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1901" r:id="rId2"/>
    <p:sldId id="1902" r:id="rId3"/>
    <p:sldId id="262" r:id="rId4"/>
    <p:sldId id="273" r:id="rId5"/>
    <p:sldId id="272" r:id="rId6"/>
    <p:sldId id="283" r:id="rId7"/>
    <p:sldId id="282" r:id="rId8"/>
    <p:sldId id="274" r:id="rId9"/>
    <p:sldId id="275" r:id="rId10"/>
    <p:sldId id="276" r:id="rId11"/>
    <p:sldId id="277" r:id="rId12"/>
    <p:sldId id="279" r:id="rId13"/>
    <p:sldId id="303" r:id="rId14"/>
    <p:sldId id="300" r:id="rId15"/>
    <p:sldId id="301" r:id="rId16"/>
    <p:sldId id="284" r:id="rId17"/>
    <p:sldId id="285" r:id="rId18"/>
    <p:sldId id="286" r:id="rId19"/>
    <p:sldId id="287" r:id="rId20"/>
    <p:sldId id="288" r:id="rId21"/>
    <p:sldId id="289" r:id="rId22"/>
    <p:sldId id="291" r:id="rId23"/>
    <p:sldId id="290" r:id="rId24"/>
    <p:sldId id="292" r:id="rId25"/>
    <p:sldId id="293" r:id="rId26"/>
    <p:sldId id="294" r:id="rId27"/>
    <p:sldId id="295" r:id="rId28"/>
    <p:sldId id="296" r:id="rId29"/>
    <p:sldId id="298" r:id="rId30"/>
    <p:sldId id="261" r:id="rId31"/>
    <p:sldId id="1896" r:id="rId32"/>
    <p:sldId id="545" r:id="rId33"/>
    <p:sldId id="264" r:id="rId34"/>
    <p:sldId id="308" r:id="rId35"/>
    <p:sldId id="302" r:id="rId36"/>
    <p:sldId id="304" r:id="rId37"/>
    <p:sldId id="309" r:id="rId38"/>
    <p:sldId id="270" r:id="rId39"/>
  </p:sldIdLst>
  <p:sldSz cx="11520488"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45A0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444" autoAdjust="0"/>
  </p:normalViewPr>
  <p:slideViewPr>
    <p:cSldViewPr snapToGrid="0" snapToObjects="1">
      <p:cViewPr varScale="1">
        <p:scale>
          <a:sx n="97" d="100"/>
          <a:sy n="97" d="100"/>
        </p:scale>
        <p:origin x="1278" y="288"/>
      </p:cViewPr>
      <p:guideLst>
        <p:guide orient="horz" pos="2041"/>
        <p:guide pos="362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8C76BA7D-BA1E-4CC3-8CF0-F8ACE4B8F433}"/>
    <pc:docChg chg="modSld">
      <pc:chgData name="Riccardo Cappello" userId="97d54fbffe06a6e0" providerId="LiveId" clId="{8C76BA7D-BA1E-4CC3-8CF0-F8ACE4B8F433}" dt="2019-04-24T19:02:44.354" v="0" actId="14100"/>
      <pc:docMkLst>
        <pc:docMk/>
      </pc:docMkLst>
      <pc:sldChg chg="modSp">
        <pc:chgData name="Riccardo Cappello" userId="97d54fbffe06a6e0" providerId="LiveId" clId="{8C76BA7D-BA1E-4CC3-8CF0-F8ACE4B8F433}" dt="2019-04-24T19:02:44.354" v="0" actId="14100"/>
        <pc:sldMkLst>
          <pc:docMk/>
          <pc:sldMk cId="326470581" sldId="1901"/>
        </pc:sldMkLst>
        <pc:spChg chg="mod">
          <ac:chgData name="Riccardo Cappello" userId="97d54fbffe06a6e0" providerId="LiveId" clId="{8C76BA7D-BA1E-4CC3-8CF0-F8ACE4B8F433}" dt="2019-04-24T19:02:44.354" v="0" actId="14100"/>
          <ac:spMkLst>
            <pc:docMk/>
            <pc:sldMk cId="326470581" sldId="1901"/>
            <ac:spMk id="4" creationId="{72C2BF1C-F01E-4AC7-A875-B66CC5ED203E}"/>
          </ac:spMkLst>
        </pc:spChg>
      </pc:sldChg>
    </pc:docChg>
  </pc:docChgLst>
  <pc:docChgLst>
    <pc:chgData name="Riccardo Cappello" userId="97d54fbffe06a6e0" providerId="LiveId" clId="{432B7E21-7E70-4532-971F-33C6CA11975A}"/>
  </pc:docChgLst>
  <pc:docChgLst>
    <pc:chgData name="Riccardo Cappello" userId="97d54fbffe06a6e0" providerId="LiveId" clId="{B92F0FCF-FF23-47E7-99D8-FBECDE3D8D1C}"/>
    <pc:docChg chg="custSel addSld delSld modSld modMainMaster">
      <pc:chgData name="Riccardo Cappello" userId="97d54fbffe06a6e0" providerId="LiveId" clId="{B92F0FCF-FF23-47E7-99D8-FBECDE3D8D1C}" dt="2019-02-23T10:05:00.557" v="87" actId="2696"/>
      <pc:docMkLst>
        <pc:docMk/>
      </pc:docMkLst>
      <pc:sldChg chg="modNotesTx">
        <pc:chgData name="Riccardo Cappello" userId="97d54fbffe06a6e0" providerId="LiveId" clId="{B92F0FCF-FF23-47E7-99D8-FBECDE3D8D1C}" dt="2019-02-23T10:04:32.858" v="79" actId="20577"/>
        <pc:sldMkLst>
          <pc:docMk/>
          <pc:sldMk cId="404636981" sldId="261"/>
        </pc:sldMkLst>
      </pc:sldChg>
      <pc:sldChg chg="modNotesTx">
        <pc:chgData name="Riccardo Cappello" userId="97d54fbffe06a6e0" providerId="LiveId" clId="{B92F0FCF-FF23-47E7-99D8-FBECDE3D8D1C}" dt="2019-02-23T10:04:49.498" v="84" actId="20577"/>
        <pc:sldMkLst>
          <pc:docMk/>
          <pc:sldMk cId="4121704653" sldId="264"/>
        </pc:sldMkLst>
      </pc:sldChg>
      <pc:sldChg chg="modSp">
        <pc:chgData name="Riccardo Cappello" userId="97d54fbffe06a6e0" providerId="LiveId" clId="{B92F0FCF-FF23-47E7-99D8-FBECDE3D8D1C}" dt="2019-02-18T17:29:19.462" v="78" actId="122"/>
        <pc:sldMkLst>
          <pc:docMk/>
          <pc:sldMk cId="1307872176" sldId="270"/>
        </pc:sldMkLst>
        <pc:spChg chg="mod">
          <ac:chgData name="Riccardo Cappello" userId="97d54fbffe06a6e0" providerId="LiveId" clId="{B92F0FCF-FF23-47E7-99D8-FBECDE3D8D1C}" dt="2019-02-18T17:29:19.462" v="78" actId="122"/>
          <ac:spMkLst>
            <pc:docMk/>
            <pc:sldMk cId="1307872176" sldId="270"/>
            <ac:spMk id="9" creationId="{4E192008-BFEA-44E5-83B8-880657DB028C}"/>
          </ac:spMkLst>
        </pc:spChg>
      </pc:sldChg>
      <pc:sldChg chg="modSp">
        <pc:chgData name="Riccardo Cappello" userId="97d54fbffe06a6e0" providerId="LiveId" clId="{B92F0FCF-FF23-47E7-99D8-FBECDE3D8D1C}" dt="2019-02-18T17:28:32.835" v="73" actId="20577"/>
        <pc:sldMkLst>
          <pc:docMk/>
          <pc:sldMk cId="1103777645" sldId="274"/>
        </pc:sldMkLst>
        <pc:spChg chg="mod">
          <ac:chgData name="Riccardo Cappello" userId="97d54fbffe06a6e0" providerId="LiveId" clId="{B92F0FCF-FF23-47E7-99D8-FBECDE3D8D1C}" dt="2019-02-18T17:27:32.659" v="67" actId="20577"/>
          <ac:spMkLst>
            <pc:docMk/>
            <pc:sldMk cId="1103777645" sldId="274"/>
            <ac:spMk id="4" creationId="{00000000-0000-0000-0000-000000000000}"/>
          </ac:spMkLst>
        </pc:spChg>
        <pc:spChg chg="mod">
          <ac:chgData name="Riccardo Cappello" userId="97d54fbffe06a6e0" providerId="LiveId" clId="{B92F0FCF-FF23-47E7-99D8-FBECDE3D8D1C}" dt="2019-02-18T17:28:32.835" v="73" actId="20577"/>
          <ac:spMkLst>
            <pc:docMk/>
            <pc:sldMk cId="1103777645" sldId="274"/>
            <ac:spMk id="5" creationId="{00000000-0000-0000-0000-000000000000}"/>
          </ac:spMkLst>
        </pc:spChg>
      </pc:sldChg>
      <pc:sldChg chg="modSp">
        <pc:chgData name="Riccardo Cappello" userId="97d54fbffe06a6e0" providerId="LiveId" clId="{B92F0FCF-FF23-47E7-99D8-FBECDE3D8D1C}" dt="2019-02-18T17:27:29.253" v="66" actId="20577"/>
        <pc:sldMkLst>
          <pc:docMk/>
          <pc:sldMk cId="3012662056" sldId="282"/>
        </pc:sldMkLst>
        <pc:spChg chg="mod">
          <ac:chgData name="Riccardo Cappello" userId="97d54fbffe06a6e0" providerId="LiveId" clId="{B92F0FCF-FF23-47E7-99D8-FBECDE3D8D1C}" dt="2019-02-18T17:27:29.253" v="66" actId="20577"/>
          <ac:spMkLst>
            <pc:docMk/>
            <pc:sldMk cId="3012662056" sldId="282"/>
            <ac:spMk id="5" creationId="{00000000-0000-0000-0000-000000000000}"/>
          </ac:spMkLst>
        </pc:spChg>
      </pc:sldChg>
      <pc:sldChg chg="modSp">
        <pc:chgData name="Riccardo Cappello" userId="97d54fbffe06a6e0" providerId="LiveId" clId="{B92F0FCF-FF23-47E7-99D8-FBECDE3D8D1C}" dt="2019-02-18T17:27:23.230" v="65" actId="20577"/>
        <pc:sldMkLst>
          <pc:docMk/>
          <pc:sldMk cId="2463936363" sldId="283"/>
        </pc:sldMkLst>
        <pc:spChg chg="mod">
          <ac:chgData name="Riccardo Cappello" userId="97d54fbffe06a6e0" providerId="LiveId" clId="{B92F0FCF-FF23-47E7-99D8-FBECDE3D8D1C}" dt="2019-02-18T17:27:23.230" v="65" actId="20577"/>
          <ac:spMkLst>
            <pc:docMk/>
            <pc:sldMk cId="2463936363" sldId="283"/>
            <ac:spMk id="5" creationId="{00000000-0000-0000-0000-000000000000}"/>
          </ac:spMkLst>
        </pc:spChg>
      </pc:sldChg>
      <pc:sldChg chg="modSp">
        <pc:chgData name="Riccardo Cappello" userId="97d54fbffe06a6e0" providerId="LiveId" clId="{B92F0FCF-FF23-47E7-99D8-FBECDE3D8D1C}" dt="2019-02-18T17:28:50.545" v="75" actId="20577"/>
        <pc:sldMkLst>
          <pc:docMk/>
          <pc:sldMk cId="962082525" sldId="298"/>
        </pc:sldMkLst>
        <pc:spChg chg="mod">
          <ac:chgData name="Riccardo Cappello" userId="97d54fbffe06a6e0" providerId="LiveId" clId="{B92F0FCF-FF23-47E7-99D8-FBECDE3D8D1C}" dt="2019-02-18T17:28:50.545" v="75" actId="20577"/>
          <ac:spMkLst>
            <pc:docMk/>
            <pc:sldMk cId="962082525" sldId="298"/>
            <ac:spMk id="5" creationId="{00000000-0000-0000-0000-000000000000}"/>
          </ac:spMkLst>
        </pc:spChg>
      </pc:sldChg>
      <pc:sldChg chg="modSp">
        <pc:chgData name="Riccardo Cappello" userId="97d54fbffe06a6e0" providerId="LiveId" clId="{B92F0FCF-FF23-47E7-99D8-FBECDE3D8D1C}" dt="2019-02-18T17:28:40.034" v="74" actId="20577"/>
        <pc:sldMkLst>
          <pc:docMk/>
          <pc:sldMk cId="1424052257" sldId="300"/>
        </pc:sldMkLst>
        <pc:spChg chg="mod">
          <ac:chgData name="Riccardo Cappello" userId="97d54fbffe06a6e0" providerId="LiveId" clId="{B92F0FCF-FF23-47E7-99D8-FBECDE3D8D1C}" dt="2019-02-18T17:28:40.034" v="74" actId="20577"/>
          <ac:spMkLst>
            <pc:docMk/>
            <pc:sldMk cId="1424052257" sldId="300"/>
            <ac:spMk id="5" creationId="{00000000-0000-0000-0000-000000000000}"/>
          </ac:spMkLst>
        </pc:spChg>
      </pc:sldChg>
      <pc:sldChg chg="modSp">
        <pc:chgData name="Riccardo Cappello" userId="97d54fbffe06a6e0" providerId="LiveId" clId="{B92F0FCF-FF23-47E7-99D8-FBECDE3D8D1C}" dt="2019-02-18T17:29:01.469" v="76" actId="20577"/>
        <pc:sldMkLst>
          <pc:docMk/>
          <pc:sldMk cId="1933115134" sldId="309"/>
        </pc:sldMkLst>
        <pc:spChg chg="mod">
          <ac:chgData name="Riccardo Cappello" userId="97d54fbffe06a6e0" providerId="LiveId" clId="{B92F0FCF-FF23-47E7-99D8-FBECDE3D8D1C}" dt="2019-02-18T17:29:01.469" v="76" actId="20577"/>
          <ac:spMkLst>
            <pc:docMk/>
            <pc:sldMk cId="1933115134" sldId="309"/>
            <ac:spMk id="5" creationId="{00000000-0000-0000-0000-000000000000}"/>
          </ac:spMkLst>
        </pc:spChg>
      </pc:sldChg>
      <pc:sldChg chg="modNotesTx">
        <pc:chgData name="Riccardo Cappello" userId="97d54fbffe06a6e0" providerId="LiveId" clId="{B92F0FCF-FF23-47E7-99D8-FBECDE3D8D1C}" dt="2019-02-23T10:04:43.529" v="81" actId="20577"/>
        <pc:sldMkLst>
          <pc:docMk/>
          <pc:sldMk cId="2860933879" sldId="545"/>
        </pc:sldMkLst>
      </pc:sldChg>
      <pc:sldChg chg="modNotesTx">
        <pc:chgData name="Riccardo Cappello" userId="97d54fbffe06a6e0" providerId="LiveId" clId="{B92F0FCF-FF23-47E7-99D8-FBECDE3D8D1C}" dt="2019-02-23T10:04:39.566" v="80" actId="20577"/>
        <pc:sldMkLst>
          <pc:docMk/>
          <pc:sldMk cId="2165446481" sldId="1896"/>
        </pc:sldMkLst>
      </pc:sldChg>
      <pc:sldChg chg="modSp add">
        <pc:chgData name="Riccardo Cappello" userId="97d54fbffe06a6e0" providerId="LiveId" clId="{B92F0FCF-FF23-47E7-99D8-FBECDE3D8D1C}" dt="2019-02-18T17:23:33.145" v="4"/>
        <pc:sldMkLst>
          <pc:docMk/>
          <pc:sldMk cId="326470581" sldId="1901"/>
        </pc:sldMkLst>
        <pc:spChg chg="mod">
          <ac:chgData name="Riccardo Cappello" userId="97d54fbffe06a6e0" providerId="LiveId" clId="{B92F0FCF-FF23-47E7-99D8-FBECDE3D8D1C}" dt="2019-02-18T17:23:33.145" v="4"/>
          <ac:spMkLst>
            <pc:docMk/>
            <pc:sldMk cId="326470581" sldId="1901"/>
            <ac:spMk id="2" creationId="{00000000-0000-0000-0000-000000000000}"/>
          </ac:spMkLst>
        </pc:spChg>
      </pc:sldChg>
      <pc:sldChg chg="add">
        <pc:chgData name="Riccardo Cappello" userId="97d54fbffe06a6e0" providerId="LiveId" clId="{B92F0FCF-FF23-47E7-99D8-FBECDE3D8D1C}" dt="2019-02-18T17:23:00.974" v="0"/>
        <pc:sldMkLst>
          <pc:docMk/>
          <pc:sldMk cId="1873196499" sldId="1902"/>
        </pc:sldMkLst>
      </pc:sldChg>
      <pc:sldMasterChg chg="delSldLayout modSldLayout">
        <pc:chgData name="Riccardo Cappello" userId="97d54fbffe06a6e0" providerId="LiveId" clId="{B92F0FCF-FF23-47E7-99D8-FBECDE3D8D1C}" dt="2019-02-23T10:05:00.557" v="87" actId="2696"/>
        <pc:sldMasterMkLst>
          <pc:docMk/>
          <pc:sldMasterMk cId="517766698" sldId="2147483648"/>
        </pc:sldMasterMkLst>
        <pc:sldLayoutChg chg="addSp delSp modSp">
          <pc:chgData name="Riccardo Cappello" userId="97d54fbffe06a6e0" providerId="LiveId" clId="{B92F0FCF-FF23-47E7-99D8-FBECDE3D8D1C}" dt="2019-02-18T17:26:36.560" v="62" actId="1076"/>
          <pc:sldLayoutMkLst>
            <pc:docMk/>
            <pc:sldMasterMk cId="517766698" sldId="2147483648"/>
            <pc:sldLayoutMk cId="800730336" sldId="2147483649"/>
          </pc:sldLayoutMkLst>
          <pc:spChg chg="mod">
            <ac:chgData name="Riccardo Cappello" userId="97d54fbffe06a6e0" providerId="LiveId" clId="{B92F0FCF-FF23-47E7-99D8-FBECDE3D8D1C}" dt="2019-02-18T17:26:36.560" v="62" actId="1076"/>
            <ac:spMkLst>
              <pc:docMk/>
              <pc:sldMasterMk cId="517766698" sldId="2147483648"/>
              <pc:sldLayoutMk cId="800730336" sldId="2147483649"/>
              <ac:spMk id="2" creationId="{00000000-0000-0000-0000-000000000000}"/>
            </ac:spMkLst>
          </pc:spChg>
          <pc:spChg chg="mod">
            <ac:chgData name="Riccardo Cappello" userId="97d54fbffe06a6e0" providerId="LiveId" clId="{B92F0FCF-FF23-47E7-99D8-FBECDE3D8D1C}" dt="2019-02-18T17:24:15.391" v="8" actId="6549"/>
            <ac:spMkLst>
              <pc:docMk/>
              <pc:sldMasterMk cId="517766698" sldId="2147483648"/>
              <pc:sldLayoutMk cId="800730336" sldId="2147483649"/>
              <ac:spMk id="10" creationId="{D4CF4F9A-239E-8F4B-AE0D-7986F5B2F22E}"/>
            </ac:spMkLst>
          </pc:spChg>
          <pc:spChg chg="add">
            <ac:chgData name="Riccardo Cappello" userId="97d54fbffe06a6e0" providerId="LiveId" clId="{B92F0FCF-FF23-47E7-99D8-FBECDE3D8D1C}" dt="2019-02-18T17:24:30.309" v="9"/>
            <ac:spMkLst>
              <pc:docMk/>
              <pc:sldMasterMk cId="517766698" sldId="2147483648"/>
              <pc:sldLayoutMk cId="800730336" sldId="2147483649"/>
              <ac:spMk id="12" creationId="{186C4A5D-FCE1-4A8D-96A5-C6E43122E7E2}"/>
            </ac:spMkLst>
          </pc:spChg>
          <pc:grpChg chg="del">
            <ac:chgData name="Riccardo Cappello" userId="97d54fbffe06a6e0" providerId="LiveId" clId="{B92F0FCF-FF23-47E7-99D8-FBECDE3D8D1C}" dt="2019-02-18T17:24:36.349" v="10" actId="478"/>
            <ac:grpSpMkLst>
              <pc:docMk/>
              <pc:sldMasterMk cId="517766698" sldId="2147483648"/>
              <pc:sldLayoutMk cId="800730336" sldId="2147483649"/>
              <ac:grpSpMk id="8" creationId="{8E150214-409A-2647-AC59-B60013B429FF}"/>
            </ac:grpSpMkLst>
          </pc:grpChg>
          <pc:picChg chg="add">
            <ac:chgData name="Riccardo Cappello" userId="97d54fbffe06a6e0" providerId="LiveId" clId="{B92F0FCF-FF23-47E7-99D8-FBECDE3D8D1C}" dt="2019-02-18T17:24:30.309" v="9"/>
            <ac:picMkLst>
              <pc:docMk/>
              <pc:sldMasterMk cId="517766698" sldId="2147483648"/>
              <pc:sldLayoutMk cId="800730336" sldId="2147483649"/>
              <ac:picMk id="11" creationId="{4F084B14-0F0F-4D42-9CC5-B725D6685F69}"/>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3" creationId="{CDD29241-D3A8-4C35-9CB0-3E44D40BA106}"/>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5" creationId="{84E208D3-FDE9-4A7C-A59D-48705B44FB4E}"/>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6" creationId="{4AC0BA37-F3F2-48DD-AD4E-9B7E14C2312F}"/>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7" creationId="{0B895A07-BD4A-4D40-B897-B76A1388EA8C}"/>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8" creationId="{0042C2E4-C46B-4269-AC60-5FD1D418867E}"/>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19" creationId="{214EE576-2F80-453E-B53F-38C2D9846F3A}"/>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20" creationId="{0041BCA6-92F0-400D-9603-AF62826528B2}"/>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21" creationId="{8C708E41-BB39-49E6-B5FC-75EF7C37ECE1}"/>
            </ac:picMkLst>
          </pc:picChg>
          <pc:picChg chg="add mod">
            <ac:chgData name="Riccardo Cappello" userId="97d54fbffe06a6e0" providerId="LiveId" clId="{B92F0FCF-FF23-47E7-99D8-FBECDE3D8D1C}" dt="2019-02-18T17:26:32.103" v="61" actId="1035"/>
            <ac:picMkLst>
              <pc:docMk/>
              <pc:sldMasterMk cId="517766698" sldId="2147483648"/>
              <pc:sldLayoutMk cId="800730336" sldId="2147483649"/>
              <ac:picMk id="22" creationId="{365C26B2-D0EF-4822-AA82-0D77B53422E3}"/>
            </ac:picMkLst>
          </pc:picChg>
        </pc:sldLayoutChg>
        <pc:sldLayoutChg chg="addSp delSp modSp">
          <pc:chgData name="Riccardo Cappello" userId="97d54fbffe06a6e0" providerId="LiveId" clId="{B92F0FCF-FF23-47E7-99D8-FBECDE3D8D1C}" dt="2019-02-18T17:27:12.583" v="64"/>
          <pc:sldLayoutMkLst>
            <pc:docMk/>
            <pc:sldMasterMk cId="517766698" sldId="2147483648"/>
            <pc:sldLayoutMk cId="4065140645" sldId="2147483650"/>
          </pc:sldLayoutMkLst>
          <pc:spChg chg="add del">
            <ac:chgData name="Riccardo Cappello" userId="97d54fbffe06a6e0" providerId="LiveId" clId="{B92F0FCF-FF23-47E7-99D8-FBECDE3D8D1C}" dt="2019-02-18T17:27:04.226" v="63" actId="478"/>
            <ac:spMkLst>
              <pc:docMk/>
              <pc:sldMasterMk cId="517766698" sldId="2147483648"/>
              <pc:sldLayoutMk cId="4065140645" sldId="2147483650"/>
              <ac:spMk id="8" creationId="{9A619B7A-5378-4364-BA1F-39EA6E1DB41E}"/>
            </ac:spMkLst>
          </pc:spChg>
          <pc:spChg chg="add del mod">
            <ac:chgData name="Riccardo Cappello" userId="97d54fbffe06a6e0" providerId="LiveId" clId="{B92F0FCF-FF23-47E7-99D8-FBECDE3D8D1C}" dt="2019-02-18T17:25:03.256" v="20" actId="478"/>
            <ac:spMkLst>
              <pc:docMk/>
              <pc:sldMasterMk cId="517766698" sldId="2147483648"/>
              <pc:sldLayoutMk cId="4065140645" sldId="2147483650"/>
              <ac:spMk id="10" creationId="{3B3E58FC-846A-4D9E-B1AD-4FF56C92D3D4}"/>
            </ac:spMkLst>
          </pc:spChg>
          <pc:spChg chg="add">
            <ac:chgData name="Riccardo Cappello" userId="97d54fbffe06a6e0" providerId="LiveId" clId="{B92F0FCF-FF23-47E7-99D8-FBECDE3D8D1C}" dt="2019-02-18T17:27:12.583" v="64"/>
            <ac:spMkLst>
              <pc:docMk/>
              <pc:sldMasterMk cId="517766698" sldId="2147483648"/>
              <pc:sldLayoutMk cId="4065140645" sldId="2147483650"/>
              <ac:spMk id="12" creationId="{06E4BAD3-4B4A-4E73-9D15-B1E668B2EEA9}"/>
            </ac:spMkLst>
          </pc:spChg>
          <pc:grpChg chg="del">
            <ac:chgData name="Riccardo Cappello" userId="97d54fbffe06a6e0" providerId="LiveId" clId="{B92F0FCF-FF23-47E7-99D8-FBECDE3D8D1C}" dt="2019-02-18T17:24:59.792" v="17" actId="478"/>
            <ac:grpSpMkLst>
              <pc:docMk/>
              <pc:sldMasterMk cId="517766698" sldId="2147483648"/>
              <pc:sldLayoutMk cId="4065140645" sldId="2147483650"/>
              <ac:grpSpMk id="4" creationId="{79D8E708-2D77-1E4C-ABBC-5B5E56D45A2B}"/>
            </ac:grpSpMkLst>
          </pc:grpChg>
          <pc:picChg chg="add del">
            <ac:chgData name="Riccardo Cappello" userId="97d54fbffe06a6e0" providerId="LiveId" clId="{B92F0FCF-FF23-47E7-99D8-FBECDE3D8D1C}" dt="2019-02-18T17:27:04.226" v="63" actId="478"/>
            <ac:picMkLst>
              <pc:docMk/>
              <pc:sldMasterMk cId="517766698" sldId="2147483648"/>
              <pc:sldLayoutMk cId="4065140645" sldId="2147483650"/>
              <ac:picMk id="7" creationId="{58CF9170-9E00-4632-970D-58209CF7E1C7}"/>
            </ac:picMkLst>
          </pc:picChg>
          <pc:picChg chg="add del mod">
            <ac:chgData name="Riccardo Cappello" userId="97d54fbffe06a6e0" providerId="LiveId" clId="{B92F0FCF-FF23-47E7-99D8-FBECDE3D8D1C}" dt="2019-02-18T17:25:03.256" v="20" actId="478"/>
            <ac:picMkLst>
              <pc:docMk/>
              <pc:sldMasterMk cId="517766698" sldId="2147483648"/>
              <pc:sldLayoutMk cId="4065140645" sldId="2147483650"/>
              <ac:picMk id="9" creationId="{46BD0A48-CBC2-451C-90CA-11F43A0E0B24}"/>
            </ac:picMkLst>
          </pc:picChg>
          <pc:picChg chg="add">
            <ac:chgData name="Riccardo Cappello" userId="97d54fbffe06a6e0" providerId="LiveId" clId="{B92F0FCF-FF23-47E7-99D8-FBECDE3D8D1C}" dt="2019-02-18T17:27:12.583" v="64"/>
            <ac:picMkLst>
              <pc:docMk/>
              <pc:sldMasterMk cId="517766698" sldId="2147483648"/>
              <pc:sldLayoutMk cId="4065140645" sldId="2147483650"/>
              <ac:picMk id="11" creationId="{D309DD7D-688D-447C-9076-39D3977544E7}"/>
            </ac:picMkLst>
          </pc:picChg>
        </pc:sldLayoutChg>
        <pc:sldLayoutChg chg="addSp delSp modSp">
          <pc:chgData name="Riccardo Cappello" userId="97d54fbffe06a6e0" providerId="LiveId" clId="{B92F0FCF-FF23-47E7-99D8-FBECDE3D8D1C}" dt="2019-02-18T17:24:53.990" v="16" actId="1076"/>
          <pc:sldLayoutMkLst>
            <pc:docMk/>
            <pc:sldMasterMk cId="517766698" sldId="2147483648"/>
            <pc:sldLayoutMk cId="3510596381" sldId="2147483651"/>
          </pc:sldLayoutMkLst>
          <pc:spChg chg="add mod">
            <ac:chgData name="Riccardo Cappello" userId="97d54fbffe06a6e0" providerId="LiveId" clId="{B92F0FCF-FF23-47E7-99D8-FBECDE3D8D1C}" dt="2019-02-18T17:24:53.990" v="16" actId="1076"/>
            <ac:spMkLst>
              <pc:docMk/>
              <pc:sldMasterMk cId="517766698" sldId="2147483648"/>
              <pc:sldLayoutMk cId="3510596381" sldId="2147483651"/>
              <ac:spMk id="9" creationId="{048BE7F5-5162-4BE8-902C-D87E86A7E029}"/>
            </ac:spMkLst>
          </pc:spChg>
          <pc:grpChg chg="del">
            <ac:chgData name="Riccardo Cappello" userId="97d54fbffe06a6e0" providerId="LiveId" clId="{B92F0FCF-FF23-47E7-99D8-FBECDE3D8D1C}" dt="2019-02-18T17:24:41.396" v="11" actId="478"/>
            <ac:grpSpMkLst>
              <pc:docMk/>
              <pc:sldMasterMk cId="517766698" sldId="2147483648"/>
              <pc:sldLayoutMk cId="3510596381" sldId="2147483651"/>
              <ac:grpSpMk id="5" creationId="{476B16B7-2C30-8C41-BFD0-4B01E64D1ADB}"/>
            </ac:grpSpMkLst>
          </pc:grpChg>
          <pc:picChg chg="add mod">
            <ac:chgData name="Riccardo Cappello" userId="97d54fbffe06a6e0" providerId="LiveId" clId="{B92F0FCF-FF23-47E7-99D8-FBECDE3D8D1C}" dt="2019-02-18T17:24:53.990" v="16" actId="1076"/>
            <ac:picMkLst>
              <pc:docMk/>
              <pc:sldMasterMk cId="517766698" sldId="2147483648"/>
              <pc:sldLayoutMk cId="3510596381" sldId="2147483651"/>
              <ac:picMk id="8" creationId="{34D09FE0-E80F-4172-A2DC-B58458B087A1}"/>
            </ac:picMkLst>
          </pc:picChg>
        </pc:sldLayoutChg>
        <pc:sldLayoutChg chg="addSp delSp modSp">
          <pc:chgData name="Riccardo Cappello" userId="97d54fbffe06a6e0" providerId="LiveId" clId="{B92F0FCF-FF23-47E7-99D8-FBECDE3D8D1C}" dt="2019-02-18T17:25:33.794" v="29" actId="1076"/>
          <pc:sldLayoutMkLst>
            <pc:docMk/>
            <pc:sldMasterMk cId="517766698" sldId="2147483648"/>
            <pc:sldLayoutMk cId="2062983015" sldId="2147483652"/>
          </pc:sldLayoutMkLst>
          <pc:spChg chg="del topLvl">
            <ac:chgData name="Riccardo Cappello" userId="97d54fbffe06a6e0" providerId="LiveId" clId="{B92F0FCF-FF23-47E7-99D8-FBECDE3D8D1C}" dt="2019-02-18T17:25:29.597" v="27" actId="478"/>
            <ac:spMkLst>
              <pc:docMk/>
              <pc:sldMasterMk cId="517766698" sldId="2147483648"/>
              <pc:sldLayoutMk cId="2062983015" sldId="2147483652"/>
              <ac:spMk id="7" creationId="{3E53F786-6A0E-8D4D-A91B-15EE01C31642}"/>
            </ac:spMkLst>
          </pc:spChg>
          <pc:spChg chg="add mod">
            <ac:chgData name="Riccardo Cappello" userId="97d54fbffe06a6e0" providerId="LiveId" clId="{B92F0FCF-FF23-47E7-99D8-FBECDE3D8D1C}" dt="2019-02-18T17:25:33.794" v="29" actId="1076"/>
            <ac:spMkLst>
              <pc:docMk/>
              <pc:sldMasterMk cId="517766698" sldId="2147483648"/>
              <pc:sldLayoutMk cId="2062983015" sldId="2147483652"/>
              <ac:spMk id="9" creationId="{8B771057-6292-4251-A112-F5A2E0ED78FF}"/>
            </ac:spMkLst>
          </pc:spChg>
          <pc:grpChg chg="del">
            <ac:chgData name="Riccardo Cappello" userId="97d54fbffe06a6e0" providerId="LiveId" clId="{B92F0FCF-FF23-47E7-99D8-FBECDE3D8D1C}" dt="2019-02-18T17:25:29.597" v="27" actId="478"/>
            <ac:grpSpMkLst>
              <pc:docMk/>
              <pc:sldMasterMk cId="517766698" sldId="2147483648"/>
              <pc:sldLayoutMk cId="2062983015" sldId="2147483652"/>
              <ac:grpSpMk id="5" creationId="{8F410FCF-A1F3-1C47-8658-28A16AC5D1D9}"/>
            </ac:grpSpMkLst>
          </pc:grpChg>
          <pc:picChg chg="del topLvl">
            <ac:chgData name="Riccardo Cappello" userId="97d54fbffe06a6e0" providerId="LiveId" clId="{B92F0FCF-FF23-47E7-99D8-FBECDE3D8D1C}" dt="2019-02-18T17:25:29.597" v="27" actId="478"/>
            <ac:picMkLst>
              <pc:docMk/>
              <pc:sldMasterMk cId="517766698" sldId="2147483648"/>
              <pc:sldLayoutMk cId="2062983015" sldId="2147483652"/>
              <ac:picMk id="6" creationId="{058F94E0-9C7A-0844-9512-4F252F0D7F0C}"/>
            </ac:picMkLst>
          </pc:picChg>
          <pc:picChg chg="add mod">
            <ac:chgData name="Riccardo Cappello" userId="97d54fbffe06a6e0" providerId="LiveId" clId="{B92F0FCF-FF23-47E7-99D8-FBECDE3D8D1C}" dt="2019-02-18T17:25:33.794" v="29" actId="1076"/>
            <ac:picMkLst>
              <pc:docMk/>
              <pc:sldMasterMk cId="517766698" sldId="2147483648"/>
              <pc:sldLayoutMk cId="2062983015" sldId="2147483652"/>
              <ac:picMk id="8" creationId="{E96E14D2-378B-4F90-A1BB-7F6D88770DE5}"/>
            </ac:picMkLst>
          </pc:picChg>
        </pc:sldLayoutChg>
        <pc:sldLayoutChg chg="addSp delSp modSp">
          <pc:chgData name="Riccardo Cappello" userId="97d54fbffe06a6e0" providerId="LiveId" clId="{B92F0FCF-FF23-47E7-99D8-FBECDE3D8D1C}" dt="2019-02-18T17:25:18.934" v="23" actId="1076"/>
          <pc:sldLayoutMkLst>
            <pc:docMk/>
            <pc:sldMasterMk cId="517766698" sldId="2147483648"/>
            <pc:sldLayoutMk cId="1721537737" sldId="2147483654"/>
          </pc:sldLayoutMkLst>
          <pc:spChg chg="del topLvl">
            <ac:chgData name="Riccardo Cappello" userId="97d54fbffe06a6e0" providerId="LiveId" clId="{B92F0FCF-FF23-47E7-99D8-FBECDE3D8D1C}" dt="2019-02-18T17:25:13.663" v="21" actId="478"/>
            <ac:spMkLst>
              <pc:docMk/>
              <pc:sldMasterMk cId="517766698" sldId="2147483648"/>
              <pc:sldLayoutMk cId="1721537737" sldId="2147483654"/>
              <ac:spMk id="5" creationId="{9833EE60-5F2E-264D-AE94-BE384575A2D1}"/>
            </ac:spMkLst>
          </pc:spChg>
          <pc:spChg chg="add mod">
            <ac:chgData name="Riccardo Cappello" userId="97d54fbffe06a6e0" providerId="LiveId" clId="{B92F0FCF-FF23-47E7-99D8-FBECDE3D8D1C}" dt="2019-02-18T17:25:18.934" v="23" actId="1076"/>
            <ac:spMkLst>
              <pc:docMk/>
              <pc:sldMasterMk cId="517766698" sldId="2147483648"/>
              <pc:sldLayoutMk cId="1721537737" sldId="2147483654"/>
              <ac:spMk id="7" creationId="{4A4FAF6B-666A-4849-9183-286EA8AB0953}"/>
            </ac:spMkLst>
          </pc:spChg>
          <pc:grpChg chg="del">
            <ac:chgData name="Riccardo Cappello" userId="97d54fbffe06a6e0" providerId="LiveId" clId="{B92F0FCF-FF23-47E7-99D8-FBECDE3D8D1C}" dt="2019-02-18T17:25:13.663" v="21" actId="478"/>
            <ac:grpSpMkLst>
              <pc:docMk/>
              <pc:sldMasterMk cId="517766698" sldId="2147483648"/>
              <pc:sldLayoutMk cId="1721537737" sldId="2147483654"/>
              <ac:grpSpMk id="3" creationId="{FBE5443A-8DA3-F24F-AAC5-1FA3463D9F00}"/>
            </ac:grpSpMkLst>
          </pc:grpChg>
          <pc:picChg chg="del topLvl">
            <ac:chgData name="Riccardo Cappello" userId="97d54fbffe06a6e0" providerId="LiveId" clId="{B92F0FCF-FF23-47E7-99D8-FBECDE3D8D1C}" dt="2019-02-18T17:25:13.663" v="21" actId="478"/>
            <ac:picMkLst>
              <pc:docMk/>
              <pc:sldMasterMk cId="517766698" sldId="2147483648"/>
              <pc:sldLayoutMk cId="1721537737" sldId="2147483654"/>
              <ac:picMk id="4" creationId="{8AD11F47-EB55-AF44-8E55-F08E5198219B}"/>
            </ac:picMkLst>
          </pc:picChg>
          <pc:picChg chg="add mod">
            <ac:chgData name="Riccardo Cappello" userId="97d54fbffe06a6e0" providerId="LiveId" clId="{B92F0FCF-FF23-47E7-99D8-FBECDE3D8D1C}" dt="2019-02-18T17:25:18.934" v="23" actId="1076"/>
            <ac:picMkLst>
              <pc:docMk/>
              <pc:sldMasterMk cId="517766698" sldId="2147483648"/>
              <pc:sldLayoutMk cId="1721537737" sldId="2147483654"/>
              <ac:picMk id="6" creationId="{78CBCBBA-F245-4941-B929-78DC0905F4EA}"/>
            </ac:picMkLst>
          </pc:picChg>
        </pc:sldLayoutChg>
        <pc:sldLayoutChg chg="addSp delSp modSp">
          <pc:chgData name="Riccardo Cappello" userId="97d54fbffe06a6e0" providerId="LiveId" clId="{B92F0FCF-FF23-47E7-99D8-FBECDE3D8D1C}" dt="2019-02-18T17:25:44.676" v="32" actId="1076"/>
          <pc:sldLayoutMkLst>
            <pc:docMk/>
            <pc:sldMasterMk cId="517766698" sldId="2147483648"/>
            <pc:sldLayoutMk cId="4186986387" sldId="2147483655"/>
          </pc:sldLayoutMkLst>
          <pc:spChg chg="del topLvl">
            <ac:chgData name="Riccardo Cappello" userId="97d54fbffe06a6e0" providerId="LiveId" clId="{B92F0FCF-FF23-47E7-99D8-FBECDE3D8D1C}" dt="2019-02-18T17:25:40.264" v="30" actId="478"/>
            <ac:spMkLst>
              <pc:docMk/>
              <pc:sldMasterMk cId="517766698" sldId="2147483648"/>
              <pc:sldLayoutMk cId="4186986387" sldId="2147483655"/>
              <ac:spMk id="4" creationId="{46995543-3C7E-6145-A095-D2ADA25134EB}"/>
            </ac:spMkLst>
          </pc:spChg>
          <pc:spChg chg="add mod">
            <ac:chgData name="Riccardo Cappello" userId="97d54fbffe06a6e0" providerId="LiveId" clId="{B92F0FCF-FF23-47E7-99D8-FBECDE3D8D1C}" dt="2019-02-18T17:25:44.676" v="32" actId="1076"/>
            <ac:spMkLst>
              <pc:docMk/>
              <pc:sldMasterMk cId="517766698" sldId="2147483648"/>
              <pc:sldLayoutMk cId="4186986387" sldId="2147483655"/>
              <ac:spMk id="6" creationId="{22D6501A-3C44-4C73-B30D-4B423CF2CE91}"/>
            </ac:spMkLst>
          </pc:spChg>
          <pc:grpChg chg="del">
            <ac:chgData name="Riccardo Cappello" userId="97d54fbffe06a6e0" providerId="LiveId" clId="{B92F0FCF-FF23-47E7-99D8-FBECDE3D8D1C}" dt="2019-02-18T17:25:40.264" v="30" actId="478"/>
            <ac:grpSpMkLst>
              <pc:docMk/>
              <pc:sldMasterMk cId="517766698" sldId="2147483648"/>
              <pc:sldLayoutMk cId="4186986387" sldId="2147483655"/>
              <ac:grpSpMk id="2" creationId="{DA59C212-DB5D-1045-BC9D-03316CE8D6B8}"/>
            </ac:grpSpMkLst>
          </pc:grpChg>
          <pc:picChg chg="del topLvl">
            <ac:chgData name="Riccardo Cappello" userId="97d54fbffe06a6e0" providerId="LiveId" clId="{B92F0FCF-FF23-47E7-99D8-FBECDE3D8D1C}" dt="2019-02-18T17:25:40.264" v="30" actId="478"/>
            <ac:picMkLst>
              <pc:docMk/>
              <pc:sldMasterMk cId="517766698" sldId="2147483648"/>
              <pc:sldLayoutMk cId="4186986387" sldId="2147483655"/>
              <ac:picMk id="3" creationId="{49933E1E-064A-BA4E-8955-B3778A29047A}"/>
            </ac:picMkLst>
          </pc:picChg>
          <pc:picChg chg="add mod">
            <ac:chgData name="Riccardo Cappello" userId="97d54fbffe06a6e0" providerId="LiveId" clId="{B92F0FCF-FF23-47E7-99D8-FBECDE3D8D1C}" dt="2019-02-18T17:25:44.676" v="32" actId="1076"/>
            <ac:picMkLst>
              <pc:docMk/>
              <pc:sldMasterMk cId="517766698" sldId="2147483648"/>
              <pc:sldLayoutMk cId="4186986387" sldId="2147483655"/>
              <ac:picMk id="5" creationId="{13159D4F-7E1D-4FAF-ADCB-7590D66FC590}"/>
            </ac:picMkLst>
          </pc:picChg>
        </pc:sldLayoutChg>
        <pc:sldLayoutChg chg="addSp delSp modSp">
          <pc:chgData name="Riccardo Cappello" userId="97d54fbffe06a6e0" providerId="LiveId" clId="{B92F0FCF-FF23-47E7-99D8-FBECDE3D8D1C}" dt="2019-02-18T17:25:25.423" v="26" actId="1076"/>
          <pc:sldLayoutMkLst>
            <pc:docMk/>
            <pc:sldMasterMk cId="517766698" sldId="2147483648"/>
            <pc:sldLayoutMk cId="1890547697" sldId="2147483656"/>
          </pc:sldLayoutMkLst>
          <pc:spChg chg="add mod">
            <ac:chgData name="Riccardo Cappello" userId="97d54fbffe06a6e0" providerId="LiveId" clId="{B92F0FCF-FF23-47E7-99D8-FBECDE3D8D1C}" dt="2019-02-18T17:25:25.423" v="26" actId="1076"/>
            <ac:spMkLst>
              <pc:docMk/>
              <pc:sldMasterMk cId="517766698" sldId="2147483648"/>
              <pc:sldLayoutMk cId="1890547697" sldId="2147483656"/>
              <ac:spMk id="8" creationId="{C16B2FB0-D175-4532-B78F-8F66DC07C962}"/>
            </ac:spMkLst>
          </pc:spChg>
          <pc:grpChg chg="del">
            <ac:chgData name="Riccardo Cappello" userId="97d54fbffe06a6e0" providerId="LiveId" clId="{B92F0FCF-FF23-47E7-99D8-FBECDE3D8D1C}" dt="2019-02-18T17:25:22.172" v="24" actId="478"/>
            <ac:grpSpMkLst>
              <pc:docMk/>
              <pc:sldMasterMk cId="517766698" sldId="2147483648"/>
              <pc:sldLayoutMk cId="1890547697" sldId="2147483656"/>
              <ac:grpSpMk id="4" creationId="{626C4AEE-D75C-534F-B2D3-C3D7B5B238C7}"/>
            </ac:grpSpMkLst>
          </pc:grpChg>
          <pc:picChg chg="add mod">
            <ac:chgData name="Riccardo Cappello" userId="97d54fbffe06a6e0" providerId="LiveId" clId="{B92F0FCF-FF23-47E7-99D8-FBECDE3D8D1C}" dt="2019-02-18T17:25:25.423" v="26" actId="1076"/>
            <ac:picMkLst>
              <pc:docMk/>
              <pc:sldMasterMk cId="517766698" sldId="2147483648"/>
              <pc:sldLayoutMk cId="1890547697" sldId="2147483656"/>
              <ac:picMk id="7" creationId="{7ABA3E30-A9E5-4D80-A981-4F29084A710C}"/>
            </ac:picMkLst>
          </pc:picChg>
        </pc:sldLayoutChg>
        <pc:sldLayoutChg chg="modSp">
          <pc:chgData name="Riccardo Cappello" userId="97d54fbffe06a6e0" providerId="LiveId" clId="{B92F0FCF-FF23-47E7-99D8-FBECDE3D8D1C}" dt="2019-02-18T17:28:22.079" v="72" actId="20577"/>
          <pc:sldLayoutMkLst>
            <pc:docMk/>
            <pc:sldMasterMk cId="517766698" sldId="2147483648"/>
            <pc:sldLayoutMk cId="3434292212" sldId="2147483662"/>
          </pc:sldLayoutMkLst>
          <pc:spChg chg="mod">
            <ac:chgData name="Riccardo Cappello" userId="97d54fbffe06a6e0" providerId="LiveId" clId="{B92F0FCF-FF23-47E7-99D8-FBECDE3D8D1C}" dt="2019-02-18T17:28:20.029" v="71" actId="20577"/>
            <ac:spMkLst>
              <pc:docMk/>
              <pc:sldMasterMk cId="517766698" sldId="2147483648"/>
              <pc:sldLayoutMk cId="3434292212" sldId="2147483662"/>
              <ac:spMk id="7" creationId="{5EC8EF72-C601-4F60-BA9B-4D14061A3DD6}"/>
            </ac:spMkLst>
          </pc:spChg>
          <pc:spChg chg="mod">
            <ac:chgData name="Riccardo Cappello" userId="97d54fbffe06a6e0" providerId="LiveId" clId="{B92F0FCF-FF23-47E7-99D8-FBECDE3D8D1C}" dt="2019-02-18T17:28:16.390" v="70" actId="20577"/>
            <ac:spMkLst>
              <pc:docMk/>
              <pc:sldMasterMk cId="517766698" sldId="2147483648"/>
              <pc:sldLayoutMk cId="3434292212" sldId="2147483662"/>
              <ac:spMk id="8" creationId="{6DC4C640-AE41-44E9-B8C5-98CC59E58CAD}"/>
            </ac:spMkLst>
          </pc:spChg>
          <pc:spChg chg="mod">
            <ac:chgData name="Riccardo Cappello" userId="97d54fbffe06a6e0" providerId="LiveId" clId="{B92F0FCF-FF23-47E7-99D8-FBECDE3D8D1C}" dt="2019-02-18T17:28:22.079" v="72" actId="20577"/>
            <ac:spMkLst>
              <pc:docMk/>
              <pc:sldMasterMk cId="517766698" sldId="2147483648"/>
              <pc:sldLayoutMk cId="3434292212" sldId="2147483662"/>
              <ac:spMk id="9" creationId="{AF89B592-FDF2-4BFD-B6AA-57CC367E6687}"/>
            </ac:spMkLst>
          </pc:spChg>
        </pc:sldLayoutChg>
      </pc:sldMasterChg>
    </pc:docChg>
  </pc:docChgLst>
  <pc:docChgLst>
    <pc:chgData name="Marco Minerva" userId="4af1190e2b3b463e" providerId="LiveId" clId="{669A1527-2FEF-4D53-A930-D5B3503E5BF0}"/>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3A39C-EDE5-46AF-B961-27F210E5A4B0}" type="datetimeFigureOut">
              <a:rPr lang="en-GB" smtClean="0"/>
              <a:t>24/04/2019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3139A-845F-47A7-9423-D0E279454AE3}" type="slidenum">
              <a:rPr lang="en-GB" smtClean="0"/>
              <a:t>‹#›</a:t>
            </a:fld>
            <a:endParaRPr lang="en-GB"/>
          </a:p>
        </p:txBody>
      </p:sp>
    </p:spTree>
    <p:extLst>
      <p:ext uri="{BB962C8B-B14F-4D97-AF65-F5344CB8AC3E}">
        <p14:creationId xmlns:p14="http://schemas.microsoft.com/office/powerpoint/2010/main" val="321189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it-it/azure/cosmos-db/request-unit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cs.microsoft.com/it-it/azure/cosmos-db/partition-dat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support/legal/sla/cosmos-db/"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Cosmos DB è </a:t>
            </a:r>
            <a:r>
              <a:rPr lang="en-US" sz="1200" b="0" i="0" kern="1200" dirty="0" err="1">
                <a:solidFill>
                  <a:schemeClr val="tx1"/>
                </a:solidFill>
                <a:effectLst/>
                <a:latin typeface="+mn-lt"/>
                <a:ea typeface="+mn-ea"/>
                <a:cs typeface="+mn-cs"/>
              </a:rPr>
              <a:t>l’evoluzione</a:t>
            </a:r>
            <a:r>
              <a:rPr lang="en-US" sz="1200" b="0" i="0" kern="1200" dirty="0">
                <a:solidFill>
                  <a:schemeClr val="tx1"/>
                </a:solidFill>
                <a:effectLst/>
                <a:latin typeface="+mn-lt"/>
                <a:ea typeface="+mn-ea"/>
                <a:cs typeface="+mn-cs"/>
              </a:rPr>
              <a:t> di </a:t>
            </a:r>
            <a:r>
              <a:rPr lang="en-US" sz="1200" b="0" i="0" kern="1200" dirty="0" err="1">
                <a:solidFill>
                  <a:schemeClr val="tx1"/>
                </a:solidFill>
                <a:effectLst/>
                <a:latin typeface="+mn-lt"/>
                <a:ea typeface="+mn-ea"/>
                <a:cs typeface="+mn-cs"/>
              </a:rPr>
              <a:t>quello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è Project Florence, </a:t>
            </a:r>
            <a:r>
              <a:rPr lang="en-US" sz="1200" b="0" i="0" kern="1200" dirty="0" err="1">
                <a:solidFill>
                  <a:schemeClr val="tx1"/>
                </a:solidFill>
                <a:effectLst/>
                <a:latin typeface="+mn-lt"/>
                <a:ea typeface="+mn-ea"/>
                <a:cs typeface="+mn-cs"/>
              </a:rPr>
              <a:t>nato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2010 e </a:t>
            </a:r>
            <a:r>
              <a:rPr lang="en-US" sz="1200" b="0" i="0" kern="1200" dirty="0" err="1">
                <a:solidFill>
                  <a:schemeClr val="tx1"/>
                </a:solidFill>
                <a:effectLst/>
                <a:latin typeface="+mn-lt"/>
                <a:ea typeface="+mn-ea"/>
                <a:cs typeface="+mn-cs"/>
              </a:rPr>
              <a:t>che</a:t>
            </a:r>
            <a:r>
              <a:rPr lang="en-US" sz="1200" b="0" i="0" kern="1200" dirty="0">
                <a:solidFill>
                  <a:schemeClr val="tx1"/>
                </a:solidFill>
                <a:effectLst/>
                <a:latin typeface="+mn-lt"/>
                <a:ea typeface="+mn-ea"/>
                <a:cs typeface="+mn-cs"/>
              </a:rPr>
              <a:t> ha </a:t>
            </a:r>
            <a:r>
              <a:rPr lang="en-US" sz="1200" b="0" i="0" kern="1200" dirty="0" err="1">
                <a:solidFill>
                  <a:schemeClr val="tx1"/>
                </a:solidFill>
                <a:effectLst/>
                <a:latin typeface="+mn-lt"/>
                <a:ea typeface="+mn-ea"/>
                <a:cs typeface="+mn-cs"/>
              </a:rPr>
              <a:t>maturato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nel</a:t>
            </a:r>
            <a:r>
              <a:rPr lang="en-US" sz="1200" b="0" i="0" kern="1200" dirty="0">
                <a:solidFill>
                  <a:schemeClr val="tx1"/>
                </a:solidFill>
                <a:effectLst/>
                <a:latin typeface="+mn-lt"/>
                <a:ea typeface="+mn-ea"/>
                <a:cs typeface="+mn-cs"/>
              </a:rPr>
              <a:t> tempo </a:t>
            </a:r>
            <a:r>
              <a:rPr lang="en-US" sz="1200" b="0" i="0" kern="1200" dirty="0" err="1">
                <a:solidFill>
                  <a:schemeClr val="tx1"/>
                </a:solidFill>
                <a:effectLst/>
                <a:latin typeface="+mn-lt"/>
                <a:ea typeface="+mn-ea"/>
                <a:cs typeface="+mn-cs"/>
              </a:rPr>
              <a:t>numerosi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traguardi</a:t>
            </a:r>
            <a:r>
              <a:rPr lang="en-US" sz="1200" b="0" i="0" kern="1200" dirty="0">
                <a:solidFill>
                  <a:schemeClr val="tx1"/>
                </a:solidFill>
                <a:effectLst/>
                <a:latin typeface="+mn-lt"/>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Project Florence </a:t>
            </a:r>
            <a:r>
              <a:rPr lang="en-GB" kern="0" dirty="0" err="1">
                <a:latin typeface="Segoe UI Semibold" panose="020B0702040204020203" pitchFamily="34" charset="0"/>
                <a:ea typeface="Segoe UI" pitchFamily="34" charset="0"/>
                <a:cs typeface="Segoe UI Semibold" panose="020B0702040204020203" pitchFamily="34" charset="0"/>
              </a:rPr>
              <a:t>aveva</a:t>
            </a:r>
            <a:r>
              <a:rPr lang="en-GB" kern="0" dirty="0">
                <a:latin typeface="Segoe UI Semibold" panose="020B0702040204020203" pitchFamily="34" charset="0"/>
                <a:ea typeface="Segoe UI" pitchFamily="34" charset="0"/>
                <a:cs typeface="Segoe UI Semibold" panose="020B0702040204020203" pitchFamily="34" charset="0"/>
              </a:rPr>
              <a:t> come </a:t>
            </a:r>
            <a:r>
              <a:rPr lang="en-GB" kern="0" dirty="0" err="1">
                <a:latin typeface="Segoe UI Semibold" panose="020B0702040204020203" pitchFamily="34" charset="0"/>
                <a:ea typeface="Segoe UI" pitchFamily="34" charset="0"/>
                <a:cs typeface="Segoe UI Semibold" panose="020B0702040204020203" pitchFamily="34" charset="0"/>
              </a:rPr>
              <a:t>scopo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originario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quello</a:t>
            </a:r>
            <a:r>
              <a:rPr lang="en-GB" kern="0" dirty="0">
                <a:latin typeface="Segoe UI Semibold" panose="020B0702040204020203" pitchFamily="34" charset="0"/>
                <a:ea typeface="Segoe UI" pitchFamily="34" charset="0"/>
                <a:cs typeface="Segoe UI Semibold" panose="020B0702040204020203" pitchFamily="34" charset="0"/>
              </a:rPr>
              <a:t> di far </a:t>
            </a:r>
            <a:r>
              <a:rPr lang="en-GB" kern="0" dirty="0" err="1">
                <a:latin typeface="Segoe UI Semibold" panose="020B0702040204020203" pitchFamily="34" charset="0"/>
                <a:ea typeface="Segoe UI" pitchFamily="34" charset="0"/>
                <a:cs typeface="Segoe UI Semibold" panose="020B0702040204020203" pitchFamily="34" charset="0"/>
              </a:rPr>
              <a:t>fronte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ai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problemi</a:t>
            </a:r>
            <a:r>
              <a:rPr lang="en-GB" kern="0" dirty="0">
                <a:latin typeface="Segoe UI Semibold" panose="020B0702040204020203" pitchFamily="34" charset="0"/>
                <a:ea typeface="Segoe UI" pitchFamily="34" charset="0"/>
                <a:cs typeface="Segoe UI Semibold" panose="020B0702040204020203" pitchFamily="34" charset="0"/>
              </a:rPr>
              <a:t> di scaling </a:t>
            </a:r>
            <a:r>
              <a:rPr lang="en-GB" kern="0" dirty="0" err="1">
                <a:latin typeface="Segoe UI Semibold" panose="020B0702040204020203" pitchFamily="34" charset="0"/>
                <a:ea typeface="Segoe UI" pitchFamily="34" charset="0"/>
                <a:cs typeface="Segoe UI Semibold" panose="020B0702040204020203" pitchFamily="34" charset="0"/>
              </a:rPr>
              <a:t>delle</a:t>
            </a:r>
            <a:r>
              <a:rPr lang="en-GB" kern="0" dirty="0">
                <a:latin typeface="Segoe UI Semibold" panose="020B0702040204020203" pitchFamily="34" charset="0"/>
                <a:ea typeface="Segoe UI" pitchFamily="34" charset="0"/>
                <a:cs typeface="Segoe UI Semibold" panose="020B0702040204020203" pitchFamily="34" charset="0"/>
              </a:rPr>
              <a:t> app interne a Microsoft:</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Costruito</a:t>
            </a:r>
            <a:r>
              <a:rPr lang="en-GB" kern="0" dirty="0">
                <a:latin typeface="Segoe UI Semibold" panose="020B0702040204020203" pitchFamily="34" charset="0"/>
                <a:ea typeface="Segoe UI" pitchFamily="34" charset="0"/>
                <a:cs typeface="Segoe UI Semibold" panose="020B0702040204020203" pitchFamily="34" charset="0"/>
              </a:rPr>
              <a:t> da zero per </a:t>
            </a:r>
            <a:r>
              <a:rPr lang="en-GB" kern="0" dirty="0" err="1">
                <a:latin typeface="Segoe UI Semibold" panose="020B0702040204020203" pitchFamily="34" charset="0"/>
                <a:ea typeface="Segoe UI" pitchFamily="34" charset="0"/>
                <a:cs typeface="Segoe UI Semibold" panose="020B0702040204020203" pitchFamily="34" charset="0"/>
              </a:rPr>
              <a:t>abbracciare</a:t>
            </a:r>
            <a:r>
              <a:rPr lang="en-GB" kern="0" dirty="0">
                <a:latin typeface="Segoe UI Semibold" panose="020B0702040204020203" pitchFamily="34" charset="0"/>
                <a:ea typeface="Segoe UI" pitchFamily="34" charset="0"/>
                <a:cs typeface="Segoe UI Semibold" panose="020B0702040204020203" pitchFamily="34" charset="0"/>
              </a:rPr>
              <a:t> le </a:t>
            </a:r>
            <a:r>
              <a:rPr lang="en-GB" kern="0" dirty="0" err="1">
                <a:latin typeface="Segoe UI Semibold" panose="020B0702040204020203" pitchFamily="34" charset="0"/>
                <a:ea typeface="Segoe UI" pitchFamily="34" charset="0"/>
                <a:cs typeface="Segoe UI Semibold" panose="020B0702040204020203" pitchFamily="34" charset="0"/>
              </a:rPr>
              <a:t>caratteristiche</a:t>
            </a:r>
            <a:r>
              <a:rPr lang="en-GB" kern="0" dirty="0">
                <a:latin typeface="Segoe UI Semibold" panose="020B0702040204020203" pitchFamily="34" charset="0"/>
                <a:ea typeface="Segoe UI" pitchFamily="34" charset="0"/>
                <a:cs typeface="Segoe UI Semibold" panose="020B0702040204020203" pitchFamily="34" charset="0"/>
              </a:rPr>
              <a:t> del cloud</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utilizzato</a:t>
            </a:r>
            <a:r>
              <a:rPr lang="en-GB" kern="0" dirty="0">
                <a:latin typeface="Segoe UI Semibold" panose="020B0702040204020203" pitchFamily="34" charset="0"/>
                <a:ea typeface="Segoe UI" pitchFamily="34" charset="0"/>
                <a:cs typeface="Segoe UI Semibold" panose="020B0702040204020203" pitchFamily="34" charset="0"/>
              </a:rPr>
              <a:t> in </a:t>
            </a:r>
            <a:r>
              <a:rPr lang="en-GB" kern="0" dirty="0" err="1">
                <a:latin typeface="Segoe UI Semibold" panose="020B0702040204020203" pitchFamily="34" charset="0"/>
                <a:ea typeface="Segoe UI" pitchFamily="34" charset="0"/>
                <a:cs typeface="Segoe UI Semibold" panose="020B0702040204020203" pitchFamily="34" charset="0"/>
              </a:rPr>
              <a:t>modo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massiccio</a:t>
            </a:r>
            <a:r>
              <a:rPr lang="en-GB" kern="0" dirty="0">
                <a:latin typeface="Segoe UI Semibold" panose="020B0702040204020203" pitchFamily="34" charset="0"/>
                <a:ea typeface="Segoe UI" pitchFamily="34" charset="0"/>
                <a:cs typeface="Segoe UI Semibold" panose="020B0702040204020203" pitchFamily="34" charset="0"/>
              </a:rPr>
              <a:t> per </a:t>
            </a:r>
            <a:r>
              <a:rPr lang="en-GB" kern="0" dirty="0" err="1">
                <a:latin typeface="Segoe UI Semibold" panose="020B0702040204020203" pitchFamily="34" charset="0"/>
                <a:ea typeface="Segoe UI" pitchFamily="34" charset="0"/>
                <a:cs typeface="Segoe UI Semibold" panose="020B0702040204020203" pitchFamily="34" charset="0"/>
              </a:rPr>
              <a:t>moltissimi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progetti</a:t>
            </a:r>
            <a:r>
              <a:rPr lang="en-GB" kern="0" dirty="0">
                <a:latin typeface="Segoe UI Semibold" panose="020B0702040204020203" pitchFamily="34" charset="0"/>
                <a:ea typeface="Segoe UI" pitchFamily="34" charset="0"/>
                <a:cs typeface="Segoe UI Semibold" panose="020B0702040204020203" pitchFamily="34" charset="0"/>
              </a:rPr>
              <a:t> di Microsoft (giusto per </a:t>
            </a:r>
            <a:r>
              <a:rPr lang="en-GB" kern="0" dirty="0" err="1">
                <a:latin typeface="Segoe UI Semibold" panose="020B0702040204020203" pitchFamily="34" charset="0"/>
                <a:ea typeface="Segoe UI" pitchFamily="34" charset="0"/>
                <a:cs typeface="Segoe UI Semibold" panose="020B0702040204020203" pitchFamily="34" charset="0"/>
              </a:rPr>
              <a:t>citarne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OneNote)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 E’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uno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numerosi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servizi</a:t>
            </a:r>
            <a:r>
              <a:rPr lang="en-GB" kern="0" dirty="0">
                <a:latin typeface="Segoe UI Semibold" panose="020B0702040204020203" pitchFamily="34" charset="0"/>
                <a:ea typeface="Segoe UI" pitchFamily="34" charset="0"/>
                <a:cs typeface="Segoe UI Semibold" panose="020B0702040204020203" pitchFamily="34" charset="0"/>
              </a:rPr>
              <a:t> Azure a </a:t>
            </a:r>
            <a:r>
              <a:rPr lang="en-GB" kern="0" dirty="0" err="1">
                <a:latin typeface="Segoe UI Semibold" panose="020B0702040204020203" pitchFamily="34" charset="0"/>
                <a:ea typeface="Segoe UI" pitchFamily="34" charset="0"/>
                <a:cs typeface="Segoe UI Semibold" panose="020B0702040204020203" pitchFamily="34" charset="0"/>
              </a:rPr>
              <a:t>crescere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più</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rapidamente</a:t>
            </a: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dirty="0">
              <a:latin typeface="Segoe UI Semibold" panose="020B0702040204020203" pitchFamily="34" charset="0"/>
              <a:ea typeface="Segoe UI"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kern="0" dirty="0">
                <a:latin typeface="Segoe UI Semibold" panose="020B0702040204020203" pitchFamily="34" charset="0"/>
                <a:ea typeface="Segoe UI" pitchFamily="34" charset="0"/>
                <a:cs typeface="Segoe UI Semibold" panose="020B0702040204020203" pitchFamily="34" charset="0"/>
              </a:rPr>
              <a:t>Nel 2014 è </a:t>
            </a:r>
            <a:r>
              <a:rPr lang="en-GB" kern="0" dirty="0" err="1">
                <a:latin typeface="Segoe UI Semibold" panose="020B0702040204020203" pitchFamily="34" charset="0"/>
                <a:ea typeface="Segoe UI" pitchFamily="34" charset="0"/>
                <a:cs typeface="Segoe UI Semibold" panose="020B0702040204020203" pitchFamily="34" charset="0"/>
              </a:rPr>
              <a:t>stato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rilasciato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su</a:t>
            </a:r>
            <a:r>
              <a:rPr lang="en-GB" kern="0" dirty="0">
                <a:latin typeface="Segoe UI Semibold" panose="020B0702040204020203" pitchFamily="34" charset="0"/>
                <a:ea typeface="Segoe UI" pitchFamily="34" charset="0"/>
                <a:cs typeface="Segoe UI Semibold" panose="020B0702040204020203" pitchFamily="34" charset="0"/>
              </a:rPr>
              <a:t> Azure con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nome</a:t>
            </a:r>
            <a:r>
              <a:rPr lang="en-GB" kern="0" dirty="0">
                <a:latin typeface="Segoe UI Semibold" panose="020B0702040204020203" pitchFamily="34" charset="0"/>
                <a:ea typeface="Segoe UI" pitchFamily="34" charset="0"/>
                <a:cs typeface="Segoe UI Semibold" panose="020B0702040204020203" pitchFamily="34" charset="0"/>
              </a:rPr>
              <a:t> di Document DB</a:t>
            </a:r>
            <a:endParaRPr lang="en-GB" dirty="0">
              <a:latin typeface="Segoe UI Semibold" panose="020B0702040204020203" pitchFamily="34" charset="0"/>
              <a:ea typeface="Segoe UI" pitchFamily="34" charset="0"/>
              <a:cs typeface="Segoe UI Semibold" panose="020B0702040204020203" pitchFamily="34" charset="0"/>
            </a:endParaRPr>
          </a:p>
          <a:p>
            <a:pPr defTabSz="932742">
              <a:lnSpc>
                <a:spcPct val="90000"/>
              </a:lnSpc>
              <a:spcAft>
                <a:spcPts val="340"/>
              </a:spcAft>
              <a:defRPr/>
            </a:pPr>
            <a:r>
              <a:rPr lang="en-GB" kern="0" dirty="0">
                <a:latin typeface="Segoe UI Semibold" panose="020B0702040204020203" pitchFamily="34" charset="0"/>
                <a:ea typeface="Segoe UI" pitchFamily="34" charset="0"/>
                <a:cs typeface="Segoe UI Semibold" panose="020B0702040204020203" pitchFamily="34" charset="0"/>
              </a:rPr>
              <a:t>Nel 2017 </a:t>
            </a:r>
            <a:r>
              <a:rPr lang="en-GB" kern="0" dirty="0" err="1">
                <a:latin typeface="Segoe UI Semibold" panose="020B0702040204020203" pitchFamily="34" charset="0"/>
                <a:ea typeface="Segoe UI" pitchFamily="34" charset="0"/>
                <a:cs typeface="Segoe UI Semibold" panose="020B0702040204020203" pitchFamily="34" charset="0"/>
              </a:rPr>
              <a:t>il</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progetto</a:t>
            </a:r>
            <a:r>
              <a:rPr lang="en-GB" kern="0" dirty="0">
                <a:latin typeface="Segoe UI Semibold" panose="020B0702040204020203" pitchFamily="34" charset="0"/>
                <a:ea typeface="Segoe UI" pitchFamily="34" charset="0"/>
                <a:cs typeface="Segoe UI Semibold" panose="020B0702040204020203" pitchFamily="34" charset="0"/>
              </a:rPr>
              <a:t> ha </a:t>
            </a:r>
            <a:r>
              <a:rPr lang="en-GB" kern="0" dirty="0" err="1">
                <a:latin typeface="Segoe UI Semibold" panose="020B0702040204020203" pitchFamily="34" charset="0"/>
                <a:ea typeface="Segoe UI" pitchFamily="34" charset="0"/>
                <a:cs typeface="Segoe UI Semibold" panose="020B0702040204020203" pitchFamily="34" charset="0"/>
              </a:rPr>
              <a:t>visto</a:t>
            </a:r>
            <a:r>
              <a:rPr lang="en-GB" kern="0" dirty="0">
                <a:latin typeface="Segoe UI Semibold" panose="020B0702040204020203" pitchFamily="34" charset="0"/>
                <a:ea typeface="Segoe UI" pitchFamily="34" charset="0"/>
                <a:cs typeface="Segoe UI Semibold" panose="020B0702040204020203" pitchFamily="34" charset="0"/>
              </a:rPr>
              <a:t> la </a:t>
            </a:r>
            <a:r>
              <a:rPr lang="en-GB" kern="0" dirty="0" err="1">
                <a:latin typeface="Segoe UI Semibold" panose="020B0702040204020203" pitchFamily="34" charset="0"/>
                <a:ea typeface="Segoe UI" pitchFamily="34" charset="0"/>
                <a:cs typeface="Segoe UI Semibold" panose="020B0702040204020203" pitchFamily="34" charset="0"/>
              </a:rPr>
              <a:t>sua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completa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maturazione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ed</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evoluzione</a:t>
            </a:r>
            <a:r>
              <a:rPr lang="en-GB" kern="0" dirty="0">
                <a:latin typeface="Segoe UI Semibold" panose="020B0702040204020203" pitchFamily="34" charset="0"/>
                <a:ea typeface="Segoe UI" pitchFamily="34" charset="0"/>
                <a:cs typeface="Segoe UI Semibold" panose="020B0702040204020203" pitchFamily="34" charset="0"/>
              </a:rPr>
              <a:t> in Cosmos DB e </a:t>
            </a:r>
            <a:r>
              <a:rPr lang="en-GB" kern="0" dirty="0" err="1">
                <a:latin typeface="Segoe UI Semibold" panose="020B0702040204020203" pitchFamily="34" charset="0"/>
                <a:ea typeface="Segoe UI" pitchFamily="34" charset="0"/>
                <a:cs typeface="Segoe UI Semibold" panose="020B0702040204020203" pitchFamily="34" charset="0"/>
              </a:rPr>
              <a:t>rientra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nella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categoria</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Serverless</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ovvero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prodotti</a:t>
            </a:r>
            <a:r>
              <a:rPr lang="en-GB" kern="0" dirty="0">
                <a:latin typeface="Segoe UI Semibold" panose="020B0702040204020203" pitchFamily="34" charset="0"/>
                <a:ea typeface="Segoe UI" pitchFamily="34" charset="0"/>
                <a:cs typeface="Segoe UI Semibold" panose="020B0702040204020203" pitchFamily="34" charset="0"/>
              </a:rPr>
              <a:t> per cui chi li </a:t>
            </a:r>
            <a:r>
              <a:rPr lang="en-GB" kern="0" dirty="0" err="1">
                <a:latin typeface="Segoe UI Semibold" panose="020B0702040204020203" pitchFamily="34" charset="0"/>
                <a:ea typeface="Segoe UI" pitchFamily="34" charset="0"/>
                <a:cs typeface="Segoe UI Semibold" panose="020B0702040204020203" pitchFamily="34" charset="0"/>
              </a:rPr>
              <a:t>utilizza</a:t>
            </a:r>
            <a:r>
              <a:rPr lang="en-GB" kern="0" dirty="0">
                <a:latin typeface="Segoe UI Semibold" panose="020B0702040204020203" pitchFamily="34" charset="0"/>
                <a:ea typeface="Segoe UI" pitchFamily="34" charset="0"/>
                <a:cs typeface="Segoe UI Semibold" panose="020B0702040204020203" pitchFamily="34" charset="0"/>
              </a:rPr>
              <a:t> non </a:t>
            </a:r>
            <a:r>
              <a:rPr lang="en-GB" kern="0" dirty="0" err="1">
                <a:latin typeface="Segoe UI Semibold" panose="020B0702040204020203" pitchFamily="34" charset="0"/>
                <a:ea typeface="Segoe UI" pitchFamily="34" charset="0"/>
                <a:cs typeface="Segoe UI Semibold" panose="020B0702040204020203" pitchFamily="34" charset="0"/>
              </a:rPr>
              <a:t>devono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preoccuparsi</a:t>
            </a:r>
            <a:r>
              <a:rPr lang="en-GB" kern="0" dirty="0">
                <a:latin typeface="Segoe UI Semibold" panose="020B0702040204020203" pitchFamily="34" charset="0"/>
                <a:ea typeface="Segoe UI" pitchFamily="34" charset="0"/>
                <a:cs typeface="Segoe UI Semibold" panose="020B0702040204020203" pitchFamily="34" charset="0"/>
              </a:rPr>
              <a:t> del </a:t>
            </a:r>
            <a:r>
              <a:rPr lang="en-GB" kern="0" dirty="0" err="1">
                <a:latin typeface="Segoe UI Semibold" panose="020B0702040204020203" pitchFamily="34" charset="0"/>
                <a:ea typeface="Segoe UI" pitchFamily="34" charset="0"/>
                <a:cs typeface="Segoe UI Semibold" panose="020B0702040204020203" pitchFamily="34" charset="0"/>
              </a:rPr>
              <a:t>dimensionamento</a:t>
            </a:r>
            <a:r>
              <a:rPr lang="en-GB" kern="0" dirty="0">
                <a:latin typeface="Segoe UI Semibold" panose="020B0702040204020203" pitchFamily="34" charset="0"/>
                <a:ea typeface="Segoe UI" pitchFamily="34" charset="0"/>
                <a:cs typeface="Segoe UI Semibold" panose="020B0702040204020203" pitchFamily="34" charset="0"/>
              </a:rPr>
              <a:t> e del </a:t>
            </a:r>
            <a:r>
              <a:rPr lang="en-GB" kern="0" dirty="0" err="1">
                <a:latin typeface="Segoe UI Semibold" panose="020B0702040204020203" pitchFamily="34" charset="0"/>
                <a:ea typeface="Segoe UI" pitchFamily="34" charset="0"/>
                <a:cs typeface="Segoe UI Semibold" panose="020B0702040204020203" pitchFamily="34" charset="0"/>
              </a:rPr>
              <a:t>numero</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dei</a:t>
            </a:r>
            <a:r>
              <a:rPr lang="en-GB" kern="0" dirty="0">
                <a:latin typeface="Segoe UI Semibold" panose="020B0702040204020203" pitchFamily="34" charset="0"/>
                <a:ea typeface="Segoe UI" pitchFamily="34" charset="0"/>
                <a:cs typeface="Segoe UI Semibold" panose="020B0702040204020203" pitchFamily="34" charset="0"/>
              </a:rPr>
              <a:t> server </a:t>
            </a:r>
            <a:r>
              <a:rPr lang="en-GB" kern="0" dirty="0" err="1">
                <a:latin typeface="Segoe UI Semibold" panose="020B0702040204020203" pitchFamily="34" charset="0"/>
                <a:ea typeface="Segoe UI" pitchFamily="34" charset="0"/>
                <a:cs typeface="Segoe UI Semibold" panose="020B0702040204020203" pitchFamily="34" charset="0"/>
              </a:rPr>
              <a:t>che</a:t>
            </a:r>
            <a:r>
              <a:rPr lang="en-GB" kern="0" dirty="0">
                <a:latin typeface="Segoe UI Semibold" panose="020B0702040204020203" pitchFamily="34" charset="0"/>
                <a:ea typeface="Segoe UI" pitchFamily="34" charset="0"/>
                <a:cs typeface="Segoe UI Semibold" panose="020B0702040204020203" pitchFamily="34" charset="0"/>
              </a:rPr>
              <a:t> </a:t>
            </a:r>
            <a:r>
              <a:rPr lang="en-GB" kern="0" dirty="0" err="1">
                <a:latin typeface="Segoe UI Semibold" panose="020B0702040204020203" pitchFamily="34" charset="0"/>
                <a:ea typeface="Segoe UI" pitchFamily="34" charset="0"/>
                <a:cs typeface="Segoe UI Semibold" panose="020B0702040204020203" pitchFamily="34" charset="0"/>
              </a:rPr>
              <a:t>gestiscono</a:t>
            </a:r>
            <a:r>
              <a:rPr lang="en-GB" kern="0" dirty="0">
                <a:latin typeface="Segoe UI Semibold" panose="020B0702040204020203" pitchFamily="34" charset="0"/>
                <a:ea typeface="Segoe UI" pitchFamily="34" charset="0"/>
                <a:cs typeface="Segoe UI Semibold" panose="020B0702040204020203" pitchFamily="34" charset="0"/>
              </a:rPr>
              <a:t> Cosmos</a:t>
            </a:r>
            <a:endParaRPr lang="en-US" dirty="0">
              <a:latin typeface="Segoe UI Semibold" panose="020B0702040204020203" pitchFamily="34" charset="0"/>
              <a:ea typeface="Segoe UI"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41962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sz="1200" dirty="0">
                <a:latin typeface="+mn-lt"/>
              </a:rPr>
              <a:t>Una </a:t>
            </a:r>
            <a:r>
              <a:rPr lang="en-US" sz="1200" dirty="0" err="1">
                <a:latin typeface="+mn-lt"/>
              </a:rPr>
              <a:t>volta</a:t>
            </a:r>
            <a:r>
              <a:rPr lang="en-US" sz="1200" dirty="0">
                <a:latin typeface="+mn-lt"/>
              </a:rPr>
              <a:t> </a:t>
            </a:r>
            <a:r>
              <a:rPr lang="en-US" sz="1200" dirty="0" err="1">
                <a:latin typeface="+mn-lt"/>
              </a:rPr>
              <a:t>che</a:t>
            </a:r>
            <a:r>
              <a:rPr lang="en-US" sz="1200" dirty="0">
                <a:latin typeface="+mn-lt"/>
              </a:rPr>
              <a:t> </a:t>
            </a:r>
            <a:r>
              <a:rPr lang="en-US" sz="1200" dirty="0" err="1">
                <a:latin typeface="+mn-lt"/>
              </a:rPr>
              <a:t>abbiamo</a:t>
            </a:r>
            <a:r>
              <a:rPr lang="en-US" sz="1200" dirty="0">
                <a:latin typeface="+mn-lt"/>
              </a:rPr>
              <a:t> </a:t>
            </a:r>
            <a:r>
              <a:rPr lang="en-US" sz="1200" dirty="0" err="1">
                <a:latin typeface="+mn-lt"/>
              </a:rPr>
              <a:t>indicato</a:t>
            </a:r>
            <a:r>
              <a:rPr lang="en-US" sz="1200" dirty="0">
                <a:latin typeface="+mn-lt"/>
              </a:rPr>
              <a:t> </a:t>
            </a:r>
            <a:r>
              <a:rPr lang="en-US" sz="1200" dirty="0" err="1">
                <a:latin typeface="+mn-lt"/>
              </a:rPr>
              <a:t>che</a:t>
            </a:r>
            <a:r>
              <a:rPr lang="en-US" sz="1200" dirty="0">
                <a:latin typeface="+mn-lt"/>
              </a:rPr>
              <a:t> </a:t>
            </a:r>
            <a:r>
              <a:rPr lang="en-US" sz="1200" dirty="0" err="1">
                <a:latin typeface="+mn-lt"/>
              </a:rPr>
              <a:t>il</a:t>
            </a:r>
            <a:r>
              <a:rPr lang="en-US" sz="1200" dirty="0">
                <a:latin typeface="+mn-lt"/>
              </a:rPr>
              <a:t> </a:t>
            </a:r>
            <a:r>
              <a:rPr lang="en-US" sz="1200" dirty="0" err="1">
                <a:latin typeface="+mn-lt"/>
              </a:rPr>
              <a:t>nostro</a:t>
            </a:r>
            <a:r>
              <a:rPr lang="en-US" sz="1200" dirty="0">
                <a:latin typeface="+mn-lt"/>
              </a:rPr>
              <a:t> Cosmos DB </a:t>
            </a:r>
            <a:r>
              <a:rPr lang="en-US" sz="1200" dirty="0" err="1">
                <a:latin typeface="+mn-lt"/>
              </a:rPr>
              <a:t>deve</a:t>
            </a:r>
            <a:r>
              <a:rPr lang="en-US" sz="1200" dirty="0">
                <a:latin typeface="+mn-lt"/>
              </a:rPr>
              <a:t> </a:t>
            </a:r>
            <a:r>
              <a:rPr lang="en-US" sz="1200" dirty="0" err="1">
                <a:latin typeface="+mn-lt"/>
              </a:rPr>
              <a:t>essere</a:t>
            </a:r>
            <a:r>
              <a:rPr lang="en-US" sz="1200" dirty="0">
                <a:latin typeface="+mn-lt"/>
              </a:rPr>
              <a:t> </a:t>
            </a:r>
            <a:r>
              <a:rPr lang="en-US" sz="1200" dirty="0" err="1">
                <a:latin typeface="+mn-lt"/>
              </a:rPr>
              <a:t>distribuito</a:t>
            </a:r>
            <a:r>
              <a:rPr lang="en-US" sz="1200" dirty="0">
                <a:latin typeface="+mn-lt"/>
              </a:rPr>
              <a:t> </a:t>
            </a:r>
            <a:r>
              <a:rPr lang="en-US" sz="1200" dirty="0" err="1">
                <a:latin typeface="+mn-lt"/>
              </a:rPr>
              <a:t>fra</a:t>
            </a:r>
            <a:r>
              <a:rPr lang="en-US" sz="1200" dirty="0">
                <a:latin typeface="+mn-lt"/>
              </a:rPr>
              <a:t> </a:t>
            </a:r>
            <a:r>
              <a:rPr lang="en-US" sz="1200" dirty="0" err="1">
                <a:latin typeface="+mn-lt"/>
              </a:rPr>
              <a:t>più</a:t>
            </a:r>
            <a:r>
              <a:rPr lang="en-US" sz="1200" dirty="0">
                <a:latin typeface="+mn-lt"/>
              </a:rPr>
              <a:t> Regions, </a:t>
            </a:r>
            <a:r>
              <a:rPr lang="en-US" sz="1200" dirty="0" err="1">
                <a:latin typeface="+mn-lt"/>
              </a:rPr>
              <a:t>il</a:t>
            </a:r>
            <a:r>
              <a:rPr lang="en-US" sz="1200" dirty="0">
                <a:latin typeface="+mn-lt"/>
              </a:rPr>
              <a:t> Sistema di Cosmos DB replica </a:t>
            </a:r>
            <a:r>
              <a:rPr lang="en-US" sz="1200" dirty="0" err="1">
                <a:latin typeface="+mn-lt"/>
              </a:rPr>
              <a:t>automaticamente</a:t>
            </a:r>
            <a:r>
              <a:rPr lang="en-US" sz="1200" dirty="0">
                <a:latin typeface="+mn-lt"/>
              </a:rPr>
              <a:t> I </a:t>
            </a:r>
            <a:r>
              <a:rPr lang="en-US" sz="1200" dirty="0" err="1">
                <a:latin typeface="+mn-lt"/>
              </a:rPr>
              <a:t>dati</a:t>
            </a:r>
            <a:endParaRPr lang="en-US" sz="1200" dirty="0">
              <a:latin typeface="+mn-lt"/>
            </a:endParaRPr>
          </a:p>
          <a:p>
            <a:endParaRPr lang="en-US" dirty="0"/>
          </a:p>
          <a:p>
            <a:r>
              <a:rPr lang="en-US" dirty="0"/>
              <a:t>Qui </a:t>
            </a:r>
            <a:r>
              <a:rPr lang="en-US" dirty="0" err="1"/>
              <a:t>vediamo</a:t>
            </a:r>
            <a:r>
              <a:rPr lang="en-US" dirty="0"/>
              <a:t> </a:t>
            </a:r>
            <a:r>
              <a:rPr lang="en-US" dirty="0" err="1"/>
              <a:t>graficamente</a:t>
            </a:r>
            <a:r>
              <a:rPr lang="en-US" dirty="0"/>
              <a:t> le </a:t>
            </a:r>
            <a:r>
              <a:rPr lang="en-US" dirty="0" err="1"/>
              <a:t>disposizioni</a:t>
            </a:r>
            <a:r>
              <a:rPr lang="en-US" dirty="0"/>
              <a:t> </a:t>
            </a:r>
            <a:r>
              <a:rPr lang="en-US" dirty="0" err="1"/>
              <a:t>delle</a:t>
            </a:r>
            <a:r>
              <a:rPr lang="en-US" dirty="0"/>
              <a:t> Region di Azure dove </a:t>
            </a:r>
            <a:r>
              <a:rPr lang="en-US" dirty="0" err="1"/>
              <a:t>trasparentemente</a:t>
            </a:r>
            <a:r>
              <a:rPr lang="en-US" dirty="0"/>
              <a:t> e </a:t>
            </a:r>
            <a:r>
              <a:rPr lang="en-US" dirty="0" err="1"/>
              <a:t>automaticamente</a:t>
            </a:r>
            <a:r>
              <a:rPr lang="en-US" dirty="0"/>
              <a:t> </a:t>
            </a:r>
            <a:r>
              <a:rPr lang="en-US" dirty="0" err="1"/>
              <a:t>possono</a:t>
            </a:r>
            <a:r>
              <a:rPr lang="en-US" dirty="0"/>
              <a:t> </a:t>
            </a:r>
            <a:r>
              <a:rPr lang="en-US" dirty="0" err="1"/>
              <a:t>avvenire</a:t>
            </a:r>
            <a:r>
              <a:rPr lang="en-US" dirty="0"/>
              <a:t> le </a:t>
            </a:r>
            <a:r>
              <a:rPr lang="en-US" dirty="0" err="1"/>
              <a:t>repliche</a:t>
            </a:r>
            <a:r>
              <a:rPr lang="en-US" dirty="0"/>
              <a:t> </a:t>
            </a:r>
            <a:r>
              <a:rPr lang="en-US" dirty="0" err="1"/>
              <a:t>semplicemente</a:t>
            </a:r>
            <a:r>
              <a:rPr lang="en-US" dirty="0"/>
              <a:t> se </a:t>
            </a:r>
            <a:r>
              <a:rPr lang="en-US" dirty="0" err="1"/>
              <a:t>noi</a:t>
            </a:r>
            <a:r>
              <a:rPr lang="en-US" dirty="0"/>
              <a:t> </a:t>
            </a:r>
            <a:r>
              <a:rPr lang="en-US" dirty="0" err="1"/>
              <a:t>glielo</a:t>
            </a:r>
            <a:r>
              <a:rPr lang="en-US" dirty="0"/>
              <a:t> </a:t>
            </a:r>
            <a:r>
              <a:rPr lang="en-US" dirty="0" err="1"/>
              <a:t>indichiamo</a:t>
            </a:r>
            <a:r>
              <a:rPr lang="en-US" dirty="0"/>
              <a:t>. </a:t>
            </a:r>
          </a:p>
          <a:p>
            <a:endParaRPr lang="en-US" dirty="0"/>
          </a:p>
          <a:p>
            <a:r>
              <a:rPr lang="en-US" dirty="0" err="1"/>
              <a:t>Tutti</a:t>
            </a:r>
            <a:r>
              <a:rPr lang="en-US" dirty="0"/>
              <a:t> </a:t>
            </a:r>
            <a:r>
              <a:rPr lang="en-US" dirty="0" err="1"/>
              <a:t>gli</a:t>
            </a:r>
            <a:r>
              <a:rPr lang="en-US" dirty="0"/>
              <a:t> endpoint </a:t>
            </a:r>
            <a:r>
              <a:rPr lang="en-US" dirty="0" err="1"/>
              <a:t>sono</a:t>
            </a:r>
            <a:r>
              <a:rPr lang="en-US" dirty="0"/>
              <a:t> </a:t>
            </a:r>
            <a:r>
              <a:rPr lang="en-US" dirty="0" err="1"/>
              <a:t>logici</a:t>
            </a:r>
            <a:r>
              <a:rPr lang="en-US" dirty="0"/>
              <a:t>, ma al </a:t>
            </a:r>
            <a:r>
              <a:rPr lang="en-US" dirty="0" err="1"/>
              <a:t>bisogno</a:t>
            </a:r>
            <a:r>
              <a:rPr lang="en-US" dirty="0"/>
              <a:t> </a:t>
            </a:r>
            <a:r>
              <a:rPr lang="en-US" dirty="0" err="1"/>
              <a:t>possono</a:t>
            </a:r>
            <a:r>
              <a:rPr lang="en-US" dirty="0"/>
              <a:t> </a:t>
            </a:r>
            <a:r>
              <a:rPr lang="en-US" dirty="0" err="1"/>
              <a:t>accedere</a:t>
            </a:r>
            <a:r>
              <a:rPr lang="en-US" dirty="0"/>
              <a:t> a </a:t>
            </a:r>
            <a:r>
              <a:rPr lang="en-US" dirty="0" err="1"/>
              <a:t>specifici</a:t>
            </a:r>
            <a:r>
              <a:rPr lang="en-US" dirty="0"/>
              <a:t> </a:t>
            </a:r>
            <a:r>
              <a:rPr lang="en-US" dirty="0" err="1"/>
              <a:t>endopoint</a:t>
            </a:r>
            <a:r>
              <a:rPr lang="en-US" dirty="0"/>
              <a:t> </a:t>
            </a:r>
            <a:r>
              <a:rPr lang="en-US" dirty="0" err="1"/>
              <a:t>fisici</a:t>
            </a:r>
            <a:r>
              <a:rPr lang="en-US" dirty="0"/>
              <a:t>.</a:t>
            </a:r>
          </a:p>
          <a:p>
            <a:endParaRPr lang="en-US" dirty="0"/>
          </a:p>
          <a:p>
            <a:r>
              <a:rPr lang="en-US" dirty="0"/>
              <a:t>E’ </a:t>
            </a:r>
            <a:r>
              <a:rPr lang="en-US" dirty="0" err="1"/>
              <a:t>possibile</a:t>
            </a:r>
            <a:r>
              <a:rPr lang="en-US" dirty="0"/>
              <a:t> </a:t>
            </a:r>
            <a:r>
              <a:rPr lang="en-US" dirty="0" err="1"/>
              <a:t>modificare</a:t>
            </a:r>
            <a:r>
              <a:rPr lang="en-US" dirty="0"/>
              <a:t> la </a:t>
            </a:r>
            <a:r>
              <a:rPr lang="en-US" dirty="0" err="1"/>
              <a:t>priorità</a:t>
            </a:r>
            <a:r>
              <a:rPr lang="en-US" dirty="0"/>
              <a:t> </a:t>
            </a:r>
            <a:r>
              <a:rPr lang="en-US" dirty="0" err="1"/>
              <a:t>fra</a:t>
            </a:r>
            <a:r>
              <a:rPr lang="en-US" dirty="0"/>
              <a:t> le </a:t>
            </a:r>
            <a:r>
              <a:rPr lang="en-US" dirty="0" err="1"/>
              <a:t>regioni</a:t>
            </a:r>
            <a:endParaRPr lang="en-US" dirty="0"/>
          </a:p>
          <a:p>
            <a:endParaRPr lang="en-US" dirty="0"/>
          </a:p>
          <a:p>
            <a:r>
              <a:rPr lang="en-US" dirty="0" err="1"/>
              <a:t>Testare</a:t>
            </a:r>
            <a:r>
              <a:rPr lang="en-US" dirty="0"/>
              <a:t> la </a:t>
            </a:r>
            <a:r>
              <a:rPr lang="en-US" dirty="0" err="1"/>
              <a:t>disponibilità</a:t>
            </a:r>
            <a:r>
              <a:rPr lang="en-US" dirty="0"/>
              <a:t> end-to-end </a:t>
            </a:r>
            <a:r>
              <a:rPr lang="en-US" dirty="0" err="1"/>
              <a:t>simulando</a:t>
            </a:r>
            <a:r>
              <a:rPr lang="en-US" dirty="0"/>
              <a:t> Disaster Recovery a </a:t>
            </a:r>
            <a:r>
              <a:rPr lang="en-US" dirty="0" err="1"/>
              <a:t>livello</a:t>
            </a:r>
            <a:r>
              <a:rPr lang="en-US" dirty="0"/>
              <a:t> di </a:t>
            </a:r>
            <a:r>
              <a:rPr lang="en-US" dirty="0" err="1"/>
              <a:t>regione</a:t>
            </a:r>
            <a:endParaRPr lang="en-US" dirty="0"/>
          </a:p>
          <a:p>
            <a:endParaRPr lang="en-US" dirty="0"/>
          </a:p>
          <a:p>
            <a:r>
              <a:rPr lang="en-US" dirty="0" err="1"/>
              <a:t>Supporta</a:t>
            </a:r>
            <a:r>
              <a:rPr lang="en-US" dirty="0"/>
              <a:t> policy per failover </a:t>
            </a:r>
            <a:r>
              <a:rPr lang="en-US" dirty="0" err="1"/>
              <a:t>automatico</a:t>
            </a:r>
            <a:r>
              <a:rPr lang="en-US" dirty="0"/>
              <a:t> o </a:t>
            </a:r>
            <a:r>
              <a:rPr lang="en-US" dirty="0" err="1"/>
              <a:t>manuale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234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Ma per </a:t>
            </a:r>
            <a:r>
              <a:rPr lang="en-US" dirty="0" err="1"/>
              <a:t>farvi</a:t>
            </a:r>
            <a:r>
              <a:rPr lang="en-US" dirty="0"/>
              <a:t> </a:t>
            </a:r>
            <a:r>
              <a:rPr lang="en-US" dirty="0" err="1"/>
              <a:t>comprendere</a:t>
            </a:r>
            <a:r>
              <a:rPr lang="en-US" dirty="0"/>
              <a:t> al </a:t>
            </a:r>
            <a:r>
              <a:rPr lang="en-US" dirty="0" err="1"/>
              <a:t>meglio</a:t>
            </a:r>
            <a:r>
              <a:rPr lang="en-US" dirty="0"/>
              <a:t> </a:t>
            </a:r>
            <a:r>
              <a:rPr lang="en-US" dirty="0" err="1"/>
              <a:t>cosa</a:t>
            </a:r>
            <a:r>
              <a:rPr lang="en-US" dirty="0"/>
              <a:t> </a:t>
            </a:r>
            <a:r>
              <a:rPr lang="en-US" dirty="0" err="1"/>
              <a:t>intendiamo</a:t>
            </a:r>
            <a:r>
              <a:rPr lang="en-US" dirty="0"/>
              <a:t> per </a:t>
            </a:r>
            <a:r>
              <a:rPr lang="en-US" dirty="0" err="1"/>
              <a:t>distribuzione</a:t>
            </a:r>
            <a:r>
              <a:rPr lang="en-US" dirty="0"/>
              <a:t> </a:t>
            </a:r>
            <a:r>
              <a:rPr lang="en-US" dirty="0" err="1"/>
              <a:t>globale</a:t>
            </a:r>
            <a:r>
              <a:rPr lang="en-US" dirty="0"/>
              <a:t>, vi </a:t>
            </a:r>
            <a:r>
              <a:rPr lang="en-US" dirty="0" err="1"/>
              <a:t>abbiamo</a:t>
            </a:r>
            <a:r>
              <a:rPr lang="en-US" dirty="0"/>
              <a:t> </a:t>
            </a:r>
            <a:r>
              <a:rPr lang="en-US" dirty="0" err="1"/>
              <a:t>preparato</a:t>
            </a:r>
            <a:r>
              <a:rPr lang="en-US" dirty="0"/>
              <a:t> </a:t>
            </a:r>
            <a:r>
              <a:rPr lang="en-US" dirty="0" err="1"/>
              <a:t>una</a:t>
            </a:r>
            <a:r>
              <a:rPr lang="en-US" dirty="0"/>
              <a:t> demo worldwide.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14</a:t>
            </a:fld>
            <a:endParaRPr lang="it-IT"/>
          </a:p>
        </p:txBody>
      </p:sp>
    </p:spTree>
    <p:extLst>
      <p:ext uri="{BB962C8B-B14F-4D97-AF65-F5344CB8AC3E}">
        <p14:creationId xmlns:p14="http://schemas.microsoft.com/office/powerpoint/2010/main" val="82012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it-IT" dirty="0"/>
          </a:p>
          <a:p>
            <a:r>
              <a:rPr lang="it-IT" dirty="0"/>
              <a:t>Abbiamo ipotizzato ad un prodotto, è una semplice </a:t>
            </a:r>
            <a:r>
              <a:rPr lang="it-IT" dirty="0" err="1"/>
              <a:t>WebApp</a:t>
            </a:r>
            <a:r>
              <a:rPr lang="it-IT" dirty="0"/>
              <a:t> scritta con </a:t>
            </a:r>
            <a:r>
              <a:rPr lang="it-IT" dirty="0" err="1"/>
              <a:t>Asp.Net</a:t>
            </a:r>
            <a:r>
              <a:rPr lang="it-IT" dirty="0"/>
              <a:t> Core che abbiamo distribuito nelle regioni che qui vedete. </a:t>
            </a:r>
          </a:p>
          <a:p>
            <a:endParaRPr lang="it-IT" dirty="0"/>
          </a:p>
          <a:p>
            <a:r>
              <a:rPr lang="it-IT" dirty="0"/>
              <a:t>Abbiamo creato un </a:t>
            </a:r>
            <a:r>
              <a:rPr lang="it-IT" dirty="0" err="1"/>
              <a:t>Cosmos</a:t>
            </a:r>
            <a:r>
              <a:rPr lang="it-IT" dirty="0"/>
              <a:t> DB e gli abbiamo detto di distribuirsi globalmente sulle 3 </a:t>
            </a:r>
            <a:r>
              <a:rPr lang="it-IT" dirty="0" err="1"/>
              <a:t>Region</a:t>
            </a:r>
            <a:r>
              <a:rPr lang="it-IT" dirty="0"/>
              <a:t>.</a:t>
            </a:r>
          </a:p>
          <a:p>
            <a:endParaRPr lang="it-IT" dirty="0"/>
          </a:p>
          <a:p>
            <a:r>
              <a:rPr lang="it-IT" dirty="0"/>
              <a:t>Abbiamo preparato una pagina che, suddivisa in 4 quadranti, visualizzerà le </a:t>
            </a:r>
            <a:r>
              <a:rPr lang="it-IT" dirty="0" err="1"/>
              <a:t>WebApp</a:t>
            </a:r>
            <a:r>
              <a:rPr lang="it-IT" dirty="0"/>
              <a:t> pubblicate nelle 4 </a:t>
            </a:r>
            <a:r>
              <a:rPr lang="it-IT" dirty="0" err="1"/>
              <a:t>region</a:t>
            </a:r>
            <a:r>
              <a:rPr lang="it-IT" dirty="0"/>
              <a:t> e che raggiungiamo ovviamente in modo diretto per simulare un utente che è presente vicino a quelle </a:t>
            </a:r>
            <a:r>
              <a:rPr lang="it-IT" dirty="0" err="1"/>
              <a:t>region</a:t>
            </a:r>
            <a:r>
              <a:rPr lang="it-IT" dirty="0"/>
              <a:t>.</a:t>
            </a:r>
          </a:p>
          <a:p>
            <a:endParaRPr lang="it-IT" dirty="0"/>
          </a:p>
          <a:p>
            <a:r>
              <a:rPr lang="it-IT" dirty="0"/>
              <a:t>(Facciamo vedere l’applicazione)</a:t>
            </a:r>
          </a:p>
          <a:p>
            <a:r>
              <a:rPr lang="it-IT" dirty="0"/>
              <a:t>(Facciamo vedere il check </a:t>
            </a:r>
            <a:r>
              <a:rPr lang="it-IT" dirty="0" err="1"/>
              <a:t>read</a:t>
            </a:r>
            <a:r>
              <a:rPr lang="it-IT" dirty="0"/>
              <a:t> </a:t>
            </a:r>
            <a:r>
              <a:rPr lang="it-IT" dirty="0" err="1"/>
              <a:t>preference</a:t>
            </a:r>
            <a:r>
              <a:rPr lang="it-IT" dirty="0"/>
              <a:t>)</a:t>
            </a:r>
          </a:p>
          <a:p>
            <a:endParaRPr lang="it-IT" dirty="0"/>
          </a:p>
          <a:p>
            <a:r>
              <a:rPr lang="it-IT" dirty="0"/>
              <a:t>Ora scaliamo anche su Australia SE, ci vorranno circa 10 minuti. Noi lasceremo la pagina web aperta, vedremo che non ci sarà bisogno di ripubblicare e che al termine della pubblicazione, il tempo di risposta scenderà.</a:t>
            </a:r>
          </a:p>
          <a:p>
            <a:endParaRPr lang="it-IT" dirty="0"/>
          </a:p>
          <a:p>
            <a:r>
              <a:rPr lang="it-IT" dirty="0"/>
              <a:t>(Apro il portale e </a:t>
            </a:r>
            <a:r>
              <a:rPr lang="it-IT" dirty="0" err="1"/>
              <a:t>distribuimo</a:t>
            </a:r>
            <a:r>
              <a:rPr lang="it-IT" dirty="0"/>
              <a:t>)</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15</a:t>
            </a:fld>
            <a:endParaRPr lang="it-IT"/>
          </a:p>
        </p:txBody>
      </p:sp>
    </p:spTree>
    <p:extLst>
      <p:ext uri="{BB962C8B-B14F-4D97-AF65-F5344CB8AC3E}">
        <p14:creationId xmlns:p14="http://schemas.microsoft.com/office/powerpoint/2010/main" val="4280750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pPr rtl="0"/>
            <a:r>
              <a:rPr lang="it-IT" b="1" dirty="0"/>
              <a:t>Ridimensionamento elastico della velocità effettiva e dell'archiviazione su richiesta, in tutto il mondo</a:t>
            </a:r>
            <a:endParaRPr lang="it-IT" dirty="0"/>
          </a:p>
          <a:p>
            <a:pPr marL="171450" lvl="0" indent="-171450" rtl="0">
              <a:buFont typeface="Arial" panose="020B0604020202020204" pitchFamily="34" charset="0"/>
              <a:buChar char="•"/>
            </a:pPr>
            <a:r>
              <a:rPr lang="it-IT" dirty="0"/>
              <a:t>Possibilità di ridimensionare facilmente la velocità effettiva del database con una granularità </a:t>
            </a:r>
            <a:r>
              <a:rPr lang="it-IT" dirty="0">
                <a:hlinkClick r:id="rId3"/>
              </a:rPr>
              <a:t>al secondo</a:t>
            </a:r>
            <a:r>
              <a:rPr lang="it-IT" dirty="0"/>
              <a:t>, modificandola in qualsiasi momento. Questo è possibile sfruttando il concetto di </a:t>
            </a:r>
            <a:r>
              <a:rPr lang="it-IT" dirty="0" err="1"/>
              <a:t>Request</a:t>
            </a:r>
            <a:r>
              <a:rPr lang="it-IT" dirty="0"/>
              <a:t> Unit, di cui parleremo meglio tra poco.</a:t>
            </a:r>
          </a:p>
          <a:p>
            <a:pPr marL="171450" lvl="0" indent="-171450" rtl="0">
              <a:buFont typeface="Arial" panose="020B0604020202020204" pitchFamily="34" charset="0"/>
              <a:buChar char="•"/>
            </a:pPr>
            <a:r>
              <a:rPr lang="it-IT" dirty="0"/>
              <a:t>Scalabilità dell'archiviazione </a:t>
            </a:r>
            <a:r>
              <a:rPr lang="it-IT" dirty="0">
                <a:hlinkClick r:id="rId4"/>
              </a:rPr>
              <a:t>in modo trasparente e automatico</a:t>
            </a:r>
            <a:r>
              <a:rPr lang="it-IT" dirty="0"/>
              <a:t> per soddisfare i requisiti di dimensione presenti e futuri. Vediamo più in dettaglio di cosa si tratta</a:t>
            </a:r>
          </a:p>
          <a:p>
            <a:endParaRPr lang="en-US" dirty="0"/>
          </a:p>
        </p:txBody>
      </p:sp>
    </p:spTree>
    <p:extLst>
      <p:ext uri="{BB962C8B-B14F-4D97-AF65-F5344CB8AC3E}">
        <p14:creationId xmlns:p14="http://schemas.microsoft.com/office/powerpoint/2010/main" val="150078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it-IT" dirty="0"/>
              <a:t>In Azure </a:t>
            </a:r>
            <a:r>
              <a:rPr lang="it-IT" dirty="0" err="1"/>
              <a:t>Cosmos</a:t>
            </a:r>
            <a:r>
              <a:rPr lang="it-IT" dirty="0"/>
              <a:t> DB è possibile archiviare dati ed eseguire </a:t>
            </a:r>
            <a:r>
              <a:rPr lang="it-IT" dirty="0" err="1"/>
              <a:t>query</a:t>
            </a:r>
            <a:r>
              <a:rPr lang="it-IT" dirty="0"/>
              <a:t> senza schema con tempi di risposta nell'ordine di millisecondi su qualsiasi scala. Azure </a:t>
            </a:r>
            <a:r>
              <a:rPr lang="it-IT" dirty="0" err="1"/>
              <a:t>Cosmos</a:t>
            </a:r>
            <a:r>
              <a:rPr lang="it-IT" dirty="0"/>
              <a:t> DB offre contenitori per l'archiviazione di dati denominati </a:t>
            </a:r>
            <a:r>
              <a:rPr lang="it-IT" i="1" dirty="0"/>
              <a:t>raccolte</a:t>
            </a:r>
            <a:r>
              <a:rPr lang="it-IT" dirty="0"/>
              <a:t> (per i documenti), </a:t>
            </a:r>
            <a:r>
              <a:rPr lang="it-IT" i="1" dirty="0"/>
              <a:t>grafici</a:t>
            </a:r>
            <a:r>
              <a:rPr lang="it-IT" dirty="0"/>
              <a:t> o </a:t>
            </a:r>
            <a:r>
              <a:rPr lang="it-IT" i="1" dirty="0"/>
              <a:t>tabelle</a:t>
            </a:r>
            <a:r>
              <a:rPr lang="it-IT" dirty="0"/>
              <a:t>. I contenitori sono risorse logiche e possono comprendere una o più partizioni fisiche o server. Il numero di partizioni è determinato da Azure </a:t>
            </a:r>
            <a:r>
              <a:rPr lang="it-IT" dirty="0" err="1"/>
              <a:t>Cosmos</a:t>
            </a:r>
            <a:r>
              <a:rPr lang="it-IT" dirty="0"/>
              <a:t> DB in base allo spazio di archiviazione e alla velocità effettiva del contenitore. Ogni partizione in Azure </a:t>
            </a:r>
            <a:r>
              <a:rPr lang="it-IT" dirty="0" err="1"/>
              <a:t>Cosmos</a:t>
            </a:r>
            <a:r>
              <a:rPr lang="it-IT" dirty="0"/>
              <a:t> DB ha una quantità fissa di archiviazione supportata dall'unità SSD associata e viene replicata per la disponibilità elevata. Le partizioni vengono completamente gestite da Azure </a:t>
            </a:r>
            <a:r>
              <a:rPr lang="it-IT" dirty="0" err="1"/>
              <a:t>Cosmos</a:t>
            </a:r>
            <a:r>
              <a:rPr lang="it-IT" dirty="0"/>
              <a:t> DB e non è necessario scrivere codice complesso o gestire le partizioni. I contenitori di Azure </a:t>
            </a:r>
            <a:r>
              <a:rPr lang="it-IT" dirty="0" err="1"/>
              <a:t>Cosmos</a:t>
            </a:r>
            <a:r>
              <a:rPr lang="it-IT" dirty="0"/>
              <a:t> DB sono illimitati in termini di risorse di archiviazione e di velocità effettiva.</a:t>
            </a:r>
          </a:p>
          <a:p>
            <a:endParaRPr lang="it-IT" dirty="0"/>
          </a:p>
          <a:p>
            <a:r>
              <a:rPr lang="it-IT" dirty="0"/>
              <a:t>Per il partizionamento, ogni elemento deve avere una chiave di partizione e una chiave di riga che lo identificano in modo univoco. In base al valore della chiave, anzi, dell’</a:t>
            </a:r>
            <a:r>
              <a:rPr lang="it-IT" dirty="0" err="1"/>
              <a:t>hash</a:t>
            </a:r>
            <a:r>
              <a:rPr lang="it-IT" dirty="0"/>
              <a:t> del valore della chiave, </a:t>
            </a:r>
            <a:r>
              <a:rPr lang="it-IT" dirty="0" err="1"/>
              <a:t>Cosmos</a:t>
            </a:r>
            <a:r>
              <a:rPr lang="it-IT" dirty="0"/>
              <a:t> DB decide in quale partizione archiviare l’elemento. Azure </a:t>
            </a:r>
            <a:r>
              <a:rPr lang="it-IT" dirty="0" err="1"/>
              <a:t>Cosmos</a:t>
            </a:r>
            <a:r>
              <a:rPr lang="it-IT" dirty="0"/>
              <a:t> DB archivia tutti gli elementi con la stessa chiave di partizione nella stessa partizione fisica. La scelta della chiave di partizione è una decisione importante da prendere in fase di progettazione. È necessario scegliere una proprietà che contenga un'ampia gamma di valori e abbia anche modelli di accesso.</a:t>
            </a:r>
          </a:p>
          <a:p>
            <a:endParaRPr lang="it-IT" dirty="0"/>
          </a:p>
          <a:p>
            <a:r>
              <a:rPr lang="it-IT" dirty="0"/>
              <a:t>La scalabilità è garantita dal fatto che le letture e le scritture nelle varie partizioni possono essere effettuate in parallelo, quindi l’uso corretto delle partizioni (in particolare la scelta della chiave di partizione) può essere determinante. Questo è molto importante anche perché le partizioni sono immutabili, quindi una volta scelta una chiave di partizione, non possiamo modificarla.</a:t>
            </a:r>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17</a:t>
            </a:fld>
            <a:endParaRPr lang="en-US"/>
          </a:p>
        </p:txBody>
      </p:sp>
    </p:spTree>
    <p:extLst>
      <p:ext uri="{BB962C8B-B14F-4D97-AF65-F5344CB8AC3E}">
        <p14:creationId xmlns:p14="http://schemas.microsoft.com/office/powerpoint/2010/main" val="1526601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a:t>
            </a:r>
            <a:r>
              <a:rPr lang="en-US" dirty="0" err="1"/>
              <a:t>garantisce</a:t>
            </a:r>
            <a:r>
              <a:rPr lang="en-US" dirty="0"/>
              <a:t> </a:t>
            </a:r>
            <a:r>
              <a:rPr lang="en-US" dirty="0" err="1"/>
              <a:t>una</a:t>
            </a:r>
            <a:r>
              <a:rPr lang="en-US" dirty="0"/>
              <a:t> low latency al 99%</a:t>
            </a:r>
          </a:p>
        </p:txBody>
      </p:sp>
    </p:spTree>
    <p:extLst>
      <p:ext uri="{BB962C8B-B14F-4D97-AF65-F5344CB8AC3E}">
        <p14:creationId xmlns:p14="http://schemas.microsoft.com/office/powerpoint/2010/main" val="2574019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Se </a:t>
            </a:r>
            <a:r>
              <a:rPr lang="en-US" dirty="0" err="1"/>
              <a:t>sul</a:t>
            </a:r>
            <a:r>
              <a:rPr lang="en-US" dirty="0"/>
              <a:t> </a:t>
            </a:r>
            <a:r>
              <a:rPr lang="en-US" dirty="0" err="1"/>
              <a:t>portale</a:t>
            </a:r>
            <a:r>
              <a:rPr lang="en-US" dirty="0"/>
              <a:t> </a:t>
            </a:r>
            <a:r>
              <a:rPr lang="en-US" dirty="0" err="1"/>
              <a:t>andiamo</a:t>
            </a:r>
            <a:r>
              <a:rPr lang="en-US" dirty="0"/>
              <a:t> </a:t>
            </a:r>
            <a:r>
              <a:rPr lang="en-US" dirty="0" err="1"/>
              <a:t>sulle</a:t>
            </a:r>
            <a:r>
              <a:rPr lang="en-US" dirty="0"/>
              <a:t> </a:t>
            </a:r>
            <a:r>
              <a:rPr lang="en-US" dirty="0" err="1"/>
              <a:t>metriche</a:t>
            </a:r>
            <a:r>
              <a:rPr lang="en-US" dirty="0"/>
              <a:t>, </a:t>
            </a:r>
            <a:r>
              <a:rPr lang="en-US" dirty="0" err="1"/>
              <a:t>vediamo</a:t>
            </a:r>
            <a:r>
              <a:rPr lang="en-US" dirty="0"/>
              <a:t> con </a:t>
            </a:r>
            <a:r>
              <a:rPr lang="en-US" dirty="0" err="1"/>
              <a:t>che</a:t>
            </a:r>
            <a:r>
              <a:rPr lang="en-US" dirty="0"/>
              <a:t> </a:t>
            </a:r>
            <a:r>
              <a:rPr lang="en-US" dirty="0" err="1"/>
              <a:t>cura</a:t>
            </a:r>
            <a:r>
              <a:rPr lang="en-US" dirty="0"/>
              <a:t> Cosmos ci </a:t>
            </a:r>
            <a:r>
              <a:rPr lang="en-US" dirty="0" err="1"/>
              <a:t>mostra</a:t>
            </a:r>
            <a:r>
              <a:rPr lang="en-US" dirty="0"/>
              <a:t> </a:t>
            </a:r>
            <a:r>
              <a:rPr lang="en-US" dirty="0" err="1"/>
              <a:t>il</a:t>
            </a:r>
            <a:r>
              <a:rPr lang="en-US" dirty="0"/>
              <a:t> </a:t>
            </a:r>
            <a:r>
              <a:rPr lang="en-US" dirty="0" err="1"/>
              <a:t>livello</a:t>
            </a:r>
            <a:r>
              <a:rPr lang="en-US" dirty="0"/>
              <a:t> di Latency e la </a:t>
            </a:r>
            <a:r>
              <a:rPr lang="en-US" dirty="0" err="1"/>
              <a:t>soglia</a:t>
            </a:r>
            <a:r>
              <a:rPr lang="en-US" dirty="0"/>
              <a:t> </a:t>
            </a:r>
            <a:r>
              <a:rPr lang="en-US" dirty="0" err="1"/>
              <a:t>garantita</a:t>
            </a:r>
            <a:r>
              <a:rPr lang="en-US" dirty="0"/>
              <a:t> </a:t>
            </a:r>
            <a:r>
              <a:rPr lang="en-US" dirty="0" err="1"/>
              <a:t>dallo</a:t>
            </a:r>
            <a:r>
              <a:rPr lang="en-US" dirty="0"/>
              <a:t> SLA</a:t>
            </a:r>
          </a:p>
          <a:p>
            <a:r>
              <a:rPr lang="en-US" dirty="0"/>
              <a:t>Il </a:t>
            </a:r>
            <a:r>
              <a:rPr lang="en-US" dirty="0" err="1"/>
              <a:t>discorso</a:t>
            </a:r>
            <a:r>
              <a:rPr lang="en-US" dirty="0"/>
              <a:t> </a:t>
            </a:r>
            <a:r>
              <a:rPr lang="en-US" dirty="0" err="1"/>
              <a:t>della</a:t>
            </a:r>
            <a:r>
              <a:rPr lang="en-US" dirty="0"/>
              <a:t> latency è </a:t>
            </a:r>
            <a:r>
              <a:rPr lang="en-US" dirty="0" err="1"/>
              <a:t>dettato</a:t>
            </a:r>
            <a:r>
              <a:rPr lang="en-US" dirty="0"/>
              <a:t> </a:t>
            </a:r>
            <a:r>
              <a:rPr lang="en-US" dirty="0" err="1"/>
              <a:t>anche</a:t>
            </a:r>
            <a:r>
              <a:rPr lang="en-US" dirty="0"/>
              <a:t> dal </a:t>
            </a:r>
            <a:r>
              <a:rPr lang="en-US" dirty="0" err="1"/>
              <a:t>livello</a:t>
            </a:r>
            <a:r>
              <a:rPr lang="en-US" dirty="0"/>
              <a:t> di </a:t>
            </a:r>
            <a:r>
              <a:rPr lang="en-US" dirty="0" err="1"/>
              <a:t>consistenza</a:t>
            </a:r>
            <a:r>
              <a:rPr lang="en-US" dirty="0"/>
              <a:t> </a:t>
            </a:r>
            <a:r>
              <a:rPr lang="en-US" dirty="0" err="1"/>
              <a:t>che</a:t>
            </a:r>
            <a:r>
              <a:rPr lang="en-US" dirty="0"/>
              <a:t> </a:t>
            </a:r>
            <a:r>
              <a:rPr lang="en-US" dirty="0" err="1"/>
              <a:t>abbiamo</a:t>
            </a:r>
            <a:r>
              <a:rPr lang="en-US" dirty="0"/>
              <a:t> </a:t>
            </a:r>
            <a:r>
              <a:rPr lang="en-US" dirty="0" err="1"/>
              <a:t>scelto</a:t>
            </a:r>
            <a:r>
              <a:rPr lang="en-US" dirty="0"/>
              <a:t> per </a:t>
            </a:r>
            <a:r>
              <a:rPr lang="en-US" dirty="0" err="1"/>
              <a:t>il</a:t>
            </a:r>
            <a:r>
              <a:rPr lang="en-US" dirty="0"/>
              <a:t> </a:t>
            </a:r>
            <a:r>
              <a:rPr lang="en-US" dirty="0" err="1"/>
              <a:t>nostro</a:t>
            </a:r>
            <a:r>
              <a:rPr lang="en-US" dirty="0"/>
              <a:t> database.</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19</a:t>
            </a:fld>
            <a:endParaRPr lang="it-IT"/>
          </a:p>
        </p:txBody>
      </p:sp>
    </p:spTree>
    <p:extLst>
      <p:ext uri="{BB962C8B-B14F-4D97-AF65-F5344CB8AC3E}">
        <p14:creationId xmlns:p14="http://schemas.microsoft.com/office/powerpoint/2010/main" val="1776521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a:p>
            <a:endParaRPr lang="en-US" dirty="0"/>
          </a:p>
          <a:p>
            <a:r>
              <a:rPr lang="it-IT" dirty="0"/>
              <a:t>È pensato per offrire garanzie di bassa latenza stimabile e più modelli di coerenza meno rigidi e ben definiti.</a:t>
            </a:r>
            <a:endParaRPr lang="en-US" dirty="0"/>
          </a:p>
        </p:txBody>
      </p:sp>
    </p:spTree>
    <p:extLst>
      <p:ext uri="{BB962C8B-B14F-4D97-AF65-F5344CB8AC3E}">
        <p14:creationId xmlns:p14="http://schemas.microsoft.com/office/powerpoint/2010/main" val="2912313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t>
            </a:r>
          </a:p>
          <a:p>
            <a:endParaRPr lang="en-US" dirty="0">
              <a:effectLst/>
            </a:endParaRPr>
          </a:p>
          <a:p>
            <a:r>
              <a:rPr lang="en-US" dirty="0">
                <a:effectLst/>
              </a:rPr>
              <a:t>Strong – Linearizability. </a:t>
            </a:r>
            <a:r>
              <a:rPr lang="en-US" dirty="0"/>
              <a:t>Reads are guaranteed to return the most recent version of an item. [</a:t>
            </a:r>
            <a:r>
              <a:rPr lang="en-US" dirty="0" err="1"/>
              <a:t>Coerenza</a:t>
            </a:r>
            <a:r>
              <a:rPr lang="en-US" dirty="0"/>
              <a:t> </a:t>
            </a:r>
            <a:r>
              <a:rPr lang="en-US" dirty="0" err="1"/>
              <a:t>massima</a:t>
            </a:r>
            <a:r>
              <a:rPr lang="en-US" dirty="0"/>
              <a:t> </a:t>
            </a:r>
            <a:r>
              <a:rPr lang="en-US" dirty="0" err="1"/>
              <a:t>disponibile</a:t>
            </a:r>
            <a:r>
              <a:rPr lang="en-US" dirty="0"/>
              <a:t>: </a:t>
            </a:r>
            <a:r>
              <a:rPr lang="it-IT" dirty="0"/>
              <a:t>una scrittura è visibile solo dopo che ne è stato eseguito il </a:t>
            </a:r>
            <a:r>
              <a:rPr lang="it-IT" dirty="0" err="1"/>
              <a:t>commit</a:t>
            </a:r>
            <a:r>
              <a:rPr lang="it-IT" dirty="0"/>
              <a:t> in modo permanente dal quorum di maggioranza delle repliche. Una lettura viene sempre confermata dalla quorum di maggioranza per le letture</a:t>
            </a:r>
            <a:r>
              <a:rPr lang="en-US" dirty="0"/>
              <a:t>]</a:t>
            </a:r>
            <a:endParaRPr lang="en-US" dirty="0">
              <a:effectLst/>
            </a:endParaRPr>
          </a:p>
          <a:p>
            <a:r>
              <a:rPr lang="en-US" dirty="0">
                <a:effectLst/>
              </a:rPr>
              <a:t>Bounded Staleness</a:t>
            </a:r>
            <a:r>
              <a:rPr lang="en-US" baseline="0" dirty="0">
                <a:effectLst/>
              </a:rPr>
              <a:t> - </a:t>
            </a:r>
            <a:r>
              <a:rPr lang="en-US" dirty="0">
                <a:effectLst/>
              </a:rPr>
              <a:t>Reads lag behind writes by k prefixes or t interval [</a:t>
            </a:r>
            <a:r>
              <a:rPr lang="it-IT" dirty="0"/>
              <a:t>La coerenza con decadimento ristretto garantisce che il ritardo delle letture sulle scritture sia al massimo pari a </a:t>
            </a:r>
            <a:r>
              <a:rPr lang="it-IT" i="1" dirty="0"/>
              <a:t>K</a:t>
            </a:r>
            <a:r>
              <a:rPr lang="it-IT" dirty="0"/>
              <a:t> versioni o prefissi di un elemento o all'intervallo di tempo </a:t>
            </a:r>
            <a:r>
              <a:rPr lang="it-IT" i="1" dirty="0"/>
              <a:t>t</a:t>
            </a:r>
            <a:r>
              <a:rPr lang="it-IT" dirty="0"/>
              <a:t>. Il "decadimento" può essere configurato in due modi: numero di versioni </a:t>
            </a:r>
            <a:r>
              <a:rPr lang="it-IT" i="1" dirty="0"/>
              <a:t>K</a:t>
            </a:r>
            <a:r>
              <a:rPr lang="it-IT" dirty="0"/>
              <a:t> dell'elemento per cui le operazioni di lettura sono ritardate rispetto alle operazioni di scrittura e l'intervallo di tempo </a:t>
            </a:r>
            <a:r>
              <a:rPr lang="it-IT" i="1" dirty="0"/>
              <a:t>t</a:t>
            </a:r>
            <a:r>
              <a:rPr lang="en-US" dirty="0">
                <a:effectLst/>
              </a:rPr>
              <a:t>]</a:t>
            </a:r>
          </a:p>
          <a:p>
            <a:r>
              <a:rPr lang="en-US" dirty="0">
                <a:effectLst/>
              </a:rPr>
              <a:t>Session - Monotonic reads, monotonic writes, read-your-writes, write-follows-reads [</a:t>
            </a:r>
            <a:r>
              <a:rPr lang="it-IT" dirty="0"/>
              <a:t>la coerenza di "sessione" ha come ambito una sessione del client. È ideale per tutti gli scenari in cui è coinvolto un dispositivo o una sessione utente poiché garantisce letture monotone, scritture monotone e garanzie di lettura di ciò che si scrive. Offre una coerenza prevedibile per una sessione e la massima velocità di scrittura, con latenza minima per scrittura e lettura.</a:t>
            </a:r>
            <a:r>
              <a:rPr lang="en-US" dirty="0">
                <a:effectLst/>
              </a:rPr>
              <a:t>]</a:t>
            </a:r>
          </a:p>
          <a:p>
            <a:pPr rtl="0"/>
            <a:r>
              <a:rPr lang="en-US" dirty="0">
                <a:effectLst/>
              </a:rPr>
              <a:t>Consistent Prefix - Updates returned are some prefix of all the updates, with no gaps [G</a:t>
            </a:r>
            <a:r>
              <a:rPr lang="it-IT" dirty="0" err="1"/>
              <a:t>arantisce</a:t>
            </a:r>
            <a:r>
              <a:rPr lang="it-IT" dirty="0"/>
              <a:t> che, in assenza di altre scritture, alla fine le repliche convergeranno all'interno del gruppo. Il prefisso coerente garantisce che le operazioni di lettura non vedano mai il fuori sequenza delle scritture. Se queste sono state eseguite nell'ordine A, B, C, il client vede A, A,B o A,B,C, ma mai il fuori sequenza ad esempio A,C o B,A,C.</a:t>
            </a:r>
            <a:r>
              <a:rPr lang="en-US" dirty="0">
                <a:effectLst/>
              </a:rPr>
              <a:t>]</a:t>
            </a:r>
          </a:p>
          <a:p>
            <a:pPr rtl="0"/>
            <a:r>
              <a:rPr lang="en-US" dirty="0">
                <a:effectLst/>
              </a:rPr>
              <a:t>Eventual - Out of order reads [G</a:t>
            </a:r>
            <a:r>
              <a:rPr lang="it-IT" dirty="0" err="1"/>
              <a:t>arantisce</a:t>
            </a:r>
            <a:r>
              <a:rPr lang="it-IT" dirty="0"/>
              <a:t> che, in assenza di altre scritture, alla fine le repliche convergeranno all'interno del gruppo. </a:t>
            </a:r>
            <a:r>
              <a:rPr lang="en-US" dirty="0">
                <a:effectLst/>
              </a:rPr>
              <a:t>Non </a:t>
            </a:r>
            <a:r>
              <a:rPr lang="en-US" dirty="0" err="1">
                <a:effectLst/>
              </a:rPr>
              <a:t>c’è</a:t>
            </a:r>
            <a:r>
              <a:rPr lang="en-US" dirty="0">
                <a:effectLst/>
              </a:rPr>
              <a:t> </a:t>
            </a:r>
            <a:r>
              <a:rPr lang="en-US" dirty="0" err="1">
                <a:effectLst/>
              </a:rPr>
              <a:t>garanzia</a:t>
            </a:r>
            <a:r>
              <a:rPr lang="en-US" dirty="0">
                <a:effectLst/>
              </a:rPr>
              <a:t> </a:t>
            </a:r>
            <a:r>
              <a:rPr lang="en-US" dirty="0" err="1">
                <a:effectLst/>
              </a:rPr>
              <a:t>sull’ordine</a:t>
            </a:r>
            <a:r>
              <a:rPr lang="en-US" dirty="0">
                <a:effectLst/>
              </a:rPr>
              <a:t> </a:t>
            </a:r>
            <a:r>
              <a:rPr lang="en-US" dirty="0" err="1">
                <a:effectLst/>
              </a:rPr>
              <a:t>delle</a:t>
            </a:r>
            <a:r>
              <a:rPr lang="en-US" dirty="0">
                <a:effectLst/>
              </a:rPr>
              <a:t> </a:t>
            </a:r>
            <a:r>
              <a:rPr lang="en-US" dirty="0" err="1">
                <a:effectLst/>
              </a:rPr>
              <a:t>letture</a:t>
            </a:r>
            <a:r>
              <a:rPr lang="en-US" dirty="0">
                <a:effectLst/>
              </a:rPr>
              <a:t>. </a:t>
            </a:r>
            <a:r>
              <a:rPr lang="it-IT" dirty="0"/>
              <a:t>È la forma più debole di coerenza, in cui un client può ottenere nel tempo valori obsoleti rispetto a quelli già visualizzati in passato. Rappresenta il livello più debole, ma offre la latenza più bassa sia per le letture sia le per scritture.]</a:t>
            </a: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595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22</a:t>
            </a:fld>
            <a:endParaRPr lang="it-IT"/>
          </a:p>
        </p:txBody>
      </p:sp>
    </p:spTree>
    <p:extLst>
      <p:ext uri="{BB962C8B-B14F-4D97-AF65-F5344CB8AC3E}">
        <p14:creationId xmlns:p14="http://schemas.microsoft.com/office/powerpoint/2010/main" val="1212014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DB è un database </a:t>
            </a:r>
            <a:r>
              <a:rPr lang="en-US" dirty="0" err="1"/>
              <a:t>globalmente</a:t>
            </a:r>
            <a:r>
              <a:rPr lang="en-US" dirty="0"/>
              <a:t> </a:t>
            </a:r>
            <a:r>
              <a:rPr lang="en-US" dirty="0" err="1"/>
              <a:t>distribuito</a:t>
            </a:r>
            <a:r>
              <a:rPr lang="en-US" dirty="0"/>
              <a:t>, </a:t>
            </a:r>
            <a:r>
              <a:rPr lang="en-US" dirty="0" err="1"/>
              <a:t>scalabile</a:t>
            </a:r>
            <a:r>
              <a:rPr lang="en-US" dirty="0"/>
              <a:t> in </a:t>
            </a:r>
            <a:r>
              <a:rPr lang="en-US" dirty="0" err="1"/>
              <a:t>modo</a:t>
            </a:r>
            <a:r>
              <a:rPr lang="en-US" dirty="0"/>
              <a:t> </a:t>
            </a:r>
            <a:r>
              <a:rPr lang="en-US" dirty="0" err="1"/>
              <a:t>massiccio</a:t>
            </a:r>
            <a:r>
              <a:rPr lang="en-US" dirty="0"/>
              <a:t> e multi-</a:t>
            </a:r>
            <a:r>
              <a:rPr lang="en-US" dirty="0" err="1"/>
              <a:t>modello</a:t>
            </a:r>
            <a:r>
              <a:rPr lang="en-US" dirty="0"/>
              <a:t>.</a:t>
            </a:r>
          </a:p>
          <a:p>
            <a:endParaRPr lang="en-US" dirty="0"/>
          </a:p>
          <a:p>
            <a:r>
              <a:rPr lang="en-US" dirty="0" err="1"/>
              <a:t>Globalmente</a:t>
            </a:r>
            <a:r>
              <a:rPr lang="en-US" dirty="0"/>
              <a:t> </a:t>
            </a:r>
            <a:r>
              <a:rPr lang="en-US" dirty="0" err="1"/>
              <a:t>distributito</a:t>
            </a:r>
            <a:r>
              <a:rPr lang="en-US" dirty="0"/>
              <a:t> </a:t>
            </a:r>
            <a:r>
              <a:rPr lang="en-US" dirty="0" err="1"/>
              <a:t>perchè</a:t>
            </a:r>
            <a:r>
              <a:rPr lang="en-US" dirty="0"/>
              <a:t> è </a:t>
            </a:r>
            <a:r>
              <a:rPr lang="en-US" dirty="0" err="1"/>
              <a:t>disponibile</a:t>
            </a:r>
            <a:r>
              <a:rPr lang="en-US" dirty="0"/>
              <a:t> in </a:t>
            </a:r>
            <a:r>
              <a:rPr lang="en-US" dirty="0" err="1"/>
              <a:t>tutte</a:t>
            </a:r>
            <a:r>
              <a:rPr lang="en-US" dirty="0"/>
              <a:t> le region di Azure </a:t>
            </a:r>
            <a:r>
              <a:rPr lang="en-US" dirty="0" err="1"/>
              <a:t>ed</a:t>
            </a:r>
            <a:r>
              <a:rPr lang="en-US" dirty="0"/>
              <a:t> è </a:t>
            </a:r>
            <a:r>
              <a:rPr lang="en-US" dirty="0" err="1"/>
              <a:t>possibile</a:t>
            </a:r>
            <a:r>
              <a:rPr lang="en-US" dirty="0"/>
              <a:t> </a:t>
            </a:r>
            <a:r>
              <a:rPr lang="en-US" dirty="0" err="1"/>
              <a:t>scalare</a:t>
            </a:r>
            <a:r>
              <a:rPr lang="en-US" dirty="0"/>
              <a:t> in </a:t>
            </a:r>
            <a:r>
              <a:rPr lang="en-US" dirty="0" err="1"/>
              <a:t>ogni</a:t>
            </a:r>
            <a:r>
              <a:rPr lang="en-US" dirty="0"/>
              <a:t> region in un click.</a:t>
            </a:r>
          </a:p>
          <a:p>
            <a:r>
              <a:rPr lang="en-US" dirty="0" err="1"/>
              <a:t>Scalabile</a:t>
            </a:r>
            <a:r>
              <a:rPr lang="en-US" dirty="0"/>
              <a:t> in </a:t>
            </a:r>
            <a:r>
              <a:rPr lang="en-US" dirty="0" err="1"/>
              <a:t>modo</a:t>
            </a:r>
            <a:r>
              <a:rPr lang="en-US" dirty="0"/>
              <a:t> </a:t>
            </a:r>
            <a:r>
              <a:rPr lang="en-US" dirty="0" err="1"/>
              <a:t>massiccio</a:t>
            </a:r>
            <a:r>
              <a:rPr lang="en-US" dirty="0"/>
              <a:t> </a:t>
            </a:r>
            <a:r>
              <a:rPr lang="en-US" dirty="0" err="1"/>
              <a:t>perchè</a:t>
            </a:r>
            <a:r>
              <a:rPr lang="en-US" dirty="0"/>
              <a:t>, per </a:t>
            </a:r>
            <a:r>
              <a:rPr lang="en-US" dirty="0" err="1"/>
              <a:t>infrastruttura</a:t>
            </a:r>
            <a:r>
              <a:rPr lang="en-US" dirty="0"/>
              <a:t>, </a:t>
            </a:r>
            <a:r>
              <a:rPr lang="en-US" dirty="0" err="1"/>
              <a:t>riesce</a:t>
            </a:r>
            <a:r>
              <a:rPr lang="en-US" dirty="0"/>
              <a:t> a </a:t>
            </a:r>
            <a:r>
              <a:rPr lang="en-US" dirty="0" err="1"/>
              <a:t>scalare</a:t>
            </a:r>
            <a:r>
              <a:rPr lang="en-US" dirty="0"/>
              <a:t> </a:t>
            </a:r>
            <a:r>
              <a:rPr lang="en-US" dirty="0" err="1"/>
              <a:t>automaticamente</a:t>
            </a:r>
            <a:r>
              <a:rPr lang="en-US" dirty="0"/>
              <a:t> a </a:t>
            </a:r>
            <a:r>
              <a:rPr lang="en-US" dirty="0" err="1"/>
              <a:t>seconda</a:t>
            </a:r>
            <a:r>
              <a:rPr lang="en-US" dirty="0"/>
              <a:t> del </a:t>
            </a:r>
            <a:r>
              <a:rPr lang="en-US" dirty="0" err="1"/>
              <a:t>carico</a:t>
            </a:r>
            <a:r>
              <a:rPr lang="en-US" dirty="0"/>
              <a:t> </a:t>
            </a:r>
            <a:r>
              <a:rPr lang="en-US" dirty="0" err="1"/>
              <a:t>delle</a:t>
            </a:r>
            <a:r>
              <a:rPr lang="en-US" dirty="0"/>
              <a:t> </a:t>
            </a:r>
            <a:r>
              <a:rPr lang="en-US" dirty="0" err="1"/>
              <a:t>richieste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Multimodello</a:t>
            </a:r>
            <a:r>
              <a:rPr lang="en-US" dirty="0"/>
              <a:t> </a:t>
            </a:r>
            <a:r>
              <a:rPr lang="en-US" dirty="0" err="1"/>
              <a:t>perchè</a:t>
            </a:r>
            <a:r>
              <a:rPr lang="en-US" dirty="0"/>
              <a:t> </a:t>
            </a:r>
            <a:r>
              <a:rPr lang="en-US" dirty="0" err="1"/>
              <a:t>supporta</a:t>
            </a:r>
            <a:r>
              <a:rPr lang="en-US" dirty="0"/>
              <a:t> diverse </a:t>
            </a:r>
            <a:r>
              <a:rPr lang="en-US" dirty="0" err="1"/>
              <a:t>tipologie</a:t>
            </a:r>
            <a:r>
              <a:rPr lang="en-US" dirty="0"/>
              <a:t> di </a:t>
            </a:r>
            <a:r>
              <a:rPr lang="en-US" dirty="0" err="1"/>
              <a:t>organizzazione</a:t>
            </a:r>
            <a:r>
              <a:rPr lang="en-US" dirty="0"/>
              <a:t> </a:t>
            </a:r>
            <a:r>
              <a:rPr lang="en-US" dirty="0" err="1"/>
              <a:t>dei</a:t>
            </a:r>
            <a:r>
              <a:rPr lang="en-US" dirty="0"/>
              <a:t> </a:t>
            </a:r>
            <a:r>
              <a:rPr lang="en-US" dirty="0" err="1"/>
              <a:t>dati</a:t>
            </a:r>
            <a:endParaRPr lang="en-US" dirty="0"/>
          </a:p>
          <a:p>
            <a:endParaRPr lang="en-US" dirty="0"/>
          </a:p>
        </p:txBody>
      </p:sp>
    </p:spTree>
    <p:extLst>
      <p:ext uri="{BB962C8B-B14F-4D97-AF65-F5344CB8AC3E}">
        <p14:creationId xmlns:p14="http://schemas.microsoft.com/office/powerpoint/2010/main" val="1565160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Ha SLA </a:t>
            </a:r>
            <a:r>
              <a:rPr lang="en-US" dirty="0" err="1"/>
              <a:t>comprensibili</a:t>
            </a:r>
            <a:endParaRPr lang="en-US" dirty="0"/>
          </a:p>
        </p:txBody>
      </p:sp>
    </p:spTree>
    <p:extLst>
      <p:ext uri="{BB962C8B-B14F-4D97-AF65-F5344CB8AC3E}">
        <p14:creationId xmlns:p14="http://schemas.microsoft.com/office/powerpoint/2010/main" val="2947303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I numeri </a:t>
            </a:r>
            <a:r>
              <a:rPr lang="en-US" dirty="0" err="1"/>
              <a:t>che</a:t>
            </a:r>
            <a:r>
              <a:rPr lang="en-US" dirty="0"/>
              <a:t> </a:t>
            </a:r>
            <a:r>
              <a:rPr lang="en-US" dirty="0" err="1"/>
              <a:t>fanno</a:t>
            </a:r>
            <a:r>
              <a:rPr lang="en-US" dirty="0"/>
              <a:t> </a:t>
            </a:r>
            <a:r>
              <a:rPr lang="en-US" dirty="0" err="1"/>
              <a:t>spalancare</a:t>
            </a:r>
            <a:r>
              <a:rPr lang="en-US" dirty="0"/>
              <a:t> la </a:t>
            </a:r>
            <a:r>
              <a:rPr lang="en-US" dirty="0" err="1"/>
              <a:t>bocca</a:t>
            </a:r>
            <a:r>
              <a:rPr lang="en-US" dirty="0"/>
              <a:t> è </a:t>
            </a:r>
            <a:r>
              <a:rPr lang="en-US" dirty="0" err="1"/>
              <a:t>che</a:t>
            </a:r>
            <a:r>
              <a:rPr lang="en-US" dirty="0"/>
              <a:t> </a:t>
            </a:r>
            <a:r>
              <a:rPr lang="en-US" dirty="0" err="1"/>
              <a:t>garantisce</a:t>
            </a:r>
            <a:r>
              <a:rPr lang="en-US" dirty="0"/>
              <a:t> </a:t>
            </a:r>
            <a:r>
              <a:rPr lang="en-US" dirty="0" err="1"/>
              <a:t>una</a:t>
            </a:r>
            <a:r>
              <a:rPr lang="en-US" dirty="0"/>
              <a:t> HA al 99.99% </a:t>
            </a:r>
            <a:r>
              <a:rPr lang="en-US" dirty="0" err="1"/>
              <a:t>sulla</a:t>
            </a:r>
            <a:r>
              <a:rPr lang="en-US" dirty="0"/>
              <a:t> </a:t>
            </a:r>
            <a:r>
              <a:rPr lang="en-US" dirty="0" err="1"/>
              <a:t>singola</a:t>
            </a:r>
            <a:r>
              <a:rPr lang="en-US" dirty="0"/>
              <a:t> </a:t>
            </a:r>
            <a:r>
              <a:rPr lang="en-US" dirty="0" err="1"/>
              <a:t>regione</a:t>
            </a:r>
            <a:r>
              <a:rPr lang="en-US" dirty="0"/>
              <a:t>, 99.999% </a:t>
            </a:r>
            <a:r>
              <a:rPr lang="en-US" dirty="0" err="1"/>
              <a:t>su</a:t>
            </a:r>
            <a:r>
              <a:rPr lang="en-US" dirty="0"/>
              <a:t> </a:t>
            </a:r>
            <a:r>
              <a:rPr lang="en-US" dirty="0" err="1"/>
              <a:t>più</a:t>
            </a:r>
            <a:r>
              <a:rPr lang="en-US" dirty="0"/>
              <a:t> </a:t>
            </a:r>
            <a:r>
              <a:rPr lang="en-US" dirty="0" err="1"/>
              <a:t>regioni</a:t>
            </a:r>
            <a:r>
              <a:rPr lang="en-US" dirty="0"/>
              <a:t>.</a:t>
            </a:r>
          </a:p>
          <a:p>
            <a:endParaRPr lang="en-US" dirty="0"/>
          </a:p>
          <a:p>
            <a:r>
              <a:rPr lang="en-US" dirty="0" err="1"/>
              <a:t>Vengono</a:t>
            </a:r>
            <a:r>
              <a:rPr lang="en-US" dirty="0"/>
              <a:t> prese in </a:t>
            </a:r>
            <a:r>
              <a:rPr lang="en-US" dirty="0" err="1"/>
              <a:t>esame</a:t>
            </a:r>
            <a:r>
              <a:rPr lang="en-US" dirty="0"/>
              <a:t> 4 </a:t>
            </a:r>
            <a:r>
              <a:rPr lang="en-US" dirty="0" err="1"/>
              <a:t>dimensioni</a:t>
            </a:r>
            <a:r>
              <a:rPr lang="en-US" dirty="0"/>
              <a:t>, </a:t>
            </a:r>
            <a:r>
              <a:rPr lang="en-US" dirty="0" err="1"/>
              <a:t>l’HA</a:t>
            </a:r>
            <a:r>
              <a:rPr lang="en-US" dirty="0"/>
              <a:t>, la Latency, </a:t>
            </a:r>
            <a:r>
              <a:rPr lang="en-US" dirty="0" err="1"/>
              <a:t>il</a:t>
            </a:r>
            <a:r>
              <a:rPr lang="en-US" dirty="0"/>
              <a:t> Throughput e la Data Consistency</a:t>
            </a:r>
          </a:p>
          <a:p>
            <a:endParaRPr lang="en-US" dirty="0"/>
          </a:p>
          <a:p>
            <a:r>
              <a:rPr lang="en-US" b="1" dirty="0"/>
              <a:t>APPROFONDIMENTI:</a:t>
            </a:r>
          </a:p>
          <a:p>
            <a:r>
              <a:rPr lang="it-IT" dirty="0"/>
              <a:t>Il 99,99% dei </a:t>
            </a:r>
            <a:r>
              <a:rPr lang="it-IT" dirty="0">
                <a:hlinkClick r:id="rId3"/>
              </a:rPr>
              <a:t>contratti di servizio</a:t>
            </a:r>
            <a:r>
              <a:rPr lang="it-IT" dirty="0"/>
              <a:t> offerto da Azure </a:t>
            </a:r>
            <a:r>
              <a:rPr lang="it-IT" dirty="0" err="1"/>
              <a:t>Cosmos</a:t>
            </a:r>
            <a:r>
              <a:rPr lang="it-IT" dirty="0"/>
              <a:t> DB garantisce coerenza, disponibilità e latenza per gli account di database Azure </a:t>
            </a:r>
            <a:r>
              <a:rPr lang="it-IT" dirty="0" err="1"/>
              <a:t>Cosmos</a:t>
            </a:r>
            <a:r>
              <a:rPr lang="it-IT" dirty="0"/>
              <a:t> DB database con ambito in una singola area di Azure configurata in base a uno qualsiasi dei cinque livelli di coerenza oppure per gli account di database che interessano più aree di Azure configurate in base a uno dei quattro livelli di coerenza meno rigidi [l’unico rigido è il primo, Strong]. Inoltre, indipendentemente dalla scelta del livello di coerenza, Azure </a:t>
            </a:r>
            <a:r>
              <a:rPr lang="it-IT" dirty="0" err="1"/>
              <a:t>Cosmos</a:t>
            </a:r>
            <a:r>
              <a:rPr lang="it-IT" dirty="0"/>
              <a:t> DB offre un contratto di servizio che garantisce al 99,999% la disponibilità in lettura per gli account di database che si estendono su due o più aree di Azure.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4/24/2019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12296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err="1"/>
              <a:t>Vediamo</a:t>
            </a:r>
            <a:r>
              <a:rPr lang="en-US" dirty="0"/>
              <a:t> </a:t>
            </a:r>
            <a:r>
              <a:rPr lang="en-US" dirty="0" err="1"/>
              <a:t>ora</a:t>
            </a:r>
            <a:r>
              <a:rPr lang="en-US" dirty="0"/>
              <a:t> </a:t>
            </a:r>
            <a:r>
              <a:rPr lang="en-US" dirty="0" err="1"/>
              <a:t>ai</a:t>
            </a:r>
            <a:r>
              <a:rPr lang="en-US" dirty="0"/>
              <a:t> Multi </a:t>
            </a:r>
            <a:r>
              <a:rPr lang="en-US" dirty="0" err="1"/>
              <a:t>modelli</a:t>
            </a:r>
            <a:r>
              <a:rPr lang="en-US" dirty="0"/>
              <a:t> </a:t>
            </a:r>
            <a:r>
              <a:rPr lang="en-US" dirty="0" err="1"/>
              <a:t>che</a:t>
            </a:r>
            <a:r>
              <a:rPr lang="en-US" dirty="0"/>
              <a:t> I </a:t>
            </a:r>
            <a:r>
              <a:rPr lang="en-US" dirty="0" err="1"/>
              <a:t>dati</a:t>
            </a:r>
            <a:r>
              <a:rPr lang="en-US" dirty="0"/>
              <a:t> </a:t>
            </a:r>
            <a:r>
              <a:rPr lang="en-US" dirty="0" err="1"/>
              <a:t>possono</a:t>
            </a:r>
            <a:r>
              <a:rPr lang="en-US" dirty="0"/>
              <a:t> </a:t>
            </a:r>
            <a:r>
              <a:rPr lang="en-US" dirty="0" err="1"/>
              <a:t>avere</a:t>
            </a:r>
            <a:endParaRPr lang="en-US" dirty="0"/>
          </a:p>
        </p:txBody>
      </p:sp>
    </p:spTree>
    <p:extLst>
      <p:ext uri="{BB962C8B-B14F-4D97-AF65-F5344CB8AC3E}">
        <p14:creationId xmlns:p14="http://schemas.microsoft.com/office/powerpoint/2010/main" val="2349339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L’engine</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del DB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lavora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un Sistema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basato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sull’Atom</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-Record-Sequence,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ovvero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una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sequenza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atomica</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di record.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Tutti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modelli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sono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tradotti</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in </a:t>
            </a:r>
            <a:r>
              <a:rPr lang="en-US" sz="900" b="0" kern="0" dirty="0" err="1">
                <a:solidFill>
                  <a:schemeClr val="bg1"/>
                </a:solidFill>
                <a:latin typeface="Segoe UI Light" panose="020B0502040204020203" pitchFamily="34" charset="0"/>
                <a:ea typeface="Segoe UI Semibold" charset="0"/>
                <a:cs typeface="Segoe UI Light" panose="020B0502040204020203" pitchFamily="34" charset="0"/>
              </a:rPr>
              <a:t>questo</a:t>
            </a: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 Sistema.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kern="0" dirty="0">
              <a:solidFill>
                <a:schemeClr val="bg1"/>
              </a:solidFill>
              <a:latin typeface="Segoe UI Light" panose="020B0502040204020203" pitchFamily="34" charset="0"/>
              <a:ea typeface="Segoe UI Semibold"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0" dirty="0">
                <a:solidFill>
                  <a:schemeClr val="bg1"/>
                </a:solidFill>
                <a:latin typeface="Segoe UI Light" panose="020B0502040204020203" pitchFamily="34" charset="0"/>
                <a:ea typeface="Segoe UI Semibold" charset="0"/>
                <a:cs typeface="Segoe UI Light" panose="020B0502040204020203" pitchFamily="34" charset="0"/>
              </a:rPr>
              <a:t>Use key-value (Table), graph (Gremlin), and document with a schema-agnostic service that doesn’t require any schema or secondary indexes</a:t>
            </a:r>
          </a:p>
          <a:p>
            <a:endParaRPr lang="en-US" b="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9858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M</a:t>
            </a:r>
          </a:p>
        </p:txBody>
      </p:sp>
    </p:spTree>
    <p:extLst>
      <p:ext uri="{BB962C8B-B14F-4D97-AF65-F5344CB8AC3E}">
        <p14:creationId xmlns:p14="http://schemas.microsoft.com/office/powerpoint/2010/main" val="2399782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E33377B-8BAF-415C-88A7-E954D3DC2BEB}"/>
              </a:ext>
            </a:extLst>
          </p:cNvPr>
          <p:cNvSpPr>
            <a:spLocks noGrp="1"/>
          </p:cNvSpPr>
          <p:nvPr>
            <p:ph type="body" idx="1"/>
          </p:nvPr>
        </p:nvSpPr>
        <p:spPr/>
        <p:txBody>
          <a:bodyPr/>
          <a:lstStyle/>
          <a:p>
            <a:r>
              <a:rPr lang="en-US" dirty="0"/>
              <a:t>M</a:t>
            </a:r>
            <a:endParaRPr lang="it-IT" dirty="0"/>
          </a:p>
        </p:txBody>
      </p:sp>
    </p:spTree>
    <p:extLst>
      <p:ext uri="{BB962C8B-B14F-4D97-AF65-F5344CB8AC3E}">
        <p14:creationId xmlns:p14="http://schemas.microsoft.com/office/powerpoint/2010/main" val="665669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29</a:t>
            </a:fld>
            <a:endParaRPr lang="it-IT"/>
          </a:p>
        </p:txBody>
      </p:sp>
    </p:spTree>
    <p:extLst>
      <p:ext uri="{BB962C8B-B14F-4D97-AF65-F5344CB8AC3E}">
        <p14:creationId xmlns:p14="http://schemas.microsoft.com/office/powerpoint/2010/main" val="1675493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p>
        </p:txBody>
      </p:sp>
      <p:sp>
        <p:nvSpPr>
          <p:cNvPr id="4" name="Slide Number Placeholder 3"/>
          <p:cNvSpPr>
            <a:spLocks noGrp="1"/>
          </p:cNvSpPr>
          <p:nvPr>
            <p:ph type="sldNum" sz="quarter" idx="5"/>
          </p:nvPr>
        </p:nvSpPr>
        <p:spPr/>
        <p:txBody>
          <a:bodyPr/>
          <a:lstStyle/>
          <a:p>
            <a:fld id="{4E83139A-845F-47A7-9423-D0E279454AE3}" type="slidenum">
              <a:rPr lang="en-GB" smtClean="0"/>
              <a:t>30</a:t>
            </a:fld>
            <a:endParaRPr lang="en-GB"/>
          </a:p>
        </p:txBody>
      </p:sp>
    </p:spTree>
    <p:extLst>
      <p:ext uri="{BB962C8B-B14F-4D97-AF65-F5344CB8AC3E}">
        <p14:creationId xmlns:p14="http://schemas.microsoft.com/office/powerpoint/2010/main" val="2623617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p>
        </p:txBody>
      </p:sp>
      <p:sp>
        <p:nvSpPr>
          <p:cNvPr id="4" name="Slide Number Placeholder 3"/>
          <p:cNvSpPr>
            <a:spLocks noGrp="1"/>
          </p:cNvSpPr>
          <p:nvPr>
            <p:ph type="sldNum" sz="quarter" idx="5"/>
          </p:nvPr>
        </p:nvSpPr>
        <p:spPr/>
        <p:txBody>
          <a:bodyPr/>
          <a:lstStyle/>
          <a:p>
            <a:fld id="{4E83139A-845F-47A7-9423-D0E279454AE3}" type="slidenum">
              <a:rPr lang="en-GB" smtClean="0"/>
              <a:t>31</a:t>
            </a:fld>
            <a:endParaRPr lang="en-GB"/>
          </a:p>
        </p:txBody>
      </p:sp>
    </p:spTree>
    <p:extLst>
      <p:ext uri="{BB962C8B-B14F-4D97-AF65-F5344CB8AC3E}">
        <p14:creationId xmlns:p14="http://schemas.microsoft.com/office/powerpoint/2010/main" val="3370024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p>
        </p:txBody>
      </p:sp>
      <p:sp>
        <p:nvSpPr>
          <p:cNvPr id="4" name="Slide Number Placeholder 3"/>
          <p:cNvSpPr>
            <a:spLocks noGrp="1"/>
          </p:cNvSpPr>
          <p:nvPr>
            <p:ph type="sldNum" sz="quarter" idx="5"/>
          </p:nvPr>
        </p:nvSpPr>
        <p:spPr/>
        <p:txBody>
          <a:bodyPr/>
          <a:lstStyle/>
          <a:p>
            <a:fld id="{4E83139A-845F-47A7-9423-D0E279454AE3}" type="slidenum">
              <a:rPr lang="en-GB" smtClean="0"/>
              <a:t>32</a:t>
            </a:fld>
            <a:endParaRPr lang="en-GB"/>
          </a:p>
        </p:txBody>
      </p:sp>
    </p:spTree>
    <p:extLst>
      <p:ext uri="{BB962C8B-B14F-4D97-AF65-F5344CB8AC3E}">
        <p14:creationId xmlns:p14="http://schemas.microsoft.com/office/powerpoint/2010/main" val="360521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a:t>Se </a:t>
            </a:r>
            <a:r>
              <a:rPr lang="en-US" dirty="0" err="1"/>
              <a:t>uno</a:t>
            </a:r>
            <a:r>
              <a:rPr lang="en-US" dirty="0"/>
              <a:t> </a:t>
            </a:r>
            <a:r>
              <a:rPr lang="en-US" dirty="0" err="1"/>
              <a:t>guarda</a:t>
            </a:r>
            <a:r>
              <a:rPr lang="en-US" dirty="0"/>
              <a:t> Wikipedia </a:t>
            </a:r>
            <a:r>
              <a:rPr lang="en-US" dirty="0" err="1"/>
              <a:t>alla</a:t>
            </a:r>
            <a:r>
              <a:rPr lang="en-US" dirty="0"/>
              <a:t> voce Database, </a:t>
            </a:r>
            <a:r>
              <a:rPr lang="en-US" dirty="0" err="1"/>
              <a:t>l’elenco</a:t>
            </a:r>
            <a:r>
              <a:rPr lang="en-US" dirty="0"/>
              <a:t> </a:t>
            </a:r>
            <a:r>
              <a:rPr lang="en-US" dirty="0" err="1"/>
              <a:t>dei</a:t>
            </a:r>
            <a:r>
              <a:rPr lang="en-US" dirty="0"/>
              <a:t> Database è </a:t>
            </a:r>
            <a:r>
              <a:rPr lang="en-US" dirty="0" err="1"/>
              <a:t>enorme</a:t>
            </a:r>
            <a:r>
              <a:rPr lang="en-US" dirty="0"/>
              <a:t> e la </a:t>
            </a:r>
            <a:r>
              <a:rPr lang="en-US" dirty="0" err="1"/>
              <a:t>domanda</a:t>
            </a:r>
            <a:r>
              <a:rPr lang="en-US" dirty="0"/>
              <a:t> </a:t>
            </a:r>
            <a:r>
              <a:rPr lang="en-US" dirty="0" err="1"/>
              <a:t>potrebbe</a:t>
            </a:r>
            <a:r>
              <a:rPr lang="en-US" dirty="0"/>
              <a:t> </a:t>
            </a:r>
            <a:r>
              <a:rPr lang="en-US" dirty="0" err="1"/>
              <a:t>nascere</a:t>
            </a:r>
            <a:r>
              <a:rPr lang="en-US" dirty="0"/>
              <a:t> </a:t>
            </a:r>
            <a:r>
              <a:rPr lang="en-US" dirty="0" err="1"/>
              <a:t>spontanea</a:t>
            </a:r>
            <a:r>
              <a:rPr lang="en-US" dirty="0"/>
              <a:t>: Ma </a:t>
            </a:r>
            <a:r>
              <a:rPr lang="en-US" dirty="0" err="1"/>
              <a:t>c’era</a:t>
            </a:r>
            <a:r>
              <a:rPr lang="en-US" dirty="0"/>
              <a:t> </a:t>
            </a:r>
            <a:r>
              <a:rPr lang="en-US" dirty="0" err="1"/>
              <a:t>bisogno</a:t>
            </a:r>
            <a:r>
              <a:rPr lang="en-US" dirty="0"/>
              <a:t> di </a:t>
            </a:r>
            <a:r>
              <a:rPr lang="en-US" dirty="0" err="1"/>
              <a:t>un’altro</a:t>
            </a:r>
            <a:r>
              <a:rPr lang="en-US" dirty="0"/>
              <a:t> DB? </a:t>
            </a:r>
          </a:p>
          <a:p>
            <a:endParaRPr lang="en-US" dirty="0"/>
          </a:p>
          <a:p>
            <a:r>
              <a:rPr lang="en-US" dirty="0"/>
              <a:t>La </a:t>
            </a:r>
            <a:r>
              <a:rPr lang="en-US" dirty="0" err="1"/>
              <a:t>risposta</a:t>
            </a:r>
            <a:r>
              <a:rPr lang="en-US" dirty="0"/>
              <a:t> è </a:t>
            </a:r>
            <a:r>
              <a:rPr lang="en-US" dirty="0" err="1"/>
              <a:t>che</a:t>
            </a:r>
            <a:r>
              <a:rPr lang="en-US" dirty="0"/>
              <a:t> </a:t>
            </a:r>
            <a:r>
              <a:rPr lang="en-US" dirty="0" err="1"/>
              <a:t>questo</a:t>
            </a:r>
            <a:r>
              <a:rPr lang="en-US" dirty="0"/>
              <a:t> è un DB </a:t>
            </a:r>
            <a:r>
              <a:rPr lang="en-US" dirty="0" err="1"/>
              <a:t>unico</a:t>
            </a:r>
            <a:r>
              <a:rPr lang="en-US" dirty="0"/>
              <a:t> </a:t>
            </a:r>
            <a:r>
              <a:rPr lang="en-US" dirty="0" err="1"/>
              <a:t>nel</a:t>
            </a:r>
            <a:r>
              <a:rPr lang="en-US" dirty="0"/>
              <a:t> </a:t>
            </a:r>
            <a:r>
              <a:rPr lang="en-US" dirty="0" err="1"/>
              <a:t>suo</a:t>
            </a:r>
            <a:r>
              <a:rPr lang="en-US" dirty="0"/>
              <a:t> </a:t>
            </a:r>
            <a:r>
              <a:rPr lang="en-US" dirty="0" err="1"/>
              <a:t>genere</a:t>
            </a:r>
            <a:r>
              <a:rPr lang="en-US" dirty="0"/>
              <a:t>, non è </a:t>
            </a:r>
            <a:r>
              <a:rPr lang="en-US" dirty="0" err="1"/>
              <a:t>il</a:t>
            </a:r>
            <a:r>
              <a:rPr lang="en-US" dirty="0"/>
              <a:t> </a:t>
            </a:r>
            <a:r>
              <a:rPr lang="en-US" dirty="0" err="1"/>
              <a:t>semplice</a:t>
            </a:r>
            <a:r>
              <a:rPr lang="en-US" dirty="0"/>
              <a:t> Rebrand di </a:t>
            </a:r>
            <a:r>
              <a:rPr lang="en-US" dirty="0" err="1"/>
              <a:t>DocumentDB</a:t>
            </a:r>
            <a:r>
              <a:rPr lang="en-US" dirty="0"/>
              <a:t>.</a:t>
            </a:r>
          </a:p>
          <a:p>
            <a:r>
              <a:rPr lang="en-US" dirty="0"/>
              <a:t>La </a:t>
            </a:r>
            <a:r>
              <a:rPr lang="en-US" dirty="0" err="1"/>
              <a:t>struttura</a:t>
            </a:r>
            <a:r>
              <a:rPr lang="en-US" dirty="0"/>
              <a:t> </a:t>
            </a:r>
            <a:r>
              <a:rPr lang="en-US" dirty="0" err="1"/>
              <a:t>su</a:t>
            </a:r>
            <a:r>
              <a:rPr lang="en-US" dirty="0"/>
              <a:t> cui </a:t>
            </a:r>
            <a:r>
              <a:rPr lang="en-US" dirty="0" err="1"/>
              <a:t>si</a:t>
            </a:r>
            <a:r>
              <a:rPr lang="en-US" dirty="0"/>
              <a:t> </a:t>
            </a:r>
            <a:r>
              <a:rPr lang="en-US" dirty="0" err="1"/>
              <a:t>basa</a:t>
            </a:r>
            <a:r>
              <a:rPr lang="en-US" dirty="0"/>
              <a:t> fa </a:t>
            </a:r>
            <a:r>
              <a:rPr lang="en-US" dirty="0" err="1"/>
              <a:t>sì</a:t>
            </a:r>
            <a:r>
              <a:rPr lang="en-US" dirty="0"/>
              <a:t> </a:t>
            </a:r>
            <a:r>
              <a:rPr lang="en-US" dirty="0" err="1"/>
              <a:t>che</a:t>
            </a:r>
            <a:r>
              <a:rPr lang="en-US" dirty="0"/>
              <a:t> </a:t>
            </a:r>
            <a:r>
              <a:rPr lang="en-US" dirty="0" err="1"/>
              <a:t>DocumentDB</a:t>
            </a:r>
            <a:r>
              <a:rPr lang="en-US" dirty="0"/>
              <a:t> è </a:t>
            </a:r>
            <a:r>
              <a:rPr lang="en-US" dirty="0" err="1"/>
              <a:t>uno</a:t>
            </a:r>
            <a:r>
              <a:rPr lang="en-US" dirty="0"/>
              <a:t> </a:t>
            </a:r>
            <a:r>
              <a:rPr lang="en-US" dirty="0" err="1"/>
              <a:t>degli</a:t>
            </a:r>
            <a:r>
              <a:rPr lang="en-US" dirty="0"/>
              <a:t> </a:t>
            </a:r>
            <a:r>
              <a:rPr lang="en-US" dirty="0" err="1"/>
              <a:t>approcci</a:t>
            </a:r>
            <a:r>
              <a:rPr lang="en-US" dirty="0"/>
              <a:t> NoSQL </a:t>
            </a:r>
            <a:r>
              <a:rPr lang="en-US" dirty="0" err="1"/>
              <a:t>adottabili</a:t>
            </a:r>
            <a:r>
              <a:rPr lang="en-US" dirty="0"/>
              <a:t> </a:t>
            </a:r>
            <a:r>
              <a:rPr lang="en-US" dirty="0" err="1"/>
              <a:t>assieme</a:t>
            </a:r>
            <a:r>
              <a:rPr lang="en-US" dirty="0"/>
              <a:t> a Column Families, Graphs e Key</a:t>
            </a:r>
            <a:r>
              <a:rPr lang="it-IT" dirty="0"/>
              <a:t>-Value</a:t>
            </a:r>
          </a:p>
          <a:p>
            <a:endParaRPr lang="it-IT" dirty="0"/>
          </a:p>
          <a:p>
            <a:r>
              <a:rPr lang="it-IT" dirty="0"/>
              <a:t>Uno dei risultati più importanti della cosa è che se io ho un no-</a:t>
            </a:r>
            <a:r>
              <a:rPr lang="it-IT" dirty="0" err="1"/>
              <a:t>sql</a:t>
            </a:r>
            <a:r>
              <a:rPr lang="it-IT" dirty="0"/>
              <a:t> (ad esempio </a:t>
            </a:r>
            <a:r>
              <a:rPr lang="it-IT" dirty="0" err="1"/>
              <a:t>Mongo</a:t>
            </a:r>
            <a:r>
              <a:rPr lang="it-IT" dirty="0"/>
              <a:t>, </a:t>
            </a:r>
            <a:r>
              <a:rPr lang="it-IT" dirty="0" err="1"/>
              <a:t>Gremlin</a:t>
            </a:r>
            <a:r>
              <a:rPr lang="it-IT" dirty="0"/>
              <a:t>, Cassandra), posso importarlo da una soluzione on-premise al cloud al costo di una migrazione dati.</a:t>
            </a:r>
          </a:p>
          <a:p>
            <a:r>
              <a:rPr lang="it-IT" dirty="0"/>
              <a:t>A livello applicativo non sono necessarie modifiche alle applicazione esistenti.</a:t>
            </a:r>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6</a:t>
            </a:fld>
            <a:endParaRPr lang="it-IT"/>
          </a:p>
        </p:txBody>
      </p:sp>
    </p:spTree>
    <p:extLst>
      <p:ext uri="{BB962C8B-B14F-4D97-AF65-F5344CB8AC3E}">
        <p14:creationId xmlns:p14="http://schemas.microsoft.com/office/powerpoint/2010/main" val="2026206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p>
        </p:txBody>
      </p:sp>
      <p:sp>
        <p:nvSpPr>
          <p:cNvPr id="4" name="Slide Number Placeholder 3"/>
          <p:cNvSpPr>
            <a:spLocks noGrp="1"/>
          </p:cNvSpPr>
          <p:nvPr>
            <p:ph type="sldNum" sz="quarter" idx="5"/>
          </p:nvPr>
        </p:nvSpPr>
        <p:spPr/>
        <p:txBody>
          <a:bodyPr/>
          <a:lstStyle/>
          <a:p>
            <a:fld id="{4E83139A-845F-47A7-9423-D0E279454AE3}" type="slidenum">
              <a:rPr lang="en-GB" smtClean="0"/>
              <a:t>33</a:t>
            </a:fld>
            <a:endParaRPr lang="en-GB"/>
          </a:p>
        </p:txBody>
      </p:sp>
    </p:spTree>
    <p:extLst>
      <p:ext uri="{BB962C8B-B14F-4D97-AF65-F5344CB8AC3E}">
        <p14:creationId xmlns:p14="http://schemas.microsoft.com/office/powerpoint/2010/main" val="240122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Veniamo</a:t>
            </a:r>
            <a:r>
              <a:rPr lang="en-US" dirty="0"/>
              <a:t> </a:t>
            </a:r>
            <a:r>
              <a:rPr lang="en-US" dirty="0" err="1"/>
              <a:t>ora</a:t>
            </a:r>
            <a:r>
              <a:rPr lang="en-US" dirty="0"/>
              <a:t> al </a:t>
            </a:r>
            <a:r>
              <a:rPr lang="en-US" dirty="0" err="1"/>
              <a:t>costo</a:t>
            </a:r>
            <a:r>
              <a:rPr lang="en-US" dirty="0"/>
              <a:t> </a:t>
            </a:r>
            <a:r>
              <a:rPr lang="en-US" dirty="0" err="1"/>
              <a:t>che</a:t>
            </a:r>
            <a:r>
              <a:rPr lang="en-US" dirty="0"/>
              <a:t> </a:t>
            </a:r>
            <a:r>
              <a:rPr lang="en-US" dirty="0" err="1"/>
              <a:t>dobbiamo</a:t>
            </a:r>
            <a:r>
              <a:rPr lang="en-US" dirty="0"/>
              <a:t> </a:t>
            </a:r>
            <a:r>
              <a:rPr lang="en-US" dirty="0" err="1"/>
              <a:t>sostenere</a:t>
            </a:r>
            <a:r>
              <a:rPr lang="en-US" dirty="0"/>
              <a:t> per </a:t>
            </a:r>
            <a:r>
              <a:rPr lang="en-US" dirty="0" err="1"/>
              <a:t>utilizzare</a:t>
            </a:r>
            <a:r>
              <a:rPr lang="en-US" dirty="0"/>
              <a:t> </a:t>
            </a:r>
            <a:r>
              <a:rPr lang="en-US" dirty="0" err="1"/>
              <a:t>questa</a:t>
            </a:r>
            <a:r>
              <a:rPr lang="en-US" dirty="0"/>
              <a:t> </a:t>
            </a:r>
            <a:r>
              <a:rPr lang="en-US" dirty="0" err="1"/>
              <a:t>meraviglia</a:t>
            </a:r>
            <a:r>
              <a:rPr lang="en-US" dirty="0"/>
              <a:t> </a:t>
            </a:r>
            <a:r>
              <a:rPr lang="en-US" dirty="0" err="1"/>
              <a:t>della</a:t>
            </a:r>
            <a:r>
              <a:rPr lang="en-US" dirty="0"/>
              <a:t> </a:t>
            </a:r>
            <a:r>
              <a:rPr lang="en-US" dirty="0" err="1"/>
              <a:t>tecnologia</a:t>
            </a:r>
            <a:r>
              <a:rPr lang="en-US" dirty="0"/>
              <a:t>.</a:t>
            </a:r>
          </a:p>
          <a:p>
            <a:endParaRPr lang="en-US" dirty="0"/>
          </a:p>
          <a:p>
            <a:r>
              <a:rPr lang="en-US" dirty="0"/>
              <a:t>Il pricing di Azure Cosmos DB è per collection, </a:t>
            </a:r>
            <a:r>
              <a:rPr lang="en-US" dirty="0" err="1"/>
              <a:t>ogni</a:t>
            </a:r>
            <a:r>
              <a:rPr lang="en-US" dirty="0"/>
              <a:t> collection ha un </a:t>
            </a:r>
            <a:r>
              <a:rPr lang="en-US" dirty="0" err="1"/>
              <a:t>costo</a:t>
            </a:r>
            <a:r>
              <a:rPr lang="en-US" dirty="0"/>
              <a:t> in storage e in Reserved Units.</a:t>
            </a:r>
          </a:p>
          <a:p>
            <a:r>
              <a:rPr lang="en-US" dirty="0"/>
              <a:t>Se </a:t>
            </a:r>
            <a:r>
              <a:rPr lang="en-US" dirty="0" err="1"/>
              <a:t>io</a:t>
            </a:r>
            <a:r>
              <a:rPr lang="en-US" dirty="0"/>
              <a:t> </a:t>
            </a:r>
            <a:r>
              <a:rPr lang="en-US" dirty="0" err="1"/>
              <a:t>prevedo</a:t>
            </a:r>
            <a:r>
              <a:rPr lang="en-US" dirty="0"/>
              <a:t> di </a:t>
            </a:r>
            <a:r>
              <a:rPr lang="en-US" dirty="0" err="1"/>
              <a:t>occupare</a:t>
            </a:r>
            <a:r>
              <a:rPr lang="en-US" dirty="0"/>
              <a:t> 1Gb/</a:t>
            </a:r>
            <a:r>
              <a:rPr lang="en-US" dirty="0" err="1"/>
              <a:t>mese</a:t>
            </a:r>
            <a:r>
              <a:rPr lang="en-US" dirty="0"/>
              <a:t> e </a:t>
            </a:r>
            <a:r>
              <a:rPr lang="en-US" dirty="0" err="1"/>
              <a:t>riservo</a:t>
            </a:r>
            <a:r>
              <a:rPr lang="en-US" dirty="0"/>
              <a:t> 2000RUs/</a:t>
            </a:r>
            <a:r>
              <a:rPr lang="en-US" dirty="0" err="1"/>
              <a:t>mese</a:t>
            </a:r>
            <a:r>
              <a:rPr lang="en-US" dirty="0"/>
              <a:t>, </a:t>
            </a:r>
            <a:r>
              <a:rPr lang="en-US" dirty="0" err="1"/>
              <a:t>il</a:t>
            </a:r>
            <a:r>
              <a:rPr lang="en-US" dirty="0"/>
              <a:t> </a:t>
            </a:r>
            <a:r>
              <a:rPr lang="en-US" dirty="0" err="1"/>
              <a:t>costo</a:t>
            </a:r>
            <a:r>
              <a:rPr lang="en-US" dirty="0"/>
              <a:t> </a:t>
            </a:r>
            <a:r>
              <a:rPr lang="en-US" dirty="0" err="1"/>
              <a:t>sarà</a:t>
            </a:r>
            <a:r>
              <a:rPr lang="en-US" dirty="0"/>
              <a:t> di circa 99€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8252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endParaRPr lang="en-US" dirty="0"/>
          </a:p>
          <a:p>
            <a:r>
              <a:rPr lang="it-IT" dirty="0"/>
              <a:t>E’ possibile scalare agendo sulla sezione del Data Explorer, dove è presente anche una stima dei costi orari.</a:t>
            </a:r>
          </a:p>
          <a:p>
            <a:endParaRPr lang="it-IT" dirty="0"/>
          </a:p>
          <a:p>
            <a:r>
              <a:rPr lang="it-IT" dirty="0"/>
              <a:t>E’ possibile scalare anche lato codice, utilizzando le Api di </a:t>
            </a:r>
            <a:r>
              <a:rPr lang="it-IT" dirty="0" err="1"/>
              <a:t>Cosmos</a:t>
            </a:r>
            <a:r>
              <a:rPr lang="it-IT" dirty="0"/>
              <a:t> DB</a:t>
            </a:r>
          </a:p>
          <a:p>
            <a:endParaRPr lang="it-IT" dirty="0"/>
          </a:p>
          <a:p>
            <a:r>
              <a:rPr lang="it-IT" dirty="0"/>
              <a:t>Se io supero le RU impostate, tutte le richieste che vanno oltre al limite ritorneranno un errore 429 – Too </a:t>
            </a:r>
            <a:r>
              <a:rPr lang="it-IT" dirty="0" err="1"/>
              <a:t>Many</a:t>
            </a:r>
            <a:r>
              <a:rPr lang="it-IT" dirty="0"/>
              <a:t> </a:t>
            </a:r>
            <a:r>
              <a:rPr lang="it-IT" dirty="0" err="1"/>
              <a:t>Requests</a:t>
            </a:r>
            <a:r>
              <a:rPr lang="it-IT" dirty="0"/>
              <a:t> (e ritorna anche quanti secondo aspettare per riprovare la chiamata)</a:t>
            </a:r>
          </a:p>
          <a:p>
            <a:endParaRPr lang="en-US" dirty="0"/>
          </a:p>
          <a:p>
            <a:endParaRPr lang="en-US" dirty="0"/>
          </a:p>
          <a:p>
            <a:r>
              <a:rPr lang="en-US" b="1" dirty="0"/>
              <a:t>APPROFINDIMENTO:</a:t>
            </a:r>
          </a:p>
          <a:p>
            <a:r>
              <a:rPr lang="it-IT" dirty="0"/>
              <a:t>A ogni richiesta viene assegnato un addebito delle RU proporzionato alla quantità di risorse di sistema, come CPU, memoria e I/O usati dall'operazione. La lettura di un documento di 1 KB con coerenza di sessione usa 1 UR. Un'operazione di lettura corrisponde a 1 RU indipendentemente dal numero di elementi archiviati o dal numero di richieste simultanee in esecuzione contemporaneamente. Elementi di dimensioni maggiori richiedono più UR a seconda delle dimensioni. Se si conoscono le dimensioni delle entità e il numero di letture che è necessario supportare per l'applicazione, è possibile eseguire il </a:t>
            </a:r>
            <a:r>
              <a:rPr lang="it-IT" dirty="0" err="1"/>
              <a:t>provisioning</a:t>
            </a:r>
            <a:r>
              <a:rPr lang="it-IT" dirty="0"/>
              <a:t> della quantità esatta di velocità effettiva necessaria per le esigenze di lettura dell'applicazione.</a:t>
            </a:r>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36</a:t>
            </a:fld>
            <a:endParaRPr lang="it-IT"/>
          </a:p>
        </p:txBody>
      </p:sp>
    </p:spTree>
    <p:extLst>
      <p:ext uri="{BB962C8B-B14F-4D97-AF65-F5344CB8AC3E}">
        <p14:creationId xmlns:p14="http://schemas.microsoft.com/office/powerpoint/2010/main" val="3437586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37</a:t>
            </a:fld>
            <a:endParaRPr lang="it-IT"/>
          </a:p>
        </p:txBody>
      </p:sp>
    </p:spTree>
    <p:extLst>
      <p:ext uri="{BB962C8B-B14F-4D97-AF65-F5344CB8AC3E}">
        <p14:creationId xmlns:p14="http://schemas.microsoft.com/office/powerpoint/2010/main" val="27618472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4/24/2019</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51318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a:p>
            <a:endParaRPr lang="en-US" dirty="0"/>
          </a:p>
          <a:p>
            <a:r>
              <a:rPr lang="en-US" dirty="0" err="1"/>
              <a:t>Vediamo</a:t>
            </a:r>
            <a:r>
              <a:rPr lang="en-US" dirty="0"/>
              <a:t> </a:t>
            </a:r>
            <a:r>
              <a:rPr lang="en-US" dirty="0" err="1"/>
              <a:t>com’è</a:t>
            </a:r>
            <a:r>
              <a:rPr lang="en-US" dirty="0"/>
              <a:t> </a:t>
            </a:r>
            <a:r>
              <a:rPr lang="en-US" dirty="0" err="1"/>
              <a:t>possibile</a:t>
            </a:r>
            <a:r>
              <a:rPr lang="en-US" dirty="0"/>
              <a:t> </a:t>
            </a:r>
            <a:r>
              <a:rPr lang="en-US" dirty="0" err="1"/>
              <a:t>migrare</a:t>
            </a:r>
            <a:r>
              <a:rPr lang="en-US" dirty="0"/>
              <a:t> </a:t>
            </a:r>
            <a:r>
              <a:rPr lang="en-US" dirty="0" err="1"/>
              <a:t>rapidamente</a:t>
            </a:r>
            <a:r>
              <a:rPr lang="en-US" dirty="0"/>
              <a:t> un database On-Premise </a:t>
            </a:r>
            <a:r>
              <a:rPr lang="en-US" dirty="0" err="1"/>
              <a:t>su</a:t>
            </a:r>
            <a:r>
              <a:rPr lang="en-US" dirty="0"/>
              <a:t> Cosmos DB</a:t>
            </a:r>
          </a:p>
          <a:p>
            <a:endParaRPr lang="en-US" dirty="0"/>
          </a:p>
          <a:p>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7</a:t>
            </a:fld>
            <a:endParaRPr lang="it-IT"/>
          </a:p>
        </p:txBody>
      </p:sp>
    </p:spTree>
    <p:extLst>
      <p:ext uri="{BB962C8B-B14F-4D97-AF65-F5344CB8AC3E}">
        <p14:creationId xmlns:p14="http://schemas.microsoft.com/office/powerpoint/2010/main" val="32293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err="1"/>
              <a:t>Perchè</a:t>
            </a:r>
            <a:r>
              <a:rPr lang="en-US" dirty="0"/>
              <a:t> </a:t>
            </a:r>
            <a:r>
              <a:rPr lang="en-US" dirty="0" err="1"/>
              <a:t>c’è</a:t>
            </a:r>
            <a:r>
              <a:rPr lang="en-US" dirty="0"/>
              <a:t> </a:t>
            </a:r>
            <a:r>
              <a:rPr lang="en-US" dirty="0" err="1"/>
              <a:t>un’esigenza</a:t>
            </a:r>
            <a:r>
              <a:rPr lang="en-US" dirty="0"/>
              <a:t> di un Cloud DB, </a:t>
            </a:r>
            <a:r>
              <a:rPr lang="en-US" dirty="0" err="1"/>
              <a:t>ovvero</a:t>
            </a:r>
            <a:r>
              <a:rPr lang="en-US" dirty="0"/>
              <a:t> un database </a:t>
            </a:r>
            <a:r>
              <a:rPr lang="en-US" dirty="0" err="1"/>
              <a:t>costruito</a:t>
            </a:r>
            <a:r>
              <a:rPr lang="en-US" dirty="0"/>
              <a:t> per </a:t>
            </a:r>
            <a:r>
              <a:rPr lang="en-US" dirty="0" err="1"/>
              <a:t>il</a:t>
            </a:r>
            <a:r>
              <a:rPr lang="en-US" dirty="0"/>
              <a:t> cloud, </a:t>
            </a:r>
            <a:r>
              <a:rPr lang="en-US" dirty="0" err="1"/>
              <a:t>perchè</a:t>
            </a:r>
            <a:r>
              <a:rPr lang="en-US" dirty="0"/>
              <a:t> Cosmos DB?</a:t>
            </a:r>
            <a:endParaRPr lang="it-IT" dirty="0"/>
          </a:p>
        </p:txBody>
      </p:sp>
      <p:sp>
        <p:nvSpPr>
          <p:cNvPr id="4" name="Header Placeholder 3"/>
          <p:cNvSpPr>
            <a:spLocks noGrp="1"/>
          </p:cNvSpPr>
          <p:nvPr>
            <p:ph type="hdr" sz="quarter" idx="10"/>
          </p:nvPr>
        </p:nvSpPr>
        <p:spPr/>
        <p:txBody>
          <a:bodyPr/>
          <a:lstStyle/>
          <a:p>
            <a:r>
              <a:rPr lang="it-IT"/>
              <a:t>WPC2017</a:t>
            </a:r>
          </a:p>
        </p:txBody>
      </p:sp>
      <p:sp>
        <p:nvSpPr>
          <p:cNvPr id="5" name="Footer Placeholder 4"/>
          <p:cNvSpPr>
            <a:spLocks noGrp="1"/>
          </p:cNvSpPr>
          <p:nvPr>
            <p:ph type="ftr" sz="quarter" idx="11"/>
          </p:nvPr>
        </p:nvSpPr>
        <p:spPr/>
        <p:txBody>
          <a:bodyPr/>
          <a:lstStyle/>
          <a:p>
            <a:r>
              <a:rPr lang="it-IT"/>
              <a:t>www.wpc2017.it</a:t>
            </a:r>
          </a:p>
        </p:txBody>
      </p:sp>
      <p:sp>
        <p:nvSpPr>
          <p:cNvPr id="6" name="Slide Number Placeholder 5"/>
          <p:cNvSpPr>
            <a:spLocks noGrp="1"/>
          </p:cNvSpPr>
          <p:nvPr>
            <p:ph type="sldNum" sz="quarter" idx="12"/>
          </p:nvPr>
        </p:nvSpPr>
        <p:spPr/>
        <p:txBody>
          <a:bodyPr/>
          <a:lstStyle/>
          <a:p>
            <a:fld id="{030FEECE-E3D4-449E-AE31-39F4956205E3}" type="slidenum">
              <a:rPr lang="it-IT" smtClean="0"/>
              <a:t>8</a:t>
            </a:fld>
            <a:endParaRPr lang="it-IT"/>
          </a:p>
        </p:txBody>
      </p:sp>
    </p:spTree>
    <p:extLst>
      <p:ext uri="{BB962C8B-B14F-4D97-AF65-F5344CB8AC3E}">
        <p14:creationId xmlns:p14="http://schemas.microsoft.com/office/powerpoint/2010/main" val="463732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Ci </a:t>
            </a:r>
            <a:r>
              <a:rPr lang="en-US" dirty="0" err="1"/>
              <a:t>troviamo</a:t>
            </a:r>
            <a:r>
              <a:rPr lang="en-US" dirty="0"/>
              <a:t> di </a:t>
            </a:r>
            <a:r>
              <a:rPr lang="en-US" dirty="0" err="1"/>
              <a:t>fronte</a:t>
            </a:r>
            <a:r>
              <a:rPr lang="en-US" dirty="0"/>
              <a:t> a </a:t>
            </a:r>
            <a:r>
              <a:rPr lang="en-US" dirty="0" err="1"/>
              <a:t>quella</a:t>
            </a:r>
            <a:r>
              <a:rPr lang="en-US" dirty="0"/>
              <a:t> </a:t>
            </a:r>
            <a:r>
              <a:rPr lang="en-US" dirty="0" err="1"/>
              <a:t>che</a:t>
            </a:r>
            <a:r>
              <a:rPr lang="en-US" dirty="0"/>
              <a:t> è </a:t>
            </a:r>
            <a:r>
              <a:rPr lang="en-US" dirty="0" err="1"/>
              <a:t>chiamata</a:t>
            </a:r>
            <a:r>
              <a:rPr lang="en-US" dirty="0"/>
              <a:t> “Data Explosion”. </a:t>
            </a:r>
          </a:p>
          <a:p>
            <a:endParaRPr lang="en-US" dirty="0"/>
          </a:p>
          <a:p>
            <a:r>
              <a:rPr lang="en-US" dirty="0" err="1"/>
              <a:t>Ogni</a:t>
            </a:r>
            <a:r>
              <a:rPr lang="en-US" dirty="0"/>
              <a:t> 60 secondi </a:t>
            </a:r>
            <a:r>
              <a:rPr lang="en-US" dirty="0" err="1"/>
              <a:t>assistiamo</a:t>
            </a:r>
            <a:r>
              <a:rPr lang="en-US" dirty="0"/>
              <a:t> a quasi 100.000 Tweets, 700.000 aggiornamenti </a:t>
            </a:r>
            <a:r>
              <a:rPr lang="en-US" dirty="0" err="1"/>
              <a:t>facebook</a:t>
            </a:r>
            <a:r>
              <a:rPr lang="en-US" dirty="0"/>
              <a:t>, 11 </a:t>
            </a:r>
            <a:r>
              <a:rPr lang="en-US" dirty="0" err="1"/>
              <a:t>milioni</a:t>
            </a:r>
            <a:r>
              <a:rPr lang="en-US" dirty="0"/>
              <a:t> di </a:t>
            </a:r>
            <a:r>
              <a:rPr lang="en-US" dirty="0" err="1"/>
              <a:t>messaggi</a:t>
            </a:r>
            <a:r>
              <a:rPr lang="en-US" dirty="0"/>
              <a:t> </a:t>
            </a:r>
            <a:r>
              <a:rPr lang="en-US" dirty="0" err="1"/>
              <a:t>istantanei</a:t>
            </a:r>
            <a:r>
              <a:rPr lang="en-US" dirty="0"/>
              <a:t>, 700.000 </a:t>
            </a:r>
            <a:r>
              <a:rPr lang="en-US" dirty="0" err="1"/>
              <a:t>ricerche</a:t>
            </a:r>
            <a:r>
              <a:rPr lang="en-US" dirty="0"/>
              <a:t> </a:t>
            </a:r>
            <a:r>
              <a:rPr lang="en-US" dirty="0" err="1"/>
              <a:t>su</a:t>
            </a:r>
            <a:r>
              <a:rPr lang="en-US" dirty="0"/>
              <a:t> google, 168 </a:t>
            </a:r>
            <a:r>
              <a:rPr lang="en-US" dirty="0" err="1"/>
              <a:t>milioni</a:t>
            </a:r>
            <a:r>
              <a:rPr lang="en-US" dirty="0"/>
              <a:t> di email, quasi 2 Tb di </a:t>
            </a:r>
            <a:r>
              <a:rPr lang="en-US" dirty="0" err="1"/>
              <a:t>dati</a:t>
            </a:r>
            <a:r>
              <a:rPr lang="en-US" dirty="0"/>
              <a:t> create.</a:t>
            </a:r>
          </a:p>
          <a:p>
            <a:endParaRPr lang="en-US" dirty="0"/>
          </a:p>
          <a:p>
            <a:r>
              <a:rPr lang="en-US" dirty="0"/>
              <a:t>OGNI MINUTO</a:t>
            </a:r>
          </a:p>
          <a:p>
            <a:endParaRPr lang="en-US" dirty="0"/>
          </a:p>
          <a:p>
            <a:r>
              <a:rPr lang="en-US" dirty="0"/>
              <a:t>Cosmos DB è </a:t>
            </a:r>
            <a:r>
              <a:rPr lang="en-US" dirty="0" err="1"/>
              <a:t>creato</a:t>
            </a:r>
            <a:r>
              <a:rPr lang="en-US" dirty="0"/>
              <a:t> per </a:t>
            </a:r>
            <a:r>
              <a:rPr lang="en-US" dirty="0" err="1"/>
              <a:t>gestire</a:t>
            </a:r>
            <a:r>
              <a:rPr lang="en-US" dirty="0"/>
              <a:t> in </a:t>
            </a:r>
            <a:r>
              <a:rPr lang="en-US" dirty="0" err="1"/>
              <a:t>tutta</a:t>
            </a:r>
            <a:r>
              <a:rPr lang="en-US" dirty="0"/>
              <a:t> </a:t>
            </a:r>
            <a:r>
              <a:rPr lang="en-US" dirty="0" err="1"/>
              <a:t>tranquillità</a:t>
            </a:r>
            <a:r>
              <a:rPr lang="en-US" dirty="0"/>
              <a:t> la Data Explosion</a:t>
            </a:r>
          </a:p>
        </p:txBody>
      </p:sp>
      <p:sp>
        <p:nvSpPr>
          <p:cNvPr id="4" name="Slide Number Placeholder 3"/>
          <p:cNvSpPr>
            <a:spLocks noGrp="1"/>
          </p:cNvSpPr>
          <p:nvPr>
            <p:ph type="sldNum" sz="quarter" idx="10"/>
          </p:nvPr>
        </p:nvSpPr>
        <p:spPr/>
        <p:txBody>
          <a:bodyPr/>
          <a:lstStyle/>
          <a:p>
            <a:fld id="{49F67C77-7EFA-4CAA-A410-E92D82C8E6E1}" type="slidenum">
              <a:rPr lang="en-US" smtClean="0"/>
              <a:pPr/>
              <a:t>9</a:t>
            </a:fld>
            <a:endParaRPr lang="en-US"/>
          </a:p>
        </p:txBody>
      </p:sp>
    </p:spTree>
    <p:extLst>
      <p:ext uri="{BB962C8B-B14F-4D97-AF65-F5344CB8AC3E}">
        <p14:creationId xmlns:p14="http://schemas.microsoft.com/office/powerpoint/2010/main" val="247123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p>
          <a:p>
            <a:endParaRPr lang="en-US" dirty="0"/>
          </a:p>
          <a:p>
            <a:r>
              <a:rPr lang="en-US" dirty="0"/>
              <a:t>E’ </a:t>
            </a:r>
            <a:r>
              <a:rPr lang="en-US" dirty="0" err="1"/>
              <a:t>strutturato</a:t>
            </a:r>
            <a:r>
              <a:rPr lang="en-US" dirty="0"/>
              <a:t> per I Big Data, </a:t>
            </a:r>
            <a:r>
              <a:rPr lang="en-US" dirty="0" err="1"/>
              <a:t>pensate</a:t>
            </a:r>
            <a:r>
              <a:rPr lang="en-US" dirty="0"/>
              <a:t> </a:t>
            </a:r>
            <a:r>
              <a:rPr lang="en-US" dirty="0" err="1"/>
              <a:t>che</a:t>
            </a:r>
            <a:r>
              <a:rPr lang="en-US" dirty="0"/>
              <a:t> </a:t>
            </a:r>
            <a:r>
              <a:rPr lang="en-US" dirty="0" err="1"/>
              <a:t>il</a:t>
            </a:r>
            <a:r>
              <a:rPr lang="en-US" dirty="0"/>
              <a:t> 90% </a:t>
            </a:r>
            <a:r>
              <a:rPr lang="en-US" dirty="0" err="1"/>
              <a:t>dei</a:t>
            </a:r>
            <a:r>
              <a:rPr lang="en-US" dirty="0"/>
              <a:t> </a:t>
            </a:r>
            <a:r>
              <a:rPr lang="en-US" dirty="0" err="1"/>
              <a:t>dati</a:t>
            </a:r>
            <a:r>
              <a:rPr lang="en-US" dirty="0"/>
              <a:t> </a:t>
            </a:r>
            <a:r>
              <a:rPr lang="en-US" dirty="0" err="1"/>
              <a:t>mondiali</a:t>
            </a:r>
            <a:r>
              <a:rPr lang="en-US" dirty="0"/>
              <a:t> </a:t>
            </a:r>
            <a:r>
              <a:rPr lang="en-US" dirty="0" err="1"/>
              <a:t>provenienti</a:t>
            </a:r>
            <a:r>
              <a:rPr lang="en-US" dirty="0"/>
              <a:t> </a:t>
            </a:r>
            <a:r>
              <a:rPr lang="en-US" dirty="0" err="1"/>
              <a:t>dai</a:t>
            </a:r>
            <a:r>
              <a:rPr lang="en-US" dirty="0"/>
              <a:t> Social, </a:t>
            </a:r>
            <a:r>
              <a:rPr lang="en-US" dirty="0" err="1"/>
              <a:t>Voip</a:t>
            </a:r>
            <a:r>
              <a:rPr lang="en-US" dirty="0"/>
              <a:t>, </a:t>
            </a:r>
            <a:r>
              <a:rPr lang="en-US" dirty="0" err="1"/>
              <a:t>Sensori</a:t>
            </a:r>
            <a:r>
              <a:rPr lang="en-US" dirty="0"/>
              <a:t> e dispositive e </a:t>
            </a:r>
            <a:r>
              <a:rPr lang="en-US" dirty="0" err="1"/>
              <a:t>dati</a:t>
            </a:r>
            <a:r>
              <a:rPr lang="en-US" dirty="0"/>
              <a:t> enterprise, </a:t>
            </a:r>
            <a:r>
              <a:rPr lang="en-US" dirty="0" err="1"/>
              <a:t>sono</a:t>
            </a:r>
            <a:r>
              <a:rPr lang="en-US" dirty="0"/>
              <a:t> </a:t>
            </a:r>
            <a:r>
              <a:rPr lang="en-US" dirty="0" err="1"/>
              <a:t>stati</a:t>
            </a:r>
            <a:r>
              <a:rPr lang="en-US" dirty="0"/>
              <a:t> create </a:t>
            </a:r>
            <a:r>
              <a:rPr lang="en-US" dirty="0" err="1"/>
              <a:t>negli</a:t>
            </a:r>
            <a:r>
              <a:rPr lang="en-US" dirty="0"/>
              <a:t> </a:t>
            </a:r>
            <a:r>
              <a:rPr lang="en-US" dirty="0" err="1"/>
              <a:t>ultimi</a:t>
            </a:r>
            <a:r>
              <a:rPr lang="en-US" dirty="0"/>
              <a:t> 2 </a:t>
            </a:r>
            <a:r>
              <a:rPr lang="en-US" dirty="0" err="1"/>
              <a:t>anni</a:t>
            </a:r>
            <a:r>
              <a:rPr lang="en-US" dirty="0"/>
              <a:t>.</a:t>
            </a:r>
          </a:p>
          <a:p>
            <a:r>
              <a:rPr lang="en-US" dirty="0" err="1"/>
              <a:t>Vedete</a:t>
            </a:r>
            <a:r>
              <a:rPr lang="en-US" dirty="0"/>
              <a:t> la </a:t>
            </a:r>
            <a:r>
              <a:rPr lang="en-US" dirty="0" err="1"/>
              <a:t>curva</a:t>
            </a:r>
            <a:r>
              <a:rPr lang="en-US" dirty="0"/>
              <a:t> di </a:t>
            </a:r>
            <a:r>
              <a:rPr lang="en-US" dirty="0" err="1"/>
              <a:t>previsione</a:t>
            </a:r>
            <a:r>
              <a:rPr lang="en-US" dirty="0"/>
              <a:t> </a:t>
            </a:r>
            <a:r>
              <a:rPr lang="en-US" dirty="0" err="1"/>
              <a:t>che</a:t>
            </a:r>
            <a:r>
              <a:rPr lang="en-US" dirty="0"/>
              <a:t> </a:t>
            </a:r>
            <a:r>
              <a:rPr lang="en-US" dirty="0" err="1"/>
              <a:t>andamento</a:t>
            </a:r>
            <a:r>
              <a:rPr lang="en-US" dirty="0"/>
              <a:t> </a:t>
            </a:r>
            <a:r>
              <a:rPr lang="en-US" dirty="0" err="1"/>
              <a:t>esponenziale</a:t>
            </a:r>
            <a:r>
              <a:rPr lang="en-US" dirty="0"/>
              <a:t> ha.</a:t>
            </a:r>
          </a:p>
          <a:p>
            <a:r>
              <a:rPr lang="en-US" dirty="0"/>
              <a:t>E sotto </a:t>
            </a:r>
            <a:r>
              <a:rPr lang="en-US" dirty="0" err="1"/>
              <a:t>il</a:t>
            </a:r>
            <a:r>
              <a:rPr lang="en-US" dirty="0"/>
              <a:t> </a:t>
            </a:r>
            <a:r>
              <a:rPr lang="en-US" dirty="0" err="1"/>
              <a:t>numero</a:t>
            </a:r>
            <a:r>
              <a:rPr lang="en-US" dirty="0"/>
              <a:t> con 18 </a:t>
            </a:r>
            <a:r>
              <a:rPr lang="en-US" dirty="0" err="1"/>
              <a:t>Zeri</a:t>
            </a:r>
            <a:r>
              <a:rPr lang="en-US" dirty="0"/>
              <a:t>, 1 Exabyte, </a:t>
            </a:r>
            <a:r>
              <a:rPr lang="en-US" dirty="0" err="1"/>
              <a:t>che</a:t>
            </a:r>
            <a:r>
              <a:rPr lang="en-US" dirty="0"/>
              <a:t> </a:t>
            </a:r>
            <a:r>
              <a:rPr lang="en-US" dirty="0" err="1"/>
              <a:t>raggiungeremo</a:t>
            </a:r>
            <a:r>
              <a:rPr lang="en-US" dirty="0"/>
              <a:t> </a:t>
            </a:r>
            <a:r>
              <a:rPr lang="en-US" dirty="0" err="1"/>
              <a:t>nel</a:t>
            </a:r>
            <a:r>
              <a:rPr lang="en-US" dirty="0"/>
              <a:t> 2020, </a:t>
            </a:r>
            <a:r>
              <a:rPr lang="en-US" dirty="0" err="1"/>
              <a:t>fra</a:t>
            </a:r>
            <a:r>
              <a:rPr lang="en-US" dirty="0"/>
              <a:t> </a:t>
            </a:r>
            <a:r>
              <a:rPr lang="en-US" dirty="0" err="1"/>
              <a:t>poco</a:t>
            </a:r>
            <a:r>
              <a:rPr lang="en-US" dirty="0"/>
              <a:t> </a:t>
            </a:r>
            <a:r>
              <a:rPr lang="en-US" dirty="0" err="1"/>
              <a:t>più</a:t>
            </a:r>
            <a:r>
              <a:rPr lang="en-US" dirty="0"/>
              <a:t> di 2 </a:t>
            </a:r>
            <a:r>
              <a:rPr lang="en-US" dirty="0" err="1"/>
              <a:t>anni</a:t>
            </a:r>
            <a:r>
              <a:rPr lang="en-US" dirty="0"/>
              <a:t>.</a:t>
            </a:r>
          </a:p>
          <a:p>
            <a:endParaRPr lang="en-US" dirty="0"/>
          </a:p>
          <a:p>
            <a:r>
              <a:rPr lang="en-US" dirty="0"/>
              <a:t>Uno </a:t>
            </a:r>
            <a:r>
              <a:rPr lang="en-US" dirty="0" err="1"/>
              <a:t>degli</a:t>
            </a:r>
            <a:r>
              <a:rPr lang="en-US" dirty="0"/>
              <a:t> </a:t>
            </a:r>
            <a:r>
              <a:rPr lang="en-US" dirty="0" err="1"/>
              <a:t>obbiettivi</a:t>
            </a:r>
            <a:r>
              <a:rPr lang="en-US" dirty="0"/>
              <a:t> di Cosmos DB è </a:t>
            </a:r>
            <a:r>
              <a:rPr lang="en-US" dirty="0" err="1"/>
              <a:t>quello</a:t>
            </a:r>
            <a:r>
              <a:rPr lang="en-US" dirty="0"/>
              <a:t> di </a:t>
            </a:r>
            <a:r>
              <a:rPr lang="en-US" dirty="0" err="1"/>
              <a:t>portare</a:t>
            </a:r>
            <a:r>
              <a:rPr lang="en-US" dirty="0"/>
              <a:t> I </a:t>
            </a:r>
            <a:r>
              <a:rPr lang="en-US" dirty="0" err="1"/>
              <a:t>dati</a:t>
            </a:r>
            <a:r>
              <a:rPr lang="en-US" dirty="0"/>
              <a:t> dove </a:t>
            </a:r>
            <a:r>
              <a:rPr lang="en-US" dirty="0" err="1"/>
              <a:t>gli</a:t>
            </a:r>
            <a:r>
              <a:rPr lang="en-US" dirty="0"/>
              <a:t> Utenti </a:t>
            </a:r>
            <a:r>
              <a:rPr lang="en-US" dirty="0" err="1"/>
              <a:t>sono</a:t>
            </a:r>
            <a:r>
              <a:rPr lang="en-US" dirty="0"/>
              <a:t> </a:t>
            </a:r>
            <a:r>
              <a:rPr lang="en-US" dirty="0" err="1"/>
              <a:t>presenti</a:t>
            </a:r>
            <a:r>
              <a:rPr lang="en-US" dirty="0"/>
              <a:t>.</a:t>
            </a:r>
          </a:p>
          <a:p>
            <a:endParaRPr lang="en-US" dirty="0"/>
          </a:p>
          <a:p>
            <a:r>
              <a:rPr lang="en-US" dirty="0"/>
              <a:t>Cosmos è </a:t>
            </a:r>
            <a:r>
              <a:rPr lang="en-US" dirty="0" err="1"/>
              <a:t>l’ideale</a:t>
            </a:r>
            <a:r>
              <a:rPr lang="en-US" dirty="0"/>
              <a:t> per </a:t>
            </a:r>
            <a:r>
              <a:rPr lang="en-US" dirty="0" err="1"/>
              <a:t>il</a:t>
            </a:r>
            <a:r>
              <a:rPr lang="en-US" dirty="0"/>
              <a:t> Big Data ma è </a:t>
            </a:r>
            <a:r>
              <a:rPr lang="en-US" dirty="0" err="1"/>
              <a:t>utilissimo</a:t>
            </a:r>
            <a:r>
              <a:rPr lang="en-US" dirty="0"/>
              <a:t> </a:t>
            </a:r>
            <a:r>
              <a:rPr lang="en-US" dirty="0" err="1"/>
              <a:t>anche</a:t>
            </a:r>
            <a:r>
              <a:rPr lang="en-US" dirty="0"/>
              <a:t> per </a:t>
            </a:r>
            <a:r>
              <a:rPr lang="en-US" dirty="0" err="1"/>
              <a:t>scenari</a:t>
            </a:r>
            <a:r>
              <a:rPr lang="en-US" dirty="0"/>
              <a:t> di Business Continuity / Disaster Recovery. Non </a:t>
            </a:r>
            <a:r>
              <a:rPr lang="en-US" dirty="0" err="1"/>
              <a:t>dobbiamo</a:t>
            </a:r>
            <a:r>
              <a:rPr lang="en-US" dirty="0"/>
              <a:t> </a:t>
            </a:r>
            <a:r>
              <a:rPr lang="en-US" dirty="0" err="1"/>
              <a:t>quindi</a:t>
            </a:r>
            <a:r>
              <a:rPr lang="en-US" dirty="0"/>
              <a:t> </a:t>
            </a:r>
            <a:r>
              <a:rPr lang="en-US" dirty="0" err="1"/>
              <a:t>escludere</a:t>
            </a:r>
            <a:r>
              <a:rPr lang="en-US" dirty="0"/>
              <a:t> Cosmos se non </a:t>
            </a:r>
            <a:r>
              <a:rPr lang="en-US" dirty="0" err="1"/>
              <a:t>abbiamo</a:t>
            </a:r>
            <a:r>
              <a:rPr lang="en-US" dirty="0"/>
              <a:t> </a:t>
            </a:r>
            <a:r>
              <a:rPr lang="en-US" dirty="0" err="1"/>
              <a:t>Trilioni</a:t>
            </a:r>
            <a:r>
              <a:rPr lang="en-US" dirty="0"/>
              <a:t> di </a:t>
            </a:r>
            <a:r>
              <a:rPr lang="en-US" dirty="0" err="1"/>
              <a:t>dati</a:t>
            </a:r>
            <a:r>
              <a:rPr lang="en-US" dirty="0"/>
              <a:t> o se non </a:t>
            </a:r>
            <a:r>
              <a:rPr lang="en-US" dirty="0" err="1"/>
              <a:t>dobbiamo</a:t>
            </a:r>
            <a:r>
              <a:rPr lang="en-US" dirty="0"/>
              <a:t> </a:t>
            </a:r>
            <a:r>
              <a:rPr lang="en-US" dirty="0" err="1"/>
              <a:t>scalare</a:t>
            </a:r>
            <a:r>
              <a:rPr lang="en-US" dirty="0"/>
              <a:t> worldwide.</a:t>
            </a:r>
          </a:p>
          <a:p>
            <a:endParaRPr lang="en-US" noProof="1"/>
          </a:p>
          <a:p>
            <a:r>
              <a:rPr lang="en-US" dirty="0"/>
              <a:t>Il </a:t>
            </a:r>
            <a:r>
              <a:rPr lang="en-US" dirty="0" err="1"/>
              <a:t>concetto</a:t>
            </a:r>
            <a:r>
              <a:rPr lang="en-US" dirty="0"/>
              <a:t> di </a:t>
            </a:r>
            <a:r>
              <a:rPr lang="en-US" dirty="0" err="1"/>
              <a:t>distribuzione</a:t>
            </a:r>
            <a:r>
              <a:rPr lang="en-US" dirty="0"/>
              <a:t> è built-in, in </a:t>
            </a:r>
            <a:r>
              <a:rPr lang="en-US" dirty="0" err="1"/>
              <a:t>autonomia</a:t>
            </a:r>
            <a:r>
              <a:rPr lang="en-US" dirty="0"/>
              <a:t> </a:t>
            </a:r>
            <a:r>
              <a:rPr lang="en-US" dirty="0" err="1"/>
              <a:t>dobbiamo</a:t>
            </a:r>
            <a:r>
              <a:rPr lang="en-US" dirty="0"/>
              <a:t> solo </a:t>
            </a:r>
            <a:r>
              <a:rPr lang="en-US" dirty="0" err="1"/>
              <a:t>decidere</a:t>
            </a:r>
            <a:r>
              <a:rPr lang="en-US" dirty="0"/>
              <a:t> lo scenario </a:t>
            </a:r>
            <a:r>
              <a:rPr lang="it-IT" noProof="1"/>
              <a:t>migliore</a:t>
            </a:r>
            <a:r>
              <a:rPr lang="en-US" dirty="0"/>
              <a:t> </a:t>
            </a:r>
            <a:r>
              <a:rPr lang="en-US" dirty="0" err="1"/>
              <a:t>che</a:t>
            </a:r>
            <a:r>
              <a:rPr lang="en-US" dirty="0"/>
              <a:t> fa per </a:t>
            </a:r>
            <a:r>
              <a:rPr lang="en-US" dirty="0" err="1"/>
              <a:t>noi</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63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R</a:t>
            </a:r>
          </a:p>
          <a:p>
            <a:endParaRPr lang="en-US" dirty="0"/>
          </a:p>
          <a:p>
            <a:r>
              <a:rPr lang="en-US" dirty="0"/>
              <a:t>Vi </a:t>
            </a:r>
            <a:r>
              <a:rPr lang="en-US" dirty="0" err="1"/>
              <a:t>abbiamo</a:t>
            </a:r>
            <a:r>
              <a:rPr lang="en-US" dirty="0"/>
              <a:t> </a:t>
            </a:r>
            <a:r>
              <a:rPr lang="en-US" dirty="0" err="1"/>
              <a:t>già</a:t>
            </a:r>
            <a:r>
              <a:rPr lang="en-US" dirty="0"/>
              <a:t> </a:t>
            </a:r>
            <a:r>
              <a:rPr lang="en-US" dirty="0" err="1"/>
              <a:t>dato</a:t>
            </a:r>
            <a:r>
              <a:rPr lang="en-US" dirty="0"/>
              <a:t> </a:t>
            </a:r>
            <a:r>
              <a:rPr lang="en-US" dirty="0" err="1"/>
              <a:t>molte</a:t>
            </a:r>
            <a:r>
              <a:rPr lang="en-US" dirty="0"/>
              <a:t> </a:t>
            </a:r>
            <a:r>
              <a:rPr lang="en-US" dirty="0" err="1"/>
              <a:t>indicazioni</a:t>
            </a:r>
            <a:r>
              <a:rPr lang="en-US" dirty="0"/>
              <a:t> </a:t>
            </a:r>
            <a:r>
              <a:rPr lang="en-US" dirty="0" err="1"/>
              <a:t>su</a:t>
            </a:r>
            <a:r>
              <a:rPr lang="en-US" dirty="0"/>
              <a:t> </a:t>
            </a:r>
            <a:r>
              <a:rPr lang="en-US" dirty="0" err="1"/>
              <a:t>cosa</a:t>
            </a:r>
            <a:r>
              <a:rPr lang="en-US" dirty="0"/>
              <a:t> Cosmos DB </a:t>
            </a:r>
            <a:r>
              <a:rPr lang="en-US" dirty="0" err="1"/>
              <a:t>può</a:t>
            </a:r>
            <a:r>
              <a:rPr lang="en-US" dirty="0"/>
              <a:t> fare, ma </a:t>
            </a:r>
            <a:r>
              <a:rPr lang="en-US" dirty="0" err="1"/>
              <a:t>rivediamole</a:t>
            </a:r>
            <a:r>
              <a:rPr lang="en-US" dirty="0"/>
              <a:t> un </a:t>
            </a:r>
            <a:r>
              <a:rPr lang="en-US" dirty="0" err="1"/>
              <a:t>momento</a:t>
            </a:r>
            <a:r>
              <a:rPr lang="en-US" dirty="0"/>
              <a:t> in </a:t>
            </a:r>
            <a:r>
              <a:rPr lang="en-US" dirty="0" err="1"/>
              <a:t>dettaglio</a:t>
            </a:r>
            <a:r>
              <a:rPr lang="en-US" dirty="0"/>
              <a:t>.</a:t>
            </a:r>
          </a:p>
          <a:p>
            <a:r>
              <a:rPr lang="en-US" dirty="0"/>
              <a:t>I </a:t>
            </a:r>
            <a:r>
              <a:rPr lang="en-US" dirty="0" err="1"/>
              <a:t>concetti</a:t>
            </a:r>
            <a:r>
              <a:rPr lang="en-US" dirty="0"/>
              <a:t> </a:t>
            </a:r>
            <a:r>
              <a:rPr lang="en-US" dirty="0" err="1"/>
              <a:t>che</a:t>
            </a:r>
            <a:r>
              <a:rPr lang="en-US" dirty="0"/>
              <a:t> </a:t>
            </a:r>
            <a:r>
              <a:rPr lang="en-US" dirty="0" err="1"/>
              <a:t>vedremo</a:t>
            </a:r>
            <a:r>
              <a:rPr lang="en-US" dirty="0"/>
              <a:t> non </a:t>
            </a:r>
            <a:r>
              <a:rPr lang="en-US" dirty="0" err="1"/>
              <a:t>sono</a:t>
            </a:r>
            <a:r>
              <a:rPr lang="en-US" dirty="0"/>
              <a:t> </a:t>
            </a:r>
            <a:r>
              <a:rPr lang="en-US" dirty="0" err="1"/>
              <a:t>altro</a:t>
            </a:r>
            <a:r>
              <a:rPr lang="en-US" dirty="0"/>
              <a:t> </a:t>
            </a:r>
            <a:r>
              <a:rPr lang="en-US" dirty="0" err="1"/>
              <a:t>che</a:t>
            </a:r>
            <a:r>
              <a:rPr lang="en-US" dirty="0"/>
              <a:t> </a:t>
            </a:r>
            <a:r>
              <a:rPr lang="en-US" dirty="0" err="1"/>
              <a:t>concetti</a:t>
            </a:r>
            <a:r>
              <a:rPr lang="en-US" dirty="0"/>
              <a:t> built-in </a:t>
            </a:r>
            <a:r>
              <a:rPr lang="en-US" dirty="0" err="1"/>
              <a:t>nel</a:t>
            </a:r>
            <a:r>
              <a:rPr lang="en-US" dirty="0"/>
              <a:t> cloud, </a:t>
            </a:r>
            <a:r>
              <a:rPr lang="en-US" dirty="0" err="1"/>
              <a:t>quindi</a:t>
            </a:r>
            <a:r>
              <a:rPr lang="en-US" dirty="0"/>
              <a:t> non </a:t>
            </a:r>
            <a:r>
              <a:rPr lang="en-US" dirty="0" err="1"/>
              <a:t>si</a:t>
            </a:r>
            <a:r>
              <a:rPr lang="en-US" dirty="0"/>
              <a:t> </a:t>
            </a:r>
            <a:r>
              <a:rPr lang="en-US" dirty="0" err="1"/>
              <a:t>trattano</a:t>
            </a:r>
            <a:r>
              <a:rPr lang="en-US" dirty="0"/>
              <a:t> di </a:t>
            </a:r>
            <a:r>
              <a:rPr lang="en-US" dirty="0" err="1"/>
              <a:t>vere</a:t>
            </a:r>
            <a:r>
              <a:rPr lang="en-US" dirty="0"/>
              <a:t> e </a:t>
            </a:r>
            <a:r>
              <a:rPr lang="en-US" dirty="0" err="1"/>
              <a:t>proprie</a:t>
            </a:r>
            <a:r>
              <a:rPr lang="en-US" dirty="0"/>
              <a:t> </a:t>
            </a:r>
            <a:r>
              <a:rPr lang="en-US" dirty="0" err="1"/>
              <a:t>novità</a:t>
            </a:r>
            <a:r>
              <a:rPr lang="en-US" dirty="0"/>
              <a:t> ma di un </a:t>
            </a:r>
            <a:r>
              <a:rPr lang="en-US" dirty="0" err="1"/>
              <a:t>perfezionamento</a:t>
            </a:r>
            <a:r>
              <a:rPr lang="en-US" dirty="0"/>
              <a:t> </a:t>
            </a:r>
            <a:r>
              <a:rPr lang="en-US" dirty="0" err="1"/>
              <a:t>ed</a:t>
            </a:r>
            <a:r>
              <a:rPr lang="en-US" dirty="0"/>
              <a:t> </a:t>
            </a:r>
            <a:r>
              <a:rPr lang="en-US" dirty="0" err="1"/>
              <a:t>una</a:t>
            </a:r>
            <a:r>
              <a:rPr lang="en-US" dirty="0"/>
              <a:t> </a:t>
            </a:r>
            <a:r>
              <a:rPr lang="en-US" dirty="0" err="1"/>
              <a:t>facilità</a:t>
            </a:r>
            <a:r>
              <a:rPr lang="en-US" dirty="0"/>
              <a:t> </a:t>
            </a:r>
            <a:r>
              <a:rPr lang="en-US" dirty="0" err="1"/>
              <a:t>d’uso</a:t>
            </a:r>
            <a:r>
              <a:rPr lang="en-US" dirty="0"/>
              <a:t> </a:t>
            </a:r>
          </a:p>
          <a:p>
            <a:r>
              <a:rPr lang="en-US" dirty="0"/>
              <a:t>Che ci </a:t>
            </a:r>
            <a:r>
              <a:rPr lang="en-US" dirty="0" err="1"/>
              <a:t>permette</a:t>
            </a:r>
            <a:r>
              <a:rPr lang="en-US" dirty="0"/>
              <a:t> di </a:t>
            </a:r>
            <a:r>
              <a:rPr lang="en-US" dirty="0" err="1"/>
              <a:t>configurare</a:t>
            </a:r>
            <a:r>
              <a:rPr lang="en-US" dirty="0"/>
              <a:t> I </a:t>
            </a:r>
            <a:r>
              <a:rPr lang="en-US" dirty="0" err="1"/>
              <a:t>servizi</a:t>
            </a:r>
            <a:r>
              <a:rPr lang="en-US" dirty="0"/>
              <a:t> con </a:t>
            </a:r>
            <a:r>
              <a:rPr lang="en-US" dirty="0" err="1"/>
              <a:t>pochi</a:t>
            </a:r>
            <a:r>
              <a:rPr lang="en-US" dirty="0"/>
              <a:t> click o </a:t>
            </a:r>
            <a:r>
              <a:rPr lang="en-US" dirty="0" err="1"/>
              <a:t>addirittura</a:t>
            </a:r>
            <a:r>
              <a:rPr lang="en-US" dirty="0"/>
              <a:t> in </a:t>
            </a:r>
            <a:r>
              <a:rPr lang="en-US" dirty="0" err="1"/>
              <a:t>modo</a:t>
            </a:r>
            <a:r>
              <a:rPr lang="en-US" dirty="0"/>
              <a:t> </a:t>
            </a:r>
            <a:r>
              <a:rPr lang="en-US" dirty="0" err="1"/>
              <a:t>automatico</a:t>
            </a:r>
            <a:r>
              <a:rPr lang="en-US" dirty="0"/>
              <a:t>.</a:t>
            </a:r>
          </a:p>
          <a:p>
            <a:endParaRPr lang="en-US" dirty="0"/>
          </a:p>
          <a:p>
            <a:r>
              <a:rPr lang="en-US" dirty="0"/>
              <a:t>(</a:t>
            </a:r>
            <a:r>
              <a:rPr lang="en-US" dirty="0" err="1"/>
              <a:t>pensate</a:t>
            </a:r>
            <a:r>
              <a:rPr lang="en-US" dirty="0"/>
              <a:t> a </a:t>
            </a:r>
            <a:r>
              <a:rPr lang="en-US" dirty="0" err="1"/>
              <a:t>quello</a:t>
            </a:r>
            <a:r>
              <a:rPr lang="en-US" dirty="0"/>
              <a:t> </a:t>
            </a:r>
            <a:r>
              <a:rPr lang="en-US" dirty="0" err="1"/>
              <a:t>che</a:t>
            </a:r>
            <a:r>
              <a:rPr lang="en-US" dirty="0"/>
              <a:t> vi </a:t>
            </a:r>
            <a:r>
              <a:rPr lang="en-US" dirty="0" err="1"/>
              <a:t>dirò</a:t>
            </a:r>
            <a:r>
              <a:rPr lang="en-US" dirty="0"/>
              <a:t> </a:t>
            </a:r>
            <a:r>
              <a:rPr lang="en-US" dirty="0" err="1"/>
              <a:t>mettendo</a:t>
            </a:r>
            <a:r>
              <a:rPr lang="en-US" dirty="0"/>
              <a:t> in </a:t>
            </a:r>
            <a:r>
              <a:rPr lang="en-US" dirty="0" err="1"/>
              <a:t>relazione</a:t>
            </a:r>
            <a:r>
              <a:rPr lang="en-US" dirty="0"/>
              <a:t> </a:t>
            </a:r>
            <a:r>
              <a:rPr lang="en-US" dirty="0" err="1"/>
              <a:t>gli</a:t>
            </a:r>
            <a:r>
              <a:rPr lang="en-US" dirty="0"/>
              <a:t> </a:t>
            </a:r>
            <a:r>
              <a:rPr lang="en-US" dirty="0" err="1"/>
              <a:t>altri</a:t>
            </a:r>
            <a:r>
              <a:rPr lang="en-US" dirty="0"/>
              <a:t> DB </a:t>
            </a:r>
            <a:r>
              <a:rPr lang="en-US" dirty="0" err="1"/>
              <a:t>relazionali</a:t>
            </a:r>
            <a:r>
              <a:rPr lang="en-US" dirty="0"/>
              <a:t> o </a:t>
            </a:r>
            <a:r>
              <a:rPr lang="en-US" dirty="0" err="1"/>
              <a:t>meno</a:t>
            </a:r>
            <a:r>
              <a:rPr lang="en-US" dirty="0"/>
              <a:t>)</a:t>
            </a:r>
            <a:endParaRPr lang="it-IT" dirty="0"/>
          </a:p>
        </p:txBody>
      </p:sp>
      <p:sp>
        <p:nvSpPr>
          <p:cNvPr id="4" name="Segnaposto intestazione 3"/>
          <p:cNvSpPr>
            <a:spLocks noGrp="1"/>
          </p:cNvSpPr>
          <p:nvPr>
            <p:ph type="hdr" sz="quarter" idx="10"/>
          </p:nvPr>
        </p:nvSpPr>
        <p:spPr/>
        <p:txBody>
          <a:bodyPr/>
          <a:lstStyle/>
          <a:p>
            <a:r>
              <a:rPr lang="it-IT"/>
              <a:t>WPC2017</a:t>
            </a:r>
          </a:p>
        </p:txBody>
      </p:sp>
      <p:sp>
        <p:nvSpPr>
          <p:cNvPr id="5" name="Segnaposto piè di pagina 4"/>
          <p:cNvSpPr>
            <a:spLocks noGrp="1"/>
          </p:cNvSpPr>
          <p:nvPr>
            <p:ph type="ftr" sz="quarter" idx="11"/>
          </p:nvPr>
        </p:nvSpPr>
        <p:spPr/>
        <p:txBody>
          <a:bodyPr/>
          <a:lstStyle/>
          <a:p>
            <a:r>
              <a:rPr lang="it-IT"/>
              <a:t>www.wpc2017.it</a:t>
            </a:r>
          </a:p>
        </p:txBody>
      </p:sp>
      <p:sp>
        <p:nvSpPr>
          <p:cNvPr id="6" name="Segnaposto numero diapositiva 5"/>
          <p:cNvSpPr>
            <a:spLocks noGrp="1"/>
          </p:cNvSpPr>
          <p:nvPr>
            <p:ph type="sldNum" sz="quarter" idx="12"/>
          </p:nvPr>
        </p:nvSpPr>
        <p:spPr/>
        <p:txBody>
          <a:bodyPr/>
          <a:lstStyle/>
          <a:p>
            <a:fld id="{030FEECE-E3D4-449E-AE31-39F4956205E3}" type="slidenum">
              <a:rPr lang="it-IT" smtClean="0"/>
              <a:t>11</a:t>
            </a:fld>
            <a:endParaRPr lang="it-IT"/>
          </a:p>
        </p:txBody>
      </p:sp>
    </p:spTree>
    <p:extLst>
      <p:ext uri="{BB962C8B-B14F-4D97-AF65-F5344CB8AC3E}">
        <p14:creationId xmlns:p14="http://schemas.microsoft.com/office/powerpoint/2010/main" val="2072722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a:t>R</a:t>
            </a:r>
          </a:p>
          <a:p>
            <a:endParaRPr lang="en-US" dirty="0"/>
          </a:p>
          <a:p>
            <a:r>
              <a:rPr lang="en-US" dirty="0"/>
              <a:t>Cosmos </a:t>
            </a:r>
            <a:r>
              <a:rPr lang="en-US"/>
              <a:t>DB supporta</a:t>
            </a:r>
            <a:r>
              <a:rPr lang="en-US" dirty="0"/>
              <a:t> la Turnkey Global Distribution, </a:t>
            </a:r>
            <a:r>
              <a:rPr lang="en-US" dirty="0" err="1"/>
              <a:t>supporta</a:t>
            </a:r>
            <a:r>
              <a:rPr lang="en-US" dirty="0"/>
              <a:t> la </a:t>
            </a:r>
            <a:r>
              <a:rPr lang="en-US" dirty="0" err="1"/>
              <a:t>cosiddetta</a:t>
            </a:r>
            <a:r>
              <a:rPr lang="en-US" dirty="0"/>
              <a:t> </a:t>
            </a:r>
            <a:r>
              <a:rPr lang="en-US" dirty="0" err="1"/>
              <a:t>Distribuzione</a:t>
            </a:r>
            <a:r>
              <a:rPr lang="en-US" dirty="0"/>
              <a:t> “</a:t>
            </a:r>
            <a:r>
              <a:rPr lang="en-US" dirty="0" err="1"/>
              <a:t>chiavi</a:t>
            </a:r>
            <a:r>
              <a:rPr lang="en-US" dirty="0"/>
              <a:t> in </a:t>
            </a:r>
            <a:r>
              <a:rPr lang="en-US" dirty="0" err="1"/>
              <a:t>mano</a:t>
            </a:r>
            <a:r>
              <a:rPr lang="en-US" dirty="0"/>
              <a:t>”, </a:t>
            </a:r>
            <a:r>
              <a:rPr lang="en-US" dirty="0" err="1"/>
              <a:t>ovvero</a:t>
            </a:r>
            <a:r>
              <a:rPr lang="en-US" dirty="0"/>
              <a:t> </a:t>
            </a:r>
            <a:r>
              <a:rPr lang="en-US" dirty="0" err="1"/>
              <a:t>noi</a:t>
            </a:r>
            <a:r>
              <a:rPr lang="en-US" dirty="0"/>
              <a:t> </a:t>
            </a:r>
            <a:r>
              <a:rPr lang="en-US" dirty="0" err="1"/>
              <a:t>dobbiamo</a:t>
            </a:r>
            <a:r>
              <a:rPr lang="en-US" dirty="0"/>
              <a:t> </a:t>
            </a:r>
            <a:r>
              <a:rPr lang="en-US" dirty="0" err="1"/>
              <a:t>indicare</a:t>
            </a:r>
            <a:r>
              <a:rPr lang="en-US" dirty="0"/>
              <a:t> a Cosmos DB di </a:t>
            </a:r>
            <a:r>
              <a:rPr lang="en-US" dirty="0" err="1"/>
              <a:t>distribuire</a:t>
            </a:r>
            <a:r>
              <a:rPr lang="en-US" dirty="0"/>
              <a:t> I nostril I </a:t>
            </a:r>
            <a:r>
              <a:rPr lang="en-US" dirty="0" err="1"/>
              <a:t>dati</a:t>
            </a:r>
            <a:r>
              <a:rPr lang="en-US" dirty="0"/>
              <a:t> senza </a:t>
            </a:r>
            <a:r>
              <a:rPr lang="en-US" dirty="0" err="1"/>
              <a:t>preoccuparci</a:t>
            </a:r>
            <a:r>
              <a:rPr lang="en-US" dirty="0"/>
              <a:t> di come </a:t>
            </a:r>
            <a:r>
              <a:rPr lang="en-US" dirty="0" err="1"/>
              <a:t>riesce</a:t>
            </a:r>
            <a:r>
              <a:rPr lang="en-US" dirty="0"/>
              <a:t> a </a:t>
            </a:r>
            <a:r>
              <a:rPr lang="en-US" dirty="0" err="1"/>
              <a:t>farlo</a:t>
            </a:r>
            <a:r>
              <a:rPr lang="en-US" dirty="0"/>
              <a:t>.</a:t>
            </a:r>
          </a:p>
        </p:txBody>
      </p:sp>
    </p:spTree>
    <p:extLst>
      <p:ext uri="{BB962C8B-B14F-4D97-AF65-F5344CB8AC3E}">
        <p14:creationId xmlns:p14="http://schemas.microsoft.com/office/powerpoint/2010/main" val="39788110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w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wmf"/><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png"/><Relationship Id="rId7" Type="http://schemas.openxmlformats.org/officeDocument/2006/relationships/image" Target="../media/image11.wmf"/><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0.jpg"/><Relationship Id="rId4" Type="http://schemas.openxmlformats.org/officeDocument/2006/relationships/image" Target="../media/image6.emf"/><Relationship Id="rId9" Type="http://schemas.openxmlformats.org/officeDocument/2006/relationships/image" Target="../media/image12.w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555600" y="-359912"/>
            <a:ext cx="5324400" cy="7200000"/>
          </a:xfrm>
          <a:prstGeom prst="rect">
            <a:avLst/>
          </a:prstGeom>
        </p:spPr>
      </p:pic>
      <p:sp>
        <p:nvSpPr>
          <p:cNvPr id="2" name="Title 1"/>
          <p:cNvSpPr>
            <a:spLocks noGrp="1"/>
          </p:cNvSpPr>
          <p:nvPr>
            <p:ph type="ctrTitle" hasCustomPrompt="1"/>
          </p:nvPr>
        </p:nvSpPr>
        <p:spPr>
          <a:xfrm>
            <a:off x="359907" y="3592087"/>
            <a:ext cx="10800218" cy="2339975"/>
          </a:xfrm>
        </p:spPr>
        <p:txBody>
          <a:bodyPr anchor="b">
            <a:noAutofit/>
          </a:bodyPr>
          <a:lstStyle>
            <a:lvl1pPr algn="l">
              <a:defRPr sz="600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61157" y="360588"/>
            <a:ext cx="10799762" cy="1079500"/>
          </a:xfrm>
        </p:spPr>
        <p:txBody>
          <a:bodyPr anchor="t">
            <a:noAutofit/>
          </a:bodyPr>
          <a:lstStyle>
            <a:lvl1pPr algn="l">
              <a:defRPr lang="en-US" sz="4000" b="0" kern="1200" dirty="0" smtClean="0">
                <a:solidFill>
                  <a:schemeClr val="accent1"/>
                </a:solidFill>
                <a:latin typeface="+mj-lt"/>
                <a:ea typeface="+mn-ea"/>
                <a:cs typeface="+mn-cs"/>
              </a:defRPr>
            </a:lvl1pPr>
          </a:lstStyle>
          <a:p>
            <a:pPr lvl="0"/>
            <a:r>
              <a:rPr lang="en-US" dirty="0"/>
              <a:t>Speaker Name</a:t>
            </a:r>
          </a:p>
        </p:txBody>
      </p:sp>
      <p:pic>
        <p:nvPicPr>
          <p:cNvPr id="4" name="Picture 3">
            <a:extLst>
              <a:ext uri="{FF2B5EF4-FFF2-40B4-BE49-F238E27FC236}">
                <a16:creationId xmlns:a16="http://schemas.microsoft.com/office/drawing/2014/main" id="{A2D76142-880D-8E42-8F67-7544609AFAC8}"/>
              </a:ext>
            </a:extLst>
          </p:cNvPr>
          <p:cNvPicPr>
            <a:picLocks noChangeAspect="1"/>
          </p:cNvPicPr>
          <p:nvPr userDrawn="1"/>
        </p:nvPicPr>
        <p:blipFill>
          <a:blip r:embed="rId3"/>
          <a:stretch>
            <a:fillRect/>
          </a:stretch>
        </p:blipFill>
        <p:spPr>
          <a:xfrm>
            <a:off x="8537803" y="2848202"/>
            <a:ext cx="2982685" cy="745671"/>
          </a:xfrm>
          <a:prstGeom prst="rect">
            <a:avLst/>
          </a:prstGeom>
        </p:spPr>
      </p:pic>
      <p:pic>
        <p:nvPicPr>
          <p:cNvPr id="11" name="Picture 10">
            <a:extLst>
              <a:ext uri="{FF2B5EF4-FFF2-40B4-BE49-F238E27FC236}">
                <a16:creationId xmlns:a16="http://schemas.microsoft.com/office/drawing/2014/main" id="{4F084B14-0F0F-4D42-9CC5-B725D6685F69}"/>
              </a:ext>
            </a:extLst>
          </p:cNvPr>
          <p:cNvPicPr>
            <a:picLocks noChangeAspect="1"/>
          </p:cNvPicPr>
          <p:nvPr userDrawn="1"/>
        </p:nvPicPr>
        <p:blipFill>
          <a:blip r:embed="rId4"/>
          <a:stretch>
            <a:fillRect/>
          </a:stretch>
        </p:blipFill>
        <p:spPr>
          <a:xfrm>
            <a:off x="156213" y="1831741"/>
            <a:ext cx="1620289" cy="1620314"/>
          </a:xfrm>
          <a:prstGeom prst="rect">
            <a:avLst/>
          </a:prstGeom>
        </p:spPr>
      </p:pic>
      <p:sp>
        <p:nvSpPr>
          <p:cNvPr id="12" name="TextBox 11">
            <a:extLst>
              <a:ext uri="{FF2B5EF4-FFF2-40B4-BE49-F238E27FC236}">
                <a16:creationId xmlns:a16="http://schemas.microsoft.com/office/drawing/2014/main" id="{186C4A5D-FCE1-4A8D-96A5-C6E43122E7E2}"/>
              </a:ext>
            </a:extLst>
          </p:cNvPr>
          <p:cNvSpPr txBox="1"/>
          <p:nvPr userDrawn="1"/>
        </p:nvSpPr>
        <p:spPr>
          <a:xfrm>
            <a:off x="1361773" y="2363776"/>
            <a:ext cx="1976031" cy="483209"/>
          </a:xfrm>
          <a:prstGeom prst="rect">
            <a:avLst/>
          </a:prstGeom>
          <a:noFill/>
        </p:spPr>
        <p:txBody>
          <a:bodyPr wrap="square" rtlCol="0">
            <a:spAutoFit/>
          </a:bodyPr>
          <a:lstStyle/>
          <a:p>
            <a:r>
              <a:rPr lang="it-IT" sz="2540" b="1" dirty="0">
                <a:solidFill>
                  <a:srgbClr val="0079D6"/>
                </a:solidFill>
              </a:rPr>
              <a:t>#sqlsat</a:t>
            </a:r>
          </a:p>
        </p:txBody>
      </p:sp>
      <p:pic>
        <p:nvPicPr>
          <p:cNvPr id="13" name="Picture 2" descr="BEANTECH_logo_colori_24">
            <a:extLst>
              <a:ext uri="{FF2B5EF4-FFF2-40B4-BE49-F238E27FC236}">
                <a16:creationId xmlns:a16="http://schemas.microsoft.com/office/drawing/2014/main" id="{CDD29241-D3A8-4C35-9CB0-3E44D40BA10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596789" y="6069345"/>
            <a:ext cx="960542" cy="1964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15" name="Picture 3">
            <a:extLst>
              <a:ext uri="{FF2B5EF4-FFF2-40B4-BE49-F238E27FC236}">
                <a16:creationId xmlns:a16="http://schemas.microsoft.com/office/drawing/2014/main" id="{84E208D3-FDE9-4A7C-A59D-48705B44FB4E}"/>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t="33011" b="34665"/>
          <a:stretch>
            <a:fillRect/>
          </a:stretch>
        </p:blipFill>
        <p:spPr bwMode="auto">
          <a:xfrm>
            <a:off x="1234731" y="6048070"/>
            <a:ext cx="1044737" cy="239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16" name="Picture 4" descr="logoFluentis 250x52px">
            <a:extLst>
              <a:ext uri="{FF2B5EF4-FFF2-40B4-BE49-F238E27FC236}">
                <a16:creationId xmlns:a16="http://schemas.microsoft.com/office/drawing/2014/main" id="{4AC0BA37-F3F2-48DD-AD4E-9B7E14C2312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874651" y="6067083"/>
            <a:ext cx="963258" cy="200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17" name="Picture 5" descr="logo Palazzetti Italiano">
            <a:extLst>
              <a:ext uri="{FF2B5EF4-FFF2-40B4-BE49-F238E27FC236}">
                <a16:creationId xmlns:a16="http://schemas.microsoft.com/office/drawing/2014/main" id="{0B895A07-BD4A-4D40-B897-B76A1388EA8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155230" y="6075231"/>
            <a:ext cx="937909" cy="18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18" name="Picture 7" descr="logo 1nn0va">
            <a:extLst>
              <a:ext uri="{FF2B5EF4-FFF2-40B4-BE49-F238E27FC236}">
                <a16:creationId xmlns:a16="http://schemas.microsoft.com/office/drawing/2014/main" id="{0042C2E4-C46B-4269-AC60-5FD1D418867E}"/>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b="38971"/>
          <a:stretch>
            <a:fillRect/>
          </a:stretch>
        </p:blipFill>
        <p:spPr bwMode="auto">
          <a:xfrm>
            <a:off x="203285" y="6023198"/>
            <a:ext cx="714125" cy="288752"/>
          </a:xfrm>
          <a:prstGeom prst="rect">
            <a:avLst/>
          </a:prstGeom>
          <a:solidFill>
            <a:srgbClr val="FFFFFF"/>
          </a:solidFill>
          <a:ln>
            <a:noFill/>
          </a:ln>
          <a:effectLst/>
          <a:extLs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19" name="Picture 18" descr="A picture containing ax&#10;&#10;Description automatically generated">
            <a:extLst>
              <a:ext uri="{FF2B5EF4-FFF2-40B4-BE49-F238E27FC236}">
                <a16:creationId xmlns:a16="http://schemas.microsoft.com/office/drawing/2014/main" id="{214EE576-2F80-453E-B53F-38C2D9846F3A}"/>
              </a:ext>
            </a:extLst>
          </p:cNvPr>
          <p:cNvPicPr>
            <a:picLocks noChangeAspect="1"/>
          </p:cNvPicPr>
          <p:nvPr userDrawn="1"/>
        </p:nvPicPr>
        <p:blipFill>
          <a:blip r:embed="rId10"/>
          <a:stretch>
            <a:fillRect/>
          </a:stretch>
        </p:blipFill>
        <p:spPr>
          <a:xfrm>
            <a:off x="6410459" y="5985950"/>
            <a:ext cx="955902" cy="363248"/>
          </a:xfrm>
          <a:prstGeom prst="rect">
            <a:avLst/>
          </a:prstGeom>
        </p:spPr>
      </p:pic>
      <p:pic>
        <p:nvPicPr>
          <p:cNvPr id="20" name="Picture 6" descr="ConsorzioUniversitario">
            <a:extLst>
              <a:ext uri="{FF2B5EF4-FFF2-40B4-BE49-F238E27FC236}">
                <a16:creationId xmlns:a16="http://schemas.microsoft.com/office/drawing/2014/main" id="{0041BCA6-92F0-400D-9603-AF62826528B2}"/>
              </a:ext>
            </a:extLst>
          </p:cNvPr>
          <p:cNvPicPr preferRelativeResize="0">
            <a:picLocks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561912" y="5920170"/>
            <a:ext cx="312677" cy="494808"/>
          </a:xfrm>
          <a:prstGeom prst="rect">
            <a:avLst/>
          </a:prstGeom>
          <a:solidFill>
            <a:srgbClr val="FFFFFF"/>
          </a:solidFill>
          <a:ln>
            <a:noFill/>
          </a:ln>
          <a:effectLst/>
          <a:extLst>
            <a:ext uri="{91240B29-F687-4F45-9708-019B960494DF}">
              <a14:hiddenLine xmlns:a14="http://schemas.microsoft.com/office/drawing/2010/main" w="0"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1" name="Picture 8" descr="msft_logo_print">
            <a:extLst>
              <a:ext uri="{FF2B5EF4-FFF2-40B4-BE49-F238E27FC236}">
                <a16:creationId xmlns:a16="http://schemas.microsoft.com/office/drawing/2014/main" id="{8C708E41-BB39-49E6-B5FC-75EF7C37ECE1}"/>
              </a:ext>
            </a:extLst>
          </p:cNvPr>
          <p:cNvPicPr preferRelativeResize="0">
            <a:picLocks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956904" y="6030834"/>
            <a:ext cx="1287687" cy="273482"/>
          </a:xfrm>
          <a:prstGeom prst="rect">
            <a:avLst/>
          </a:prstGeom>
          <a:solidFill>
            <a:srgbClr val="FFFFFF"/>
          </a:solidFill>
          <a:ln>
            <a:noFill/>
          </a:ln>
          <a:effectLst/>
          <a:extLst>
            <a:ext uri="{91240B29-F687-4F45-9708-019B960494DF}">
              <a14:hiddenLine xmlns:a14="http://schemas.microsoft.com/office/drawing/2010/main" w="0"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2" name="Picture 21" descr="A close up of a logo&#10;&#10;Description automatically generated">
            <a:extLst>
              <a:ext uri="{FF2B5EF4-FFF2-40B4-BE49-F238E27FC236}">
                <a16:creationId xmlns:a16="http://schemas.microsoft.com/office/drawing/2014/main" id="{365C26B2-D0EF-4822-AA82-0D77B53422E3}"/>
              </a:ext>
            </a:extLst>
          </p:cNvPr>
          <p:cNvPicPr>
            <a:picLocks noChangeAspect="1"/>
          </p:cNvPicPr>
          <p:nvPr userDrawn="1"/>
        </p:nvPicPr>
        <p:blipFill rotWithShape="1">
          <a:blip r:embed="rId13"/>
          <a:srcRect l="6081" t="32384" r="6514" b="31070"/>
          <a:stretch/>
        </p:blipFill>
        <p:spPr>
          <a:xfrm>
            <a:off x="7683682" y="5967732"/>
            <a:ext cx="955902" cy="399687"/>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B72EE-A612-4F30-9034-F6E5282298D3}"/>
              </a:ext>
            </a:extLst>
          </p:cNvPr>
          <p:cNvSpPr>
            <a:spLocks noGrp="1"/>
          </p:cNvSpPr>
          <p:nvPr>
            <p:ph type="title"/>
          </p:nvPr>
        </p:nvSpPr>
        <p:spPr>
          <a:xfrm>
            <a:off x="793534" y="345010"/>
            <a:ext cx="9936421" cy="1252534"/>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F4223-ACBA-4339-BAF0-3A32D1AB77ED}"/>
              </a:ext>
            </a:extLst>
          </p:cNvPr>
          <p:cNvSpPr>
            <a:spLocks noGrp="1"/>
          </p:cNvSpPr>
          <p:nvPr>
            <p:ph type="body" idx="1"/>
          </p:nvPr>
        </p:nvSpPr>
        <p:spPr>
          <a:xfrm>
            <a:off x="793535" y="1588543"/>
            <a:ext cx="4873706"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4" name="Content Placeholder 3">
            <a:extLst>
              <a:ext uri="{FF2B5EF4-FFF2-40B4-BE49-F238E27FC236}">
                <a16:creationId xmlns:a16="http://schemas.microsoft.com/office/drawing/2014/main" id="{96E9E844-838B-4CAA-85FD-0098FDA3C587}"/>
              </a:ext>
            </a:extLst>
          </p:cNvPr>
          <p:cNvSpPr>
            <a:spLocks noGrp="1"/>
          </p:cNvSpPr>
          <p:nvPr>
            <p:ph sz="half" idx="2"/>
          </p:nvPr>
        </p:nvSpPr>
        <p:spPr>
          <a:xfrm>
            <a:off x="793535" y="2367064"/>
            <a:ext cx="4873706" cy="3481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1736CB-9E60-41A6-8A26-FB3511538E14}"/>
              </a:ext>
            </a:extLst>
          </p:cNvPr>
          <p:cNvSpPr>
            <a:spLocks noGrp="1"/>
          </p:cNvSpPr>
          <p:nvPr>
            <p:ph type="body" sz="quarter" idx="3"/>
          </p:nvPr>
        </p:nvSpPr>
        <p:spPr>
          <a:xfrm>
            <a:off x="5832247" y="1588543"/>
            <a:ext cx="4897708" cy="778521"/>
          </a:xfrm>
        </p:spPr>
        <p:txBody>
          <a:bodyPr anchor="b"/>
          <a:lstStyle>
            <a:lvl1pPr marL="0" indent="0">
              <a:buNone/>
              <a:defRPr sz="2268" b="1"/>
            </a:lvl1pPr>
            <a:lvl2pPr marL="432008" indent="0">
              <a:buNone/>
              <a:defRPr sz="1890" b="1"/>
            </a:lvl2pPr>
            <a:lvl3pPr marL="864017" indent="0">
              <a:buNone/>
              <a:defRPr sz="1701" b="1"/>
            </a:lvl3pPr>
            <a:lvl4pPr marL="1296025" indent="0">
              <a:buNone/>
              <a:defRPr sz="1512" b="1"/>
            </a:lvl4pPr>
            <a:lvl5pPr marL="1728033" indent="0">
              <a:buNone/>
              <a:defRPr sz="1512" b="1"/>
            </a:lvl5pPr>
            <a:lvl6pPr marL="2160041" indent="0">
              <a:buNone/>
              <a:defRPr sz="1512" b="1"/>
            </a:lvl6pPr>
            <a:lvl7pPr marL="2592050" indent="0">
              <a:buNone/>
              <a:defRPr sz="1512" b="1"/>
            </a:lvl7pPr>
            <a:lvl8pPr marL="3024058" indent="0">
              <a:buNone/>
              <a:defRPr sz="1512" b="1"/>
            </a:lvl8pPr>
            <a:lvl9pPr marL="3456066" indent="0">
              <a:buNone/>
              <a:defRPr sz="1512" b="1"/>
            </a:lvl9pPr>
          </a:lstStyle>
          <a:p>
            <a:pPr lvl="0"/>
            <a:r>
              <a:rPr lang="en-US"/>
              <a:t>Edit Master text styles</a:t>
            </a:r>
          </a:p>
        </p:txBody>
      </p:sp>
      <p:sp>
        <p:nvSpPr>
          <p:cNvPr id="6" name="Content Placeholder 5">
            <a:extLst>
              <a:ext uri="{FF2B5EF4-FFF2-40B4-BE49-F238E27FC236}">
                <a16:creationId xmlns:a16="http://schemas.microsoft.com/office/drawing/2014/main" id="{B9BB50CB-B391-4FC1-9E4D-09F7032BB45B}"/>
              </a:ext>
            </a:extLst>
          </p:cNvPr>
          <p:cNvSpPr>
            <a:spLocks noGrp="1"/>
          </p:cNvSpPr>
          <p:nvPr>
            <p:ph sz="quarter" idx="4"/>
          </p:nvPr>
        </p:nvSpPr>
        <p:spPr>
          <a:xfrm>
            <a:off x="5832247" y="2367064"/>
            <a:ext cx="4897708" cy="3481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C8EF72-C601-4F60-BA9B-4D14061A3DD6}"/>
              </a:ext>
            </a:extLst>
          </p:cNvPr>
          <p:cNvSpPr>
            <a:spLocks noGrp="1"/>
          </p:cNvSpPr>
          <p:nvPr>
            <p:ph type="dt" sz="half" idx="10"/>
          </p:nvPr>
        </p:nvSpPr>
        <p:spPr/>
        <p:txBody>
          <a:bodyPr/>
          <a:lstStyle/>
          <a:p>
            <a:r>
              <a:rPr lang="en-US" dirty="0"/>
              <a:t> </a:t>
            </a:r>
          </a:p>
        </p:txBody>
      </p:sp>
      <p:sp>
        <p:nvSpPr>
          <p:cNvPr id="8" name="Footer Placeholder 7">
            <a:extLst>
              <a:ext uri="{FF2B5EF4-FFF2-40B4-BE49-F238E27FC236}">
                <a16:creationId xmlns:a16="http://schemas.microsoft.com/office/drawing/2014/main" id="{6DC4C640-AE41-44E9-B8C5-98CC59E58CAD}"/>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AF89B592-FDF2-4BFD-B6AA-57CC367E6687}"/>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343429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Sponsor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59999" y="-359912"/>
            <a:ext cx="5328001" cy="7200000"/>
          </a:xfrm>
          <a:prstGeom prst="rect">
            <a:avLst/>
          </a:prstGeom>
        </p:spPr>
      </p:pic>
      <p:pic>
        <p:nvPicPr>
          <p:cNvPr id="2050" name="Picture 2" descr="BEANTECH_logo_colori_24">
            <a:extLst>
              <a:ext uri="{FF2B5EF4-FFF2-40B4-BE49-F238E27FC236}">
                <a16:creationId xmlns:a16="http://schemas.microsoft.com/office/drawing/2014/main" id="{9025F6CA-99C2-4B82-9036-1388DBF5A6A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42076" y="1794566"/>
            <a:ext cx="2756515" cy="563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1" name="Picture 3">
            <a:extLst>
              <a:ext uri="{FF2B5EF4-FFF2-40B4-BE49-F238E27FC236}">
                <a16:creationId xmlns:a16="http://schemas.microsoft.com/office/drawing/2014/main" id="{1CCD25AF-C67E-4507-AFC2-135FA2171F9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t="33011" b="34665"/>
          <a:stretch>
            <a:fillRect/>
          </a:stretch>
        </p:blipFill>
        <p:spPr bwMode="auto">
          <a:xfrm>
            <a:off x="8321266" y="618228"/>
            <a:ext cx="2998135" cy="685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2" name="Picture 4" descr="logoFluentis 250x52px">
            <a:extLst>
              <a:ext uri="{FF2B5EF4-FFF2-40B4-BE49-F238E27FC236}">
                <a16:creationId xmlns:a16="http://schemas.microsoft.com/office/drawing/2014/main" id="{906AD2F5-F58D-486E-8052-255785BB4E1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438178" y="2848796"/>
            <a:ext cx="2764310" cy="576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3" name="Picture 5" descr="logo Palazzetti Italiano">
            <a:extLst>
              <a:ext uri="{FF2B5EF4-FFF2-40B4-BE49-F238E27FC236}">
                <a16:creationId xmlns:a16="http://schemas.microsoft.com/office/drawing/2014/main" id="{1B3D0D27-9BE0-4CD0-89CE-A5B5664DC419}"/>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474550" y="3916017"/>
            <a:ext cx="2691566" cy="52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4" name="Picture 6" descr="ConsorzioUniversitario">
            <a:extLst>
              <a:ext uri="{FF2B5EF4-FFF2-40B4-BE49-F238E27FC236}">
                <a16:creationId xmlns:a16="http://schemas.microsoft.com/office/drawing/2014/main" id="{29154451-7BE2-464B-8B35-4AF36CB4E214}"/>
              </a:ext>
            </a:extLst>
          </p:cNvPr>
          <p:cNvPicPr preferRelativeResize="0">
            <a:picLocks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162357" y="1138526"/>
            <a:ext cx="876551" cy="1116449"/>
          </a:xfrm>
          <a:prstGeom prst="rect">
            <a:avLst/>
          </a:prstGeom>
          <a:solidFill>
            <a:srgbClr val="FFFFFF"/>
          </a:solidFill>
          <a:ln>
            <a:noFill/>
          </a:ln>
          <a:effectLst/>
          <a:extLst>
            <a:ext uri="{91240B29-F687-4F45-9708-019B960494DF}">
              <a14:hiddenLine xmlns:a14="http://schemas.microsoft.com/office/drawing/2010/main" w="0"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5" name="Picture 7" descr="logo 1nn0va">
            <a:extLst>
              <a:ext uri="{FF2B5EF4-FFF2-40B4-BE49-F238E27FC236}">
                <a16:creationId xmlns:a16="http://schemas.microsoft.com/office/drawing/2014/main" id="{1B119942-4125-437F-A0CC-21CBF5AB65DD}"/>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b="38971"/>
          <a:stretch>
            <a:fillRect/>
          </a:stretch>
        </p:blipFill>
        <p:spPr bwMode="auto">
          <a:xfrm>
            <a:off x="1" y="2722861"/>
            <a:ext cx="2049359" cy="828633"/>
          </a:xfrm>
          <a:prstGeom prst="rect">
            <a:avLst/>
          </a:prstGeom>
          <a:solidFill>
            <a:srgbClr val="FFFFFF"/>
          </a:solidFill>
          <a:ln>
            <a:noFill/>
          </a:ln>
          <a:effectLst/>
          <a:extLst>
            <a:ext uri="{91240B29-F687-4F45-9708-019B960494DF}">
              <a14:hiddenLine xmlns:a14="http://schemas.microsoft.com/office/drawing/2010/main" w="25400" algn="ctr">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2056" name="Picture 8" descr="msft_logo_print">
            <a:extLst>
              <a:ext uri="{FF2B5EF4-FFF2-40B4-BE49-F238E27FC236}">
                <a16:creationId xmlns:a16="http://schemas.microsoft.com/office/drawing/2014/main" id="{65CE5F75-B2E3-4EA4-AF39-CA6EB1AA5E5C}"/>
              </a:ext>
            </a:extLst>
          </p:cNvPr>
          <p:cNvPicPr preferRelativeResize="0">
            <a:picLocks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519536" y="2958012"/>
            <a:ext cx="2201479" cy="467548"/>
          </a:xfrm>
          <a:prstGeom prst="rect">
            <a:avLst/>
          </a:prstGeom>
          <a:solidFill>
            <a:srgbClr val="FFFFFF"/>
          </a:solidFill>
          <a:ln>
            <a:noFill/>
          </a:ln>
          <a:effectLst/>
          <a:extLst>
            <a:ext uri="{91240B29-F687-4F45-9708-019B960494DF}">
              <a14:hiddenLine xmlns:a14="http://schemas.microsoft.com/office/drawing/2010/main" w="0"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F4EFDB"/>
                  </a:outerShdw>
                </a:effectLst>
              </a14:hiddenEffects>
            </a:ext>
          </a:extLst>
        </p:spPr>
      </p:pic>
      <p:pic>
        <p:nvPicPr>
          <p:cNvPr id="5" name="Picture 4" descr="A picture containing ax&#10;&#10;Description automatically generated">
            <a:extLst>
              <a:ext uri="{FF2B5EF4-FFF2-40B4-BE49-F238E27FC236}">
                <a16:creationId xmlns:a16="http://schemas.microsoft.com/office/drawing/2014/main" id="{B5E08CCF-120C-4D9E-BE33-F29D812956C0}"/>
              </a:ext>
            </a:extLst>
          </p:cNvPr>
          <p:cNvPicPr>
            <a:picLocks noChangeAspect="1"/>
          </p:cNvPicPr>
          <p:nvPr userDrawn="1"/>
        </p:nvPicPr>
        <p:blipFill>
          <a:blip r:embed="rId10"/>
          <a:stretch>
            <a:fillRect/>
          </a:stretch>
        </p:blipFill>
        <p:spPr>
          <a:xfrm>
            <a:off x="8448733" y="4936474"/>
            <a:ext cx="2743200" cy="1042416"/>
          </a:xfrm>
          <a:prstGeom prst="rect">
            <a:avLst/>
          </a:prstGeom>
        </p:spPr>
      </p:pic>
      <p:pic>
        <p:nvPicPr>
          <p:cNvPr id="7" name="Picture 6">
            <a:extLst>
              <a:ext uri="{FF2B5EF4-FFF2-40B4-BE49-F238E27FC236}">
                <a16:creationId xmlns:a16="http://schemas.microsoft.com/office/drawing/2014/main" id="{E70CBB90-433A-4F07-88ED-8ED63C16046C}"/>
              </a:ext>
            </a:extLst>
          </p:cNvPr>
          <p:cNvPicPr>
            <a:picLocks noChangeAspect="1"/>
          </p:cNvPicPr>
          <p:nvPr userDrawn="1"/>
        </p:nvPicPr>
        <p:blipFill>
          <a:blip r:embed="rId11"/>
          <a:stretch>
            <a:fillRect/>
          </a:stretch>
        </p:blipFill>
        <p:spPr>
          <a:xfrm>
            <a:off x="5323858" y="3684348"/>
            <a:ext cx="2743201" cy="2743201"/>
          </a:xfrm>
          <a:prstGeom prst="rect">
            <a:avLst/>
          </a:prstGeom>
        </p:spPr>
      </p:pic>
    </p:spTree>
    <p:extLst>
      <p:ext uri="{BB962C8B-B14F-4D97-AF65-F5344CB8AC3E}">
        <p14:creationId xmlns:p14="http://schemas.microsoft.com/office/powerpoint/2010/main" val="374660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60000" y="-359912"/>
            <a:ext cx="5328001" cy="7200000"/>
          </a:xfrm>
          <a:prstGeom prst="rect">
            <a:avLst/>
          </a:prstGeom>
        </p:spPr>
      </p:pic>
      <p:sp>
        <p:nvSpPr>
          <p:cNvPr id="2" name="Title 1"/>
          <p:cNvSpPr>
            <a:spLocks noGrp="1"/>
          </p:cNvSpPr>
          <p:nvPr>
            <p:ph type="title" hasCustomPrompt="1"/>
          </p:nvPr>
        </p:nvSpPr>
        <p:spPr>
          <a:xfrm>
            <a:off x="360364" y="360363"/>
            <a:ext cx="10799762" cy="5759449"/>
          </a:xfrm>
        </p:spPr>
        <p:txBody>
          <a:bodyPr anchor="ctr"/>
          <a:lstStyle>
            <a:lvl1pPr algn="r">
              <a:defRPr sz="6000" b="0" i="0" cap="none">
                <a:solidFill>
                  <a:schemeClr val="accent1"/>
                </a:solidFill>
                <a:latin typeface="+mj-lt"/>
                <a:cs typeface="Arial"/>
              </a:defRPr>
            </a:lvl1pPr>
          </a:lstStyle>
          <a:p>
            <a:r>
              <a:rPr lang="en-US" dirty="0"/>
              <a:t>Section Title</a:t>
            </a:r>
          </a:p>
        </p:txBody>
      </p:sp>
      <p:pic>
        <p:nvPicPr>
          <p:cNvPr id="8" name="Picture 7">
            <a:extLst>
              <a:ext uri="{FF2B5EF4-FFF2-40B4-BE49-F238E27FC236}">
                <a16:creationId xmlns:a16="http://schemas.microsoft.com/office/drawing/2014/main" id="{34D09FE0-E80F-4172-A2DC-B58458B087A1}"/>
              </a:ext>
            </a:extLst>
          </p:cNvPr>
          <p:cNvPicPr>
            <a:picLocks noChangeAspect="1"/>
          </p:cNvPicPr>
          <p:nvPr userDrawn="1"/>
        </p:nvPicPr>
        <p:blipFill>
          <a:blip r:embed="rId3"/>
          <a:stretch>
            <a:fillRect/>
          </a:stretch>
        </p:blipFill>
        <p:spPr>
          <a:xfrm>
            <a:off x="9652487" y="5756455"/>
            <a:ext cx="468437" cy="468444"/>
          </a:xfrm>
          <a:prstGeom prst="rect">
            <a:avLst/>
          </a:prstGeom>
        </p:spPr>
      </p:pic>
      <p:sp>
        <p:nvSpPr>
          <p:cNvPr id="9" name="TextBox 8">
            <a:extLst>
              <a:ext uri="{FF2B5EF4-FFF2-40B4-BE49-F238E27FC236}">
                <a16:creationId xmlns:a16="http://schemas.microsoft.com/office/drawing/2014/main" id="{048BE7F5-5162-4BE8-902C-D87E86A7E029}"/>
              </a:ext>
            </a:extLst>
          </p:cNvPr>
          <p:cNvSpPr txBox="1"/>
          <p:nvPr userDrawn="1"/>
        </p:nvSpPr>
        <p:spPr>
          <a:xfrm>
            <a:off x="9997773" y="5741690"/>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351059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D309DD7D-688D-447C-9076-39D3977544E7}"/>
              </a:ext>
            </a:extLst>
          </p:cNvPr>
          <p:cNvPicPr>
            <a:picLocks noChangeAspect="1"/>
          </p:cNvPicPr>
          <p:nvPr userDrawn="1"/>
        </p:nvPicPr>
        <p:blipFill>
          <a:blip r:embed="rId2"/>
          <a:stretch>
            <a:fillRect/>
          </a:stretch>
        </p:blipFill>
        <p:spPr>
          <a:xfrm>
            <a:off x="172426" y="5808768"/>
            <a:ext cx="468437" cy="468444"/>
          </a:xfrm>
          <a:prstGeom prst="rect">
            <a:avLst/>
          </a:prstGeom>
        </p:spPr>
      </p:pic>
      <p:sp>
        <p:nvSpPr>
          <p:cNvPr id="12" name="TextBox 11">
            <a:extLst>
              <a:ext uri="{FF2B5EF4-FFF2-40B4-BE49-F238E27FC236}">
                <a16:creationId xmlns:a16="http://schemas.microsoft.com/office/drawing/2014/main" id="{06E4BAD3-4B4A-4E73-9D15-B1E668B2EEA9}"/>
              </a:ext>
            </a:extLst>
          </p:cNvPr>
          <p:cNvSpPr txBox="1"/>
          <p:nvPr userDrawn="1"/>
        </p:nvSpPr>
        <p:spPr>
          <a:xfrm>
            <a:off x="517712" y="5794003"/>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406514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a:extLst>
              <a:ext uri="{FF2B5EF4-FFF2-40B4-BE49-F238E27FC236}">
                <a16:creationId xmlns:a16="http://schemas.microsoft.com/office/drawing/2014/main" id="{78CBCBBA-F245-4941-B929-78DC0905F4EA}"/>
              </a:ext>
            </a:extLst>
          </p:cNvPr>
          <p:cNvPicPr>
            <a:picLocks noChangeAspect="1"/>
          </p:cNvPicPr>
          <p:nvPr userDrawn="1"/>
        </p:nvPicPr>
        <p:blipFill>
          <a:blip r:embed="rId2"/>
          <a:stretch>
            <a:fillRect/>
          </a:stretch>
        </p:blipFill>
        <p:spPr>
          <a:xfrm>
            <a:off x="155560" y="5831731"/>
            <a:ext cx="468437" cy="468444"/>
          </a:xfrm>
          <a:prstGeom prst="rect">
            <a:avLst/>
          </a:prstGeom>
        </p:spPr>
      </p:pic>
      <p:sp>
        <p:nvSpPr>
          <p:cNvPr id="7" name="TextBox 6">
            <a:extLst>
              <a:ext uri="{FF2B5EF4-FFF2-40B4-BE49-F238E27FC236}">
                <a16:creationId xmlns:a16="http://schemas.microsoft.com/office/drawing/2014/main" id="{4A4FAF6B-666A-4849-9183-286EA8AB0953}"/>
              </a:ext>
            </a:extLst>
          </p:cNvPr>
          <p:cNvSpPr txBox="1"/>
          <p:nvPr userDrawn="1"/>
        </p:nvSpPr>
        <p:spPr>
          <a:xfrm>
            <a:off x="500846" y="5816966"/>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1721537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125" y="360363"/>
            <a:ext cx="10800000" cy="5759450"/>
          </a:xfrm>
        </p:spPr>
        <p:txBody>
          <a:bodyPr/>
          <a:lstStyle>
            <a:lvl1pPr marL="0" indent="0">
              <a:buFont typeface="Wingdings" charset="2"/>
              <a:buNone/>
              <a:defRPr>
                <a:solidFill>
                  <a:schemeClr val="tx2"/>
                </a:solidFill>
              </a:defRPr>
            </a:lvl1pPr>
            <a:lvl2pPr marL="576027" indent="0">
              <a:buFont typeface="Wingdings" charset="2"/>
              <a:buNone/>
              <a:defRPr>
                <a:solidFill>
                  <a:srgbClr val="474947"/>
                </a:solidFill>
              </a:defRPr>
            </a:lvl2pPr>
            <a:lvl3pPr marL="1152053" indent="0">
              <a:buFont typeface="Wingdings" charset="2"/>
              <a:buNone/>
              <a:defRPr>
                <a:solidFill>
                  <a:srgbClr val="474947"/>
                </a:solidFill>
              </a:defRPr>
            </a:lvl3pPr>
            <a:lvl4pPr marL="1728079" indent="0">
              <a:buFont typeface="Wingdings" charset="2"/>
              <a:buNone/>
              <a:defRPr>
                <a:solidFill>
                  <a:srgbClr val="474947"/>
                </a:solidFill>
              </a:defRPr>
            </a:lvl4pPr>
            <a:lvl5pPr marL="2304105"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ABA3E30-A9E5-4D80-A981-4F29084A710C}"/>
              </a:ext>
            </a:extLst>
          </p:cNvPr>
          <p:cNvPicPr>
            <a:picLocks noChangeAspect="1"/>
          </p:cNvPicPr>
          <p:nvPr userDrawn="1"/>
        </p:nvPicPr>
        <p:blipFill>
          <a:blip r:embed="rId2"/>
          <a:stretch>
            <a:fillRect/>
          </a:stretch>
        </p:blipFill>
        <p:spPr>
          <a:xfrm>
            <a:off x="125906" y="5885590"/>
            <a:ext cx="468437" cy="468444"/>
          </a:xfrm>
          <a:prstGeom prst="rect">
            <a:avLst/>
          </a:prstGeom>
        </p:spPr>
      </p:pic>
      <p:sp>
        <p:nvSpPr>
          <p:cNvPr id="8" name="TextBox 7">
            <a:extLst>
              <a:ext uri="{FF2B5EF4-FFF2-40B4-BE49-F238E27FC236}">
                <a16:creationId xmlns:a16="http://schemas.microsoft.com/office/drawing/2014/main" id="{C16B2FB0-D175-4532-B78F-8F66DC07C962}"/>
              </a:ext>
            </a:extLst>
          </p:cNvPr>
          <p:cNvSpPr txBox="1"/>
          <p:nvPr userDrawn="1"/>
        </p:nvSpPr>
        <p:spPr>
          <a:xfrm>
            <a:off x="471192" y="5870825"/>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1890547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61038" y="1439863"/>
            <a:ext cx="5397726" cy="4679950"/>
          </a:xfrm>
        </p:spPr>
        <p:txBody>
          <a:bodyPr r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761038" y="1439863"/>
            <a:ext cx="5399087" cy="4679950"/>
          </a:xfrm>
        </p:spPr>
        <p:txBody>
          <a:bodyPr lIns="180000">
            <a:normAutofit/>
          </a:bodyPr>
          <a:lstStyle>
            <a:lvl1pPr>
              <a:defRPr sz="2800"/>
            </a:lvl1pPr>
            <a:lvl2pPr>
              <a:defRPr sz="2400"/>
            </a:lvl2pPr>
            <a:lvl3pPr>
              <a:defRPr sz="2000"/>
            </a:lvl3pPr>
            <a:lvl4pPr>
              <a:defRPr sz="1800"/>
            </a:lvl4pPr>
            <a:lvl5pPr>
              <a:defRPr sz="1800"/>
            </a:lvl5pPr>
            <a:lvl6pPr>
              <a:defRPr sz="2268"/>
            </a:lvl6pPr>
            <a:lvl7pPr>
              <a:defRPr sz="2268"/>
            </a:lvl7pPr>
            <a:lvl8pPr>
              <a:defRPr sz="2268"/>
            </a:lvl8pPr>
            <a:lvl9pPr>
              <a:defRPr sz="2268"/>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E96E14D2-378B-4F90-A1BB-7F6D88770DE5}"/>
              </a:ext>
            </a:extLst>
          </p:cNvPr>
          <p:cNvPicPr>
            <a:picLocks noChangeAspect="1"/>
          </p:cNvPicPr>
          <p:nvPr userDrawn="1"/>
        </p:nvPicPr>
        <p:blipFill>
          <a:blip r:embed="rId2"/>
          <a:stretch>
            <a:fillRect/>
          </a:stretch>
        </p:blipFill>
        <p:spPr>
          <a:xfrm>
            <a:off x="124545" y="5885591"/>
            <a:ext cx="468437" cy="468444"/>
          </a:xfrm>
          <a:prstGeom prst="rect">
            <a:avLst/>
          </a:prstGeom>
        </p:spPr>
      </p:pic>
      <p:sp>
        <p:nvSpPr>
          <p:cNvPr id="9" name="TextBox 8">
            <a:extLst>
              <a:ext uri="{FF2B5EF4-FFF2-40B4-BE49-F238E27FC236}">
                <a16:creationId xmlns:a16="http://schemas.microsoft.com/office/drawing/2014/main" id="{8B771057-6292-4251-A112-F5A2E0ED78FF}"/>
              </a:ext>
            </a:extLst>
          </p:cNvPr>
          <p:cNvSpPr txBox="1"/>
          <p:nvPr userDrawn="1"/>
        </p:nvSpPr>
        <p:spPr>
          <a:xfrm>
            <a:off x="469831" y="5870826"/>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2062983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159D4F-7E1D-4FAF-ADCB-7590D66FC590}"/>
              </a:ext>
            </a:extLst>
          </p:cNvPr>
          <p:cNvPicPr>
            <a:picLocks noChangeAspect="1"/>
          </p:cNvPicPr>
          <p:nvPr userDrawn="1"/>
        </p:nvPicPr>
        <p:blipFill>
          <a:blip r:embed="rId2"/>
          <a:stretch>
            <a:fillRect/>
          </a:stretch>
        </p:blipFill>
        <p:spPr>
          <a:xfrm>
            <a:off x="172426" y="5808768"/>
            <a:ext cx="468437" cy="468444"/>
          </a:xfrm>
          <a:prstGeom prst="rect">
            <a:avLst/>
          </a:prstGeom>
        </p:spPr>
      </p:pic>
      <p:sp>
        <p:nvSpPr>
          <p:cNvPr id="6" name="TextBox 5">
            <a:extLst>
              <a:ext uri="{FF2B5EF4-FFF2-40B4-BE49-F238E27FC236}">
                <a16:creationId xmlns:a16="http://schemas.microsoft.com/office/drawing/2014/main" id="{22D6501A-3C44-4C73-B30D-4B423CF2CE91}"/>
              </a:ext>
            </a:extLst>
          </p:cNvPr>
          <p:cNvSpPr txBox="1"/>
          <p:nvPr userDrawn="1"/>
        </p:nvSpPr>
        <p:spPr>
          <a:xfrm>
            <a:off x="517712" y="5794003"/>
            <a:ext cx="1976031" cy="483209"/>
          </a:xfrm>
          <a:prstGeom prst="rect">
            <a:avLst/>
          </a:prstGeom>
          <a:noFill/>
        </p:spPr>
        <p:txBody>
          <a:bodyPr wrap="square" rtlCol="0">
            <a:spAutoFit/>
          </a:bodyPr>
          <a:lstStyle/>
          <a:p>
            <a:r>
              <a:rPr lang="it-IT" sz="2540" b="1" dirty="0">
                <a:solidFill>
                  <a:srgbClr val="0079D6"/>
                </a:solidFill>
              </a:rPr>
              <a:t>#sqlsat</a:t>
            </a:r>
          </a:p>
        </p:txBody>
      </p:sp>
    </p:spTree>
    <p:extLst>
      <p:ext uri="{BB962C8B-B14F-4D97-AF65-F5344CB8AC3E}">
        <p14:creationId xmlns:p14="http://schemas.microsoft.com/office/powerpoint/2010/main" val="418698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115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Diagra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68865" y="1785117"/>
            <a:ext cx="3758469" cy="4324763"/>
          </a:xfrm>
        </p:spPr>
        <p:txBody>
          <a:bodyPr>
            <a:noAutofit/>
          </a:bodyPr>
          <a:lstStyle>
            <a:lvl1pPr>
              <a:buClr>
                <a:schemeClr val="accent1"/>
              </a:buClr>
              <a:defRPr sz="1772">
                <a:solidFill>
                  <a:schemeClr val="tx2"/>
                </a:solidFill>
                <a:latin typeface="+mj-lt"/>
              </a:defRPr>
            </a:lvl1pPr>
            <a:lvl2pPr>
              <a:buClr>
                <a:schemeClr val="accent1"/>
              </a:buClr>
              <a:defRPr sz="1595">
                <a:solidFill>
                  <a:schemeClr val="tx2"/>
                </a:solidFill>
                <a:latin typeface="+mj-lt"/>
              </a:defRPr>
            </a:lvl2pPr>
            <a:lvl3pPr>
              <a:buClr>
                <a:schemeClr val="accent1"/>
              </a:buClr>
              <a:defRPr sz="1417">
                <a:solidFill>
                  <a:schemeClr val="tx2"/>
                </a:solidFill>
                <a:latin typeface="+mj-lt"/>
              </a:defRPr>
            </a:lvl3pPr>
            <a:lvl4pPr>
              <a:buClr>
                <a:schemeClr val="accent1"/>
              </a:buClr>
              <a:defRPr sz="1241">
                <a:solidFill>
                  <a:schemeClr val="tx2"/>
                </a:solidFill>
                <a:latin typeface="+mj-lt"/>
              </a:defRPr>
            </a:lvl4pPr>
            <a:lvl5pPr>
              <a:buClr>
                <a:schemeClr val="accent1"/>
              </a:buClr>
              <a:defRPr sz="1241">
                <a:solidFill>
                  <a:schemeClr val="tx2"/>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11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1038" y="360363"/>
            <a:ext cx="10800000" cy="720000"/>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60125" y="1439813"/>
            <a:ext cx="10800000" cy="4680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587525" y="1153073"/>
            <a:ext cx="184731" cy="441339"/>
          </a:xfrm>
          <a:prstGeom prst="rect">
            <a:avLst/>
          </a:prstGeom>
          <a:noFill/>
        </p:spPr>
        <p:txBody>
          <a:bodyPr wrap="none" rtlCol="0">
            <a:spAutoFit/>
          </a:bodyPr>
          <a:lstStyle/>
          <a:p>
            <a:endParaRPr lang="en-US" sz="2268" dirty="0"/>
          </a:p>
        </p:txBody>
      </p:sp>
      <p:graphicFrame>
        <p:nvGraphicFramePr>
          <p:cNvPr id="9" name="Object 8"/>
          <p:cNvGraphicFramePr>
            <a:graphicFrameLocks noChangeAspect="1"/>
          </p:cNvGraphicFramePr>
          <p:nvPr userDrawn="1">
            <p:extLst>
              <p:ext uri="{D42A27DB-BD31-4B8C-83A1-F6EECF244321}">
                <p14:modId xmlns:p14="http://schemas.microsoft.com/office/powerpoint/2010/main" val="1855242954"/>
              </p:ext>
            </p:extLst>
          </p:nvPr>
        </p:nvGraphicFramePr>
        <p:xfrm>
          <a:off x="10713600" y="5940175"/>
          <a:ext cx="626616" cy="360000"/>
        </p:xfrm>
        <a:graphic>
          <a:graphicData uri="http://schemas.openxmlformats.org/presentationml/2006/ole">
            <mc:AlternateContent xmlns:mc="http://schemas.openxmlformats.org/markup-compatibility/2006">
              <mc:Choice xmlns:v="urn:schemas-microsoft-com:vml" Requires="v">
                <p:oleObj spid="_x0000_s1026" name="Image" r:id="rId14" imgW="2279520" imgH="1310400" progId="Photoshop.Image.18">
                  <p:embed/>
                </p:oleObj>
              </mc:Choice>
              <mc:Fallback>
                <p:oleObj name="Image" r:id="rId14" imgW="2279520" imgH="1310400" progId="Photoshop.Image.18">
                  <p:embed/>
                  <p:pic>
                    <p:nvPicPr>
                      <p:cNvPr id="9" name="Object 8"/>
                      <p:cNvPicPr/>
                      <p:nvPr/>
                    </p:nvPicPr>
                    <p:blipFill>
                      <a:blip r:embed="rId15"/>
                      <a:stretch>
                        <a:fillRect/>
                      </a:stretch>
                    </p:blipFill>
                    <p:spPr>
                      <a:xfrm>
                        <a:off x="10713600" y="5940175"/>
                        <a:ext cx="626616" cy="360000"/>
                      </a:xfrm>
                      <a:prstGeom prst="rect">
                        <a:avLst/>
                      </a:prstGeom>
                    </p:spPr>
                  </p:pic>
                </p:oleObj>
              </mc:Fallback>
            </mc:AlternateContent>
          </a:graphicData>
        </a:graphic>
      </p:graphicFrame>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4" r:id="rId4"/>
    <p:sldLayoutId id="2147483656" r:id="rId5"/>
    <p:sldLayoutId id="2147483652" r:id="rId6"/>
    <p:sldLayoutId id="2147483655" r:id="rId7"/>
    <p:sldLayoutId id="2147483657" r:id="rId8"/>
    <p:sldLayoutId id="2147483660" r:id="rId9"/>
    <p:sldLayoutId id="2147483662" r:id="rId10"/>
    <p:sldLayoutId id="2147483664" r:id="rId11"/>
  </p:sldLayoutIdLst>
  <p:txStyles>
    <p:titleStyle>
      <a:lvl1pPr algn="l" defTabSz="576026" rtl="0" eaLnBrk="1" latinLnBrk="0" hangingPunct="1">
        <a:spcBef>
          <a:spcPct val="0"/>
        </a:spcBef>
        <a:buNone/>
        <a:defRPr sz="4400" kern="1200">
          <a:solidFill>
            <a:schemeClr val="accent1"/>
          </a:solidFill>
          <a:latin typeface="+mj-lt"/>
          <a:ea typeface="+mj-ea"/>
          <a:cs typeface="+mj-cs"/>
        </a:defRPr>
      </a:lvl1pPr>
    </p:titleStyle>
    <p:body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p:bodyStyle>
    <p:otherStyle>
      <a:defPPr>
        <a:defRPr lang="en-US"/>
      </a:defPPr>
      <a:lvl1pPr marL="0" algn="l" defTabSz="576026" rtl="0" eaLnBrk="1" latinLnBrk="0" hangingPunct="1">
        <a:defRPr sz="2268" kern="1200">
          <a:solidFill>
            <a:schemeClr val="tx1"/>
          </a:solidFill>
          <a:latin typeface="+mn-lt"/>
          <a:ea typeface="+mn-ea"/>
          <a:cs typeface="+mn-cs"/>
        </a:defRPr>
      </a:lvl1pPr>
      <a:lvl2pPr marL="576026" algn="l" defTabSz="576026" rtl="0" eaLnBrk="1" latinLnBrk="0" hangingPunct="1">
        <a:defRPr sz="2268" kern="1200">
          <a:solidFill>
            <a:schemeClr val="tx1"/>
          </a:solidFill>
          <a:latin typeface="+mn-lt"/>
          <a:ea typeface="+mn-ea"/>
          <a:cs typeface="+mn-cs"/>
        </a:defRPr>
      </a:lvl2pPr>
      <a:lvl3pPr marL="1152053" algn="l" defTabSz="576026" rtl="0" eaLnBrk="1" latinLnBrk="0" hangingPunct="1">
        <a:defRPr sz="2268" kern="1200">
          <a:solidFill>
            <a:schemeClr val="tx1"/>
          </a:solidFill>
          <a:latin typeface="+mn-lt"/>
          <a:ea typeface="+mn-ea"/>
          <a:cs typeface="+mn-cs"/>
        </a:defRPr>
      </a:lvl3pPr>
      <a:lvl4pPr marL="1728079" algn="l" defTabSz="576026" rtl="0" eaLnBrk="1" latinLnBrk="0" hangingPunct="1">
        <a:defRPr sz="2268" kern="1200">
          <a:solidFill>
            <a:schemeClr val="tx1"/>
          </a:solidFill>
          <a:latin typeface="+mn-lt"/>
          <a:ea typeface="+mn-ea"/>
          <a:cs typeface="+mn-cs"/>
        </a:defRPr>
      </a:lvl4pPr>
      <a:lvl5pPr marL="2304105" algn="l" defTabSz="576026" rtl="0" eaLnBrk="1" latinLnBrk="0" hangingPunct="1">
        <a:defRPr sz="2268" kern="1200">
          <a:solidFill>
            <a:schemeClr val="tx1"/>
          </a:solidFill>
          <a:latin typeface="+mn-lt"/>
          <a:ea typeface="+mn-ea"/>
          <a:cs typeface="+mn-cs"/>
        </a:defRPr>
      </a:lvl5pPr>
      <a:lvl6pPr marL="2880131" algn="l" defTabSz="576026" rtl="0" eaLnBrk="1" latinLnBrk="0" hangingPunct="1">
        <a:defRPr sz="2268" kern="1200">
          <a:solidFill>
            <a:schemeClr val="tx1"/>
          </a:solidFill>
          <a:latin typeface="+mn-lt"/>
          <a:ea typeface="+mn-ea"/>
          <a:cs typeface="+mn-cs"/>
        </a:defRPr>
      </a:lvl6pPr>
      <a:lvl7pPr marL="3456158" algn="l" defTabSz="576026" rtl="0" eaLnBrk="1" latinLnBrk="0" hangingPunct="1">
        <a:defRPr sz="2268" kern="1200">
          <a:solidFill>
            <a:schemeClr val="tx1"/>
          </a:solidFill>
          <a:latin typeface="+mn-lt"/>
          <a:ea typeface="+mn-ea"/>
          <a:cs typeface="+mn-cs"/>
        </a:defRPr>
      </a:lvl7pPr>
      <a:lvl8pPr marL="4032184" algn="l" defTabSz="576026" rtl="0" eaLnBrk="1" latinLnBrk="0" hangingPunct="1">
        <a:defRPr sz="2268" kern="1200">
          <a:solidFill>
            <a:schemeClr val="tx1"/>
          </a:solidFill>
          <a:latin typeface="+mn-lt"/>
          <a:ea typeface="+mn-ea"/>
          <a:cs typeface="+mn-cs"/>
        </a:defRPr>
      </a:lvl8pPr>
      <a:lvl9pPr marL="4608210" algn="l" defTabSz="576026" rtl="0" eaLnBrk="1" latinLnBrk="0" hangingPunct="1">
        <a:defRPr sz="226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userDrawn="1">
          <p15:clr>
            <a:srgbClr val="F26B43"/>
          </p15:clr>
        </p15:guide>
        <p15:guide id="2" pos="3629" userDrawn="1">
          <p15:clr>
            <a:srgbClr val="F26B43"/>
          </p15:clr>
        </p15:guide>
        <p15:guide id="3" pos="7030" userDrawn="1">
          <p15:clr>
            <a:srgbClr val="F26B43"/>
          </p15:clr>
        </p15:guide>
        <p15:guide id="4" pos="227" userDrawn="1">
          <p15:clr>
            <a:srgbClr val="F26B43"/>
          </p15:clr>
        </p15:guide>
        <p15:guide id="5" orient="horz" pos="227" userDrawn="1">
          <p15:clr>
            <a:srgbClr val="F26B43"/>
          </p15:clr>
        </p15:guide>
        <p15:guide id="7" orient="horz" pos="680" userDrawn="1">
          <p15:clr>
            <a:srgbClr val="F26B43"/>
          </p15:clr>
        </p15:guide>
        <p15:guide id="8" orient="horz" pos="907" userDrawn="1">
          <p15:clr>
            <a:srgbClr val="F26B43"/>
          </p15:clr>
        </p15:guide>
        <p15:guide id="9" orient="horz" pos="3855" userDrawn="1">
          <p15:clr>
            <a:srgbClr val="F26B43"/>
          </p15:clr>
        </p15:guide>
        <p15:guide id="10" orient="horz" pos="204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me/rcappello" TargetMode="External"/><Relationship Id="rId2" Type="http://schemas.openxmlformats.org/officeDocument/2006/relationships/hyperlink" Target="https://about.me/marcominerva" TargetMode="Externa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docs.microsoft.com/en-us/azure/cosmos-db/consistency-level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jpeg"/><Relationship Id="rId2" Type="http://schemas.openxmlformats.org/officeDocument/2006/relationships/notesSlide" Target="../notesSlides/notesSlide25.xml"/><Relationship Id="rId16"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na01.safelinks.protection.outlook.com/?url=https://aka.ms/cosmosdbri&amp;data=02|01||a733adae74c44e91f0a708d607660ca5|72f988bf86f141af91ab2d7cd011db47|1|0|636704533368973842&amp;sdata=0SAenNrLFsgeCiPNNl%2BbCVlcm2CzgZOYWfQ7fofEoVQ%3D&amp;reserved=0"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55.jpeg"/></Relationships>
</file>

<file path=ppt/slides/_rels/slide33.xml.rels><?xml version="1.0" encoding="UTF-8" standalone="yes"?>
<Relationships xmlns="http://schemas.openxmlformats.org/package/2006/relationships"><Relationship Id="rId3" Type="http://schemas.openxmlformats.org/officeDocument/2006/relationships/hyperlink" Target="https://aka.ms/cosmosdb-j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hyperlink" Target="https://aka.ms/cosmosdb-js-doc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azure.microsoft.com/en-us/try/cosmosdb"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documentdb.com/capacityplanner"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DotNetToscana/CosmosDB-GlobalDistribution" TargetMode="External"/><Relationship Id="rId3" Type="http://schemas.openxmlformats.org/officeDocument/2006/relationships/hyperlink" Target="https://docs.microsoft.com/en-us/azure/cosmos-db" TargetMode="External"/><Relationship Id="rId7" Type="http://schemas.openxmlformats.org/officeDocument/2006/relationships/hyperlink" Target="https://azure.microsoft.com/en-us/try/cosmosdb/"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tinyurl.com/CosmosDbHDL" TargetMode="External"/><Relationship Id="rId5" Type="http://schemas.openxmlformats.org/officeDocument/2006/relationships/hyperlink" Target="https://azure.microsoft.com/en-us/pricing/details/cosmos-db" TargetMode="External"/><Relationship Id="rId4" Type="http://schemas.openxmlformats.org/officeDocument/2006/relationships/hyperlink" Target="https://azure.microsoft.com/en-us/blog/a-technical-overview-of-azure-cosmos-db"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6600" dirty="0"/>
              <a:t>Azure Cosmos DB</a:t>
            </a:r>
            <a:br>
              <a:rPr lang="en-GB" sz="6600" dirty="0"/>
            </a:br>
            <a:r>
              <a:rPr lang="en-GB" sz="6600" dirty="0"/>
              <a:t>The new frontier of Big Data and NoSQL</a:t>
            </a:r>
            <a:endParaRPr lang="en-US" dirty="0"/>
          </a:p>
        </p:txBody>
      </p:sp>
      <p:sp>
        <p:nvSpPr>
          <p:cNvPr id="4" name="Subtitle 2">
            <a:extLst>
              <a:ext uri="{FF2B5EF4-FFF2-40B4-BE49-F238E27FC236}">
                <a16:creationId xmlns:a16="http://schemas.microsoft.com/office/drawing/2014/main" id="{72C2BF1C-F01E-4AC7-A875-B66CC5ED203E}"/>
              </a:ext>
            </a:extLst>
          </p:cNvPr>
          <p:cNvSpPr txBox="1">
            <a:spLocks/>
          </p:cNvSpPr>
          <p:nvPr/>
        </p:nvSpPr>
        <p:spPr>
          <a:xfrm>
            <a:off x="359989" y="233466"/>
            <a:ext cx="6311585" cy="113928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701" dirty="0">
                <a:solidFill>
                  <a:schemeClr val="tx1"/>
                </a:solidFill>
                <a:latin typeface="+mn-lt"/>
              </a:rPr>
              <a:t>Marco Minerva</a:t>
            </a:r>
          </a:p>
          <a:p>
            <a:pPr marL="0" indent="0">
              <a:buNone/>
            </a:pPr>
            <a:r>
              <a:rPr lang="en-US" sz="1701" dirty="0">
                <a:solidFill>
                  <a:schemeClr val="tx1"/>
                </a:solidFill>
                <a:latin typeface="+mn-lt"/>
              </a:rPr>
              <a:t>Microsoft MVP Windows Development</a:t>
            </a:r>
          </a:p>
          <a:p>
            <a:pPr marL="0" indent="0">
              <a:buNone/>
            </a:pPr>
            <a:r>
              <a:rPr lang="en-US" sz="1701" dirty="0">
                <a:solidFill>
                  <a:schemeClr val="tx1"/>
                </a:solidFill>
                <a:latin typeface="+mn-lt"/>
              </a:rPr>
              <a:t>Intel Software Innovator</a:t>
            </a:r>
            <a:br>
              <a:rPr lang="en-US" sz="1701" dirty="0">
                <a:solidFill>
                  <a:schemeClr val="tx1"/>
                </a:solidFill>
                <a:latin typeface="+mn-lt"/>
              </a:rPr>
            </a:br>
            <a:r>
              <a:rPr lang="en-US" sz="1701" dirty="0">
                <a:solidFill>
                  <a:schemeClr val="tx1"/>
                </a:solidFill>
                <a:latin typeface="+mn-lt"/>
                <a:hlinkClick r:id="rId2"/>
              </a:rPr>
              <a:t>https://about.me/marcominerva</a:t>
            </a:r>
            <a:r>
              <a:rPr lang="en-US" sz="1701" dirty="0">
                <a:solidFill>
                  <a:schemeClr val="tx1"/>
                </a:solidFill>
                <a:latin typeface="+mn-lt"/>
              </a:rPr>
              <a:t> </a:t>
            </a:r>
          </a:p>
        </p:txBody>
      </p:sp>
      <p:sp>
        <p:nvSpPr>
          <p:cNvPr id="6" name="Rettangolo 5">
            <a:extLst>
              <a:ext uri="{FF2B5EF4-FFF2-40B4-BE49-F238E27FC236}">
                <a16:creationId xmlns:a16="http://schemas.microsoft.com/office/drawing/2014/main" id="{A2EFD43D-F373-4650-A6D7-E24B8AF7B9AD}"/>
              </a:ext>
            </a:extLst>
          </p:cNvPr>
          <p:cNvSpPr/>
          <p:nvPr/>
        </p:nvSpPr>
        <p:spPr>
          <a:xfrm>
            <a:off x="5760015" y="233465"/>
            <a:ext cx="5760156" cy="1139286"/>
          </a:xfrm>
          <a:prstGeom prst="rect">
            <a:avLst/>
          </a:prstGeom>
        </p:spPr>
        <p:txBody>
          <a:bodyPr>
            <a:spAutoFit/>
          </a:bodyPr>
          <a:lstStyle/>
          <a:p>
            <a:pPr algn="r"/>
            <a:r>
              <a:rPr lang="en-US" sz="1701" dirty="0"/>
              <a:t>Riccardo Cappello</a:t>
            </a:r>
          </a:p>
          <a:p>
            <a:pPr algn="r"/>
            <a:r>
              <a:rPr lang="en-US" sz="1701" dirty="0"/>
              <a:t>Microsoft MVP Microsoft Azure</a:t>
            </a:r>
          </a:p>
          <a:p>
            <a:pPr algn="r"/>
            <a:r>
              <a:rPr lang="en-US" sz="1701" dirty="0"/>
              <a:t>Intel Software Innovator</a:t>
            </a:r>
            <a:br>
              <a:rPr lang="en-US" sz="1701" dirty="0"/>
            </a:br>
            <a:r>
              <a:rPr lang="en-US" sz="1701" dirty="0">
                <a:hlinkClick r:id="rId3"/>
              </a:rPr>
              <a:t>https://about.me/rcappello</a:t>
            </a:r>
            <a:r>
              <a:rPr lang="en-US" sz="1701" dirty="0"/>
              <a:t> </a:t>
            </a:r>
          </a:p>
        </p:txBody>
      </p:sp>
      <p:pic>
        <p:nvPicPr>
          <p:cNvPr id="9" name="Picture 2" descr="https://software.intel.com/sites/default/files/managed/9f/d5/Intel%C2%AE%20Software%20Innovator%20Program%20%20%20Overview%20%20%20Intel%C2%AE%20Developer%20Zone.png">
            <a:extLst>
              <a:ext uri="{FF2B5EF4-FFF2-40B4-BE49-F238E27FC236}">
                <a16:creationId xmlns:a16="http://schemas.microsoft.com/office/drawing/2014/main" id="{5B13F8DB-4D23-4C70-BAED-D9A8FC791A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474" y="140226"/>
            <a:ext cx="1042134" cy="1262985"/>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6">
            <a:extLst>
              <a:ext uri="{FF2B5EF4-FFF2-40B4-BE49-F238E27FC236}">
                <a16:creationId xmlns:a16="http://schemas.microsoft.com/office/drawing/2014/main" id="{20D7A2AA-D6EE-4A64-BD18-67B969F3A839}"/>
              </a:ext>
            </a:extLst>
          </p:cNvPr>
          <p:cNvPicPr>
            <a:picLocks noChangeAspect="1"/>
          </p:cNvPicPr>
          <p:nvPr/>
        </p:nvPicPr>
        <p:blipFill>
          <a:blip r:embed="rId5"/>
          <a:stretch>
            <a:fillRect/>
          </a:stretch>
        </p:blipFill>
        <p:spPr>
          <a:xfrm>
            <a:off x="4430757" y="185590"/>
            <a:ext cx="1217621" cy="1217621"/>
          </a:xfrm>
          <a:prstGeom prst="rect">
            <a:avLst/>
          </a:prstGeom>
        </p:spPr>
      </p:pic>
      <p:pic>
        <p:nvPicPr>
          <p:cNvPr id="11" name="Immagine 3">
            <a:extLst>
              <a:ext uri="{FF2B5EF4-FFF2-40B4-BE49-F238E27FC236}">
                <a16:creationId xmlns:a16="http://schemas.microsoft.com/office/drawing/2014/main" id="{DA287F41-25CA-419E-86CC-3B7B8518BAF1}"/>
              </a:ext>
            </a:extLst>
          </p:cNvPr>
          <p:cNvPicPr>
            <a:picLocks noChangeAspect="1"/>
          </p:cNvPicPr>
          <p:nvPr/>
        </p:nvPicPr>
        <p:blipFill>
          <a:blip r:embed="rId6"/>
          <a:stretch>
            <a:fillRect/>
          </a:stretch>
        </p:blipFill>
        <p:spPr>
          <a:xfrm>
            <a:off x="5626712" y="233466"/>
            <a:ext cx="742535" cy="1169745"/>
          </a:xfrm>
          <a:prstGeom prst="rect">
            <a:avLst/>
          </a:prstGeom>
        </p:spPr>
      </p:pic>
    </p:spTree>
    <p:extLst>
      <p:ext uri="{BB962C8B-B14F-4D97-AF65-F5344CB8AC3E}">
        <p14:creationId xmlns:p14="http://schemas.microsoft.com/office/powerpoint/2010/main" val="326470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 y="1"/>
            <a:ext cx="11520310" cy="6480174"/>
          </a:xfrm>
          <a:prstGeom prst="rect">
            <a:avLst/>
          </a:prstGeom>
        </p:spPr>
      </p:pic>
      <p:sp>
        <p:nvSpPr>
          <p:cNvPr id="4" name="Rectangle 3"/>
          <p:cNvSpPr/>
          <p:nvPr/>
        </p:nvSpPr>
        <p:spPr>
          <a:xfrm>
            <a:off x="89" y="-1"/>
            <a:ext cx="11520311" cy="6480175"/>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12" name="Picture 11"/>
          <p:cNvPicPr>
            <a:picLocks noChangeAspect="1"/>
          </p:cNvPicPr>
          <p:nvPr/>
        </p:nvPicPr>
        <p:blipFill rotWithShape="1">
          <a:blip r:embed="rId4"/>
          <a:srcRect l="18321" t="26581" r="10697" b="3163"/>
          <a:stretch/>
        </p:blipFill>
        <p:spPr>
          <a:xfrm>
            <a:off x="5910650" y="2538273"/>
            <a:ext cx="5446739" cy="2972069"/>
          </a:xfrm>
          <a:prstGeom prst="rect">
            <a:avLst/>
          </a:prstGeom>
        </p:spPr>
      </p:pic>
      <p:sp>
        <p:nvSpPr>
          <p:cNvPr id="13" name="Rectangle 12"/>
          <p:cNvSpPr/>
          <p:nvPr/>
        </p:nvSpPr>
        <p:spPr>
          <a:xfrm>
            <a:off x="5408975" y="5510341"/>
            <a:ext cx="6543435" cy="449995"/>
          </a:xfrm>
          <a:prstGeom prst="rect">
            <a:avLst/>
          </a:prstGeom>
        </p:spPr>
        <p:txBody>
          <a:bodyPr wrap="square">
            <a:spAutoFit/>
          </a:bodyPr>
          <a:lstStyle/>
          <a:p>
            <a:pPr algn="ctr" defTabSz="809986"/>
            <a:r>
              <a:rPr lang="en-US" sz="2324" dirty="0">
                <a:solidFill>
                  <a:prstClr val="white"/>
                </a:solidFill>
                <a:latin typeface="Segoe UI Light" panose="020B0502040204020203" pitchFamily="34" charset="0"/>
                <a:cs typeface="Segoe UI Light" panose="020B0502040204020203" pitchFamily="34" charset="0"/>
              </a:rPr>
              <a:t>1 exabyte (EB) = 1,000,000,000,000,000,000</a:t>
            </a:r>
          </a:p>
        </p:txBody>
      </p:sp>
      <p:sp>
        <p:nvSpPr>
          <p:cNvPr id="8" name="Rectangle 7"/>
          <p:cNvSpPr/>
          <p:nvPr/>
        </p:nvSpPr>
        <p:spPr>
          <a:xfrm>
            <a:off x="743966" y="590353"/>
            <a:ext cx="10210169" cy="746679"/>
          </a:xfrm>
          <a:prstGeom prst="rect">
            <a:avLst/>
          </a:prstGeom>
        </p:spPr>
        <p:txBody>
          <a:bodyPr wrap="square">
            <a:spAutoFit/>
          </a:bodyPr>
          <a:lstStyle/>
          <a:p>
            <a:pPr algn="ctr"/>
            <a:r>
              <a:rPr lang="en-US" sz="4252" dirty="0">
                <a:solidFill>
                  <a:schemeClr val="bg1"/>
                </a:solidFill>
                <a:latin typeface="Segoe UI Light" panose="020B0502040204020203" pitchFamily="34" charset="0"/>
                <a:cs typeface="Segoe UI Light" panose="020B0502040204020203" pitchFamily="34" charset="0"/>
              </a:rPr>
              <a:t>Cosmos DB is designed for big data growth</a:t>
            </a:r>
          </a:p>
        </p:txBody>
      </p:sp>
      <p:pic>
        <p:nvPicPr>
          <p:cNvPr id="9" name="Picture 2" descr="Image result for globe">
            <a:extLst>
              <a:ext uri="{FF2B5EF4-FFF2-40B4-BE49-F238E27FC236}">
                <a16:creationId xmlns:a16="http://schemas.microsoft.com/office/drawing/2014/main" id="{F51873A6-6CB5-44F2-9AD7-C92B33F67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88" y="2452558"/>
            <a:ext cx="5150388" cy="3087187"/>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24FDC6F-1336-4FF7-A9C1-531BA20E407B}"/>
              </a:ext>
            </a:extLst>
          </p:cNvPr>
          <p:cNvSpPr txBox="1">
            <a:spLocks/>
          </p:cNvSpPr>
          <p:nvPr/>
        </p:nvSpPr>
        <p:spPr>
          <a:xfrm>
            <a:off x="146124" y="5498386"/>
            <a:ext cx="5713123" cy="437681"/>
          </a:xfrm>
          <a:prstGeom prst="rect">
            <a:avLst/>
          </a:prstGeom>
        </p:spPr>
        <p:txBody>
          <a:bodyPr vert="horz" lIns="86402" tIns="43201" rIns="86402" bIns="43201" rtlCol="0" anchor="b">
            <a:normAutofit fontScale="5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543" dirty="0">
                <a:solidFill>
                  <a:schemeClr val="bg1"/>
                </a:solidFill>
              </a:rPr>
              <a:t>Cosmos DB puts your data where your users are </a:t>
            </a:r>
          </a:p>
        </p:txBody>
      </p:sp>
      <p:sp>
        <p:nvSpPr>
          <p:cNvPr id="2" name="TextBox 1">
            <a:extLst>
              <a:ext uri="{FF2B5EF4-FFF2-40B4-BE49-F238E27FC236}">
                <a16:creationId xmlns:a16="http://schemas.microsoft.com/office/drawing/2014/main" id="{36125BC6-299D-40AA-90BB-1F0D0FD747A4}"/>
              </a:ext>
            </a:extLst>
          </p:cNvPr>
          <p:cNvSpPr txBox="1"/>
          <p:nvPr/>
        </p:nvSpPr>
        <p:spPr>
          <a:xfrm>
            <a:off x="8079129" y="4387331"/>
            <a:ext cx="1111170" cy="369332"/>
          </a:xfrm>
          <a:prstGeom prst="rect">
            <a:avLst/>
          </a:prstGeom>
          <a:solidFill>
            <a:schemeClr val="bg1"/>
          </a:solidFill>
        </p:spPr>
        <p:txBody>
          <a:bodyPr wrap="square" rtlCol="0">
            <a:spAutoFit/>
          </a:bodyPr>
          <a:lstStyle/>
          <a:p>
            <a:pPr algn="ctr"/>
            <a:r>
              <a:rPr lang="en-GB" dirty="0"/>
              <a:t>2016</a:t>
            </a:r>
          </a:p>
        </p:txBody>
      </p:sp>
      <p:sp>
        <p:nvSpPr>
          <p:cNvPr id="11" name="TextBox 10">
            <a:extLst>
              <a:ext uri="{FF2B5EF4-FFF2-40B4-BE49-F238E27FC236}">
                <a16:creationId xmlns:a16="http://schemas.microsoft.com/office/drawing/2014/main" id="{707B97EA-2091-4596-BABA-F9668672AA94}"/>
              </a:ext>
            </a:extLst>
          </p:cNvPr>
          <p:cNvSpPr txBox="1"/>
          <p:nvPr/>
        </p:nvSpPr>
        <p:spPr>
          <a:xfrm>
            <a:off x="6967959" y="4170399"/>
            <a:ext cx="1111170" cy="400110"/>
          </a:xfrm>
          <a:prstGeom prst="rect">
            <a:avLst/>
          </a:prstGeom>
          <a:solidFill>
            <a:schemeClr val="bg1"/>
          </a:solidFill>
        </p:spPr>
        <p:txBody>
          <a:bodyPr wrap="square" rtlCol="0">
            <a:spAutoFit/>
          </a:bodyPr>
          <a:lstStyle/>
          <a:p>
            <a:pPr algn="ctr"/>
            <a:r>
              <a:rPr lang="en-GB" sz="2000" dirty="0">
                <a:solidFill>
                  <a:srgbClr val="F45A07"/>
                </a:solidFill>
                <a:latin typeface="Berlin Sans FB Demi" panose="020E0802020502020306" pitchFamily="34" charset="0"/>
              </a:rPr>
              <a:t>3</a:t>
            </a:r>
            <a:endParaRPr lang="en-GB" dirty="0">
              <a:solidFill>
                <a:srgbClr val="F45A07"/>
              </a:solidFill>
              <a:latin typeface="Berlin Sans FB Demi" panose="020E0802020502020306" pitchFamily="34" charset="0"/>
            </a:endParaRPr>
          </a:p>
        </p:txBody>
      </p:sp>
    </p:spTree>
    <p:extLst>
      <p:ext uri="{BB962C8B-B14F-4D97-AF65-F5344CB8AC3E}">
        <p14:creationId xmlns:p14="http://schemas.microsoft.com/office/powerpoint/2010/main" val="2494642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Cosmos</a:t>
            </a:r>
            <a:r>
              <a:rPr lang="it-IT" dirty="0"/>
              <a:t> DB </a:t>
            </a:r>
            <a:br>
              <a:rPr lang="it-IT" dirty="0"/>
            </a:br>
            <a:r>
              <a:rPr lang="it-IT" dirty="0"/>
              <a:t>Core Value Pro</a:t>
            </a:r>
          </a:p>
        </p:txBody>
      </p:sp>
    </p:spTree>
    <p:extLst>
      <p:ext uri="{BB962C8B-B14F-4D97-AF65-F5344CB8AC3E}">
        <p14:creationId xmlns:p14="http://schemas.microsoft.com/office/powerpoint/2010/main" val="136157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64884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952092" y="4549275"/>
            <a:ext cx="2111179" cy="847461"/>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87" name="Picture 86">
            <a:extLst>
              <a:ext uri="{FF2B5EF4-FFF2-40B4-BE49-F238E27FC236}">
                <a16:creationId xmlns:a16="http://schemas.microsoft.com/office/drawing/2014/main" id="{146EA471-CD7A-42FE-BBF8-2F0BCD0A37AC}"/>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13993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Global distribution from the ground-up</a:t>
            </a:r>
          </a:p>
        </p:txBody>
      </p:sp>
      <p:pic>
        <p:nvPicPr>
          <p:cNvPr id="5" name="Screen Shot 2016-12-22 at 11.35.38.png" descr="Screen Shot 2016-12-22 at 11.35.38.png"/>
          <p:cNvPicPr>
            <a:picLocks noChangeAspect="1"/>
          </p:cNvPicPr>
          <p:nvPr/>
        </p:nvPicPr>
        <p:blipFill>
          <a:blip r:embed="rId3">
            <a:extLst/>
          </a:blip>
          <a:stretch>
            <a:fillRect/>
          </a:stretch>
        </p:blipFill>
        <p:spPr>
          <a:xfrm>
            <a:off x="391599" y="1799708"/>
            <a:ext cx="6554427" cy="4147372"/>
          </a:xfrm>
          <a:prstGeom prst="roundRect">
            <a:avLst>
              <a:gd name="adj" fmla="val 4181"/>
            </a:avLst>
          </a:prstGeom>
          <a:ln w="12700">
            <a:miter lim="400000"/>
          </a:ln>
        </p:spPr>
      </p:pic>
      <p:sp>
        <p:nvSpPr>
          <p:cNvPr id="7" name="Title 1">
            <a:extLst/>
          </p:cNvPr>
          <p:cNvSpPr txBox="1">
            <a:spLocks/>
          </p:cNvSpPr>
          <p:nvPr/>
        </p:nvSpPr>
        <p:spPr>
          <a:xfrm>
            <a:off x="2270161" y="4903559"/>
            <a:ext cx="1959774" cy="297531"/>
          </a:xfrm>
          <a:prstGeom prst="rect">
            <a:avLst/>
          </a:prstGeom>
          <a:noFill/>
        </p:spPr>
        <p:txBody>
          <a:bodyPr wrap="square" tIns="74425" bIns="74425"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774361">
              <a:defRPr/>
            </a:pPr>
            <a:r>
              <a:rPr lang="en-US" sz="1063" spc="0" dirty="0">
                <a:solidFill>
                  <a:srgbClr val="0078D7"/>
                </a:solidFill>
                <a:latin typeface="Segoe UI" panose="020B0502040204020203" pitchFamily="34" charset="0"/>
              </a:rPr>
              <a:t>Turnkey Global distribution </a:t>
            </a:r>
          </a:p>
        </p:txBody>
      </p:sp>
      <p:cxnSp>
        <p:nvCxnSpPr>
          <p:cNvPr id="9" name="Straight Connector 8"/>
          <p:cNvCxnSpPr>
            <a:cxnSpLocks/>
            <a:stCxn id="7" idx="0"/>
          </p:cNvCxnSpPr>
          <p:nvPr/>
        </p:nvCxnSpPr>
        <p:spPr>
          <a:xfrm flipH="1" flipV="1">
            <a:off x="2084080" y="3421343"/>
            <a:ext cx="1165968" cy="1482217"/>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p:cNvPr>
          <p:cNvSpPr txBox="1"/>
          <p:nvPr/>
        </p:nvSpPr>
        <p:spPr>
          <a:xfrm>
            <a:off x="472635" y="972434"/>
            <a:ext cx="6004316" cy="299855"/>
          </a:xfrm>
          <a:prstGeom prst="rect">
            <a:avLst/>
          </a:prstGeom>
          <a:noFill/>
        </p:spPr>
        <p:txBody>
          <a:bodyPr wrap="square" lIns="80991" tIns="80991" rIns="0" bIns="0" rtlCol="0">
            <a:spAutoFit/>
          </a:bodyPr>
          <a:lstStyle/>
          <a:p>
            <a:pPr defTabSz="809861">
              <a:defRPr/>
            </a:pPr>
            <a:r>
              <a:rPr lang="en-US" sz="1417" kern="0" dirty="0">
                <a:solidFill>
                  <a:srgbClr val="0078D7"/>
                </a:solidFill>
                <a:latin typeface="Segoe UI Semibold" panose="020B0702040204020203" pitchFamily="34" charset="0"/>
                <a:cs typeface="Segoe UI Semibold" panose="020B0702040204020203" pitchFamily="34" charset="0"/>
              </a:rPr>
              <a:t>Foundational Azure service – available in all Azure regions by default</a:t>
            </a:r>
          </a:p>
        </p:txBody>
      </p:sp>
      <p:sp>
        <p:nvSpPr>
          <p:cNvPr id="11" name="Content Placeholder 1">
            <a:extLst>
              <a:ext uri="{FF2B5EF4-FFF2-40B4-BE49-F238E27FC236}">
                <a16:creationId xmlns:a16="http://schemas.microsoft.com/office/drawing/2014/main" id="{8C089CD7-3620-4405-8CD9-3673BB06C7CF}"/>
              </a:ext>
            </a:extLst>
          </p:cNvPr>
          <p:cNvSpPr txBox="1">
            <a:spLocks/>
          </p:cNvSpPr>
          <p:nvPr/>
        </p:nvSpPr>
        <p:spPr>
          <a:xfrm>
            <a:off x="6632294" y="1683958"/>
            <a:ext cx="4528744" cy="4500467"/>
          </a:xfrm>
          <a:prstGeom prst="rect">
            <a:avLst/>
          </a:prstGeom>
        </p:spPr>
        <p:txBody>
          <a:bodyPr vert="horz" lIns="0" tIns="0" rIns="0" bIns="0" rtlCol="0" anchor="t">
            <a:normAutofit/>
          </a:bodyPr>
          <a:lstStyle>
            <a:lvl1pPr marL="0" indent="0" algn="l" defTabSz="576026" rtl="0" eaLnBrk="1" latinLnBrk="0" hangingPunct="1">
              <a:spcBef>
                <a:spcPct val="20000"/>
              </a:spcBef>
              <a:buClr>
                <a:schemeClr val="accent1"/>
              </a:buClr>
              <a:buFont typeface="Wingdings" charset="2"/>
              <a:buNone/>
              <a:defRPr sz="1772" kern="1200">
                <a:solidFill>
                  <a:schemeClr val="tx2"/>
                </a:solidFill>
                <a:latin typeface="+mj-lt"/>
                <a:ea typeface="+mn-ea"/>
                <a:cs typeface="+mn-cs"/>
              </a:defRPr>
            </a:lvl1pPr>
            <a:lvl2pPr marL="576027" indent="0" algn="l" defTabSz="576026" rtl="0" eaLnBrk="1" latinLnBrk="0" hangingPunct="1">
              <a:spcBef>
                <a:spcPct val="20000"/>
              </a:spcBef>
              <a:buClr>
                <a:schemeClr val="accent1"/>
              </a:buClr>
              <a:buFont typeface="Wingdings" charset="2"/>
              <a:buNone/>
              <a:defRPr sz="1595" kern="1200">
                <a:solidFill>
                  <a:schemeClr val="tx2"/>
                </a:solidFill>
                <a:latin typeface="+mj-lt"/>
                <a:ea typeface="+mn-ea"/>
                <a:cs typeface="+mn-cs"/>
              </a:defRPr>
            </a:lvl2pPr>
            <a:lvl3pPr marL="1152053" indent="0" algn="l" defTabSz="576026" rtl="0" eaLnBrk="1" latinLnBrk="0" hangingPunct="1">
              <a:spcBef>
                <a:spcPct val="20000"/>
              </a:spcBef>
              <a:buClr>
                <a:schemeClr val="accent1"/>
              </a:buClr>
              <a:buFont typeface="Wingdings" charset="2"/>
              <a:buNone/>
              <a:defRPr sz="1417" kern="1200">
                <a:solidFill>
                  <a:schemeClr val="tx2"/>
                </a:solidFill>
                <a:latin typeface="+mj-lt"/>
                <a:ea typeface="+mn-ea"/>
                <a:cs typeface="+mn-cs"/>
              </a:defRPr>
            </a:lvl3pPr>
            <a:lvl4pPr marL="1728079" indent="0" algn="l" defTabSz="576026" rtl="0" eaLnBrk="1" latinLnBrk="0" hangingPunct="1">
              <a:spcBef>
                <a:spcPct val="20000"/>
              </a:spcBef>
              <a:buClr>
                <a:schemeClr val="accent1"/>
              </a:buClr>
              <a:buFont typeface="Wingdings" charset="2"/>
              <a:buNone/>
              <a:defRPr sz="1241" kern="1200">
                <a:solidFill>
                  <a:schemeClr val="tx2"/>
                </a:solidFill>
                <a:latin typeface="+mj-lt"/>
                <a:ea typeface="+mn-ea"/>
                <a:cs typeface="+mn-cs"/>
              </a:defRPr>
            </a:lvl4pPr>
            <a:lvl5pPr marL="2304105" indent="0" algn="l" defTabSz="576026" rtl="0" eaLnBrk="1" latinLnBrk="0" hangingPunct="1">
              <a:spcBef>
                <a:spcPct val="20000"/>
              </a:spcBef>
              <a:buClr>
                <a:schemeClr val="accent1"/>
              </a:buClr>
              <a:buFont typeface="Wingdings" charset="2"/>
              <a:buNone/>
              <a:defRPr sz="1241" kern="1200">
                <a:solidFill>
                  <a:schemeClr val="tx2"/>
                </a:solidFill>
                <a:latin typeface="+mj-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pPr>
              <a:lnSpc>
                <a:spcPct val="120000"/>
              </a:lnSpc>
            </a:pPr>
            <a:r>
              <a:rPr lang="en-US" sz="1400" b="1" dirty="0">
                <a:latin typeface="+mn-lt"/>
              </a:rPr>
              <a:t>Transparent and automatic multi-region replication</a:t>
            </a:r>
          </a:p>
          <a:p>
            <a:pPr>
              <a:lnSpc>
                <a:spcPct val="120000"/>
              </a:lnSpc>
              <a:spcBef>
                <a:spcPts val="0"/>
              </a:spcBef>
            </a:pPr>
            <a:r>
              <a:rPr lang="en-US" sz="1400" dirty="0">
                <a:latin typeface="+mn-lt"/>
              </a:rPr>
              <a:t>Associate </a:t>
            </a:r>
            <a:r>
              <a:rPr lang="en-US" sz="1400" b="1" dirty="0">
                <a:latin typeface="+mn-lt"/>
              </a:rPr>
              <a:t>any</a:t>
            </a:r>
            <a:r>
              <a:rPr lang="en-US" sz="1400" dirty="0">
                <a:latin typeface="+mn-lt"/>
              </a:rPr>
              <a:t> number of geographical regions with your database account, </a:t>
            </a:r>
            <a:r>
              <a:rPr lang="en-US" sz="1400" b="1" dirty="0">
                <a:latin typeface="+mn-lt"/>
              </a:rPr>
              <a:t>at any time</a:t>
            </a:r>
          </a:p>
          <a:p>
            <a:pPr>
              <a:lnSpc>
                <a:spcPct val="120000"/>
              </a:lnSpc>
              <a:spcBef>
                <a:spcPts val="563"/>
              </a:spcBef>
            </a:pPr>
            <a:r>
              <a:rPr lang="en-US" sz="1400" dirty="0">
                <a:latin typeface="+mn-lt"/>
              </a:rPr>
              <a:t>Policy based geo-fencing</a:t>
            </a:r>
          </a:p>
          <a:p>
            <a:pPr>
              <a:lnSpc>
                <a:spcPct val="120000"/>
              </a:lnSpc>
            </a:pPr>
            <a:r>
              <a:rPr lang="en-US" sz="1400" b="1" dirty="0">
                <a:latin typeface="+mn-lt"/>
              </a:rPr>
              <a:t>Multi-homing APIs</a:t>
            </a:r>
          </a:p>
          <a:p>
            <a:pPr>
              <a:lnSpc>
                <a:spcPct val="120000"/>
              </a:lnSpc>
              <a:spcBef>
                <a:spcPts val="0"/>
              </a:spcBef>
            </a:pPr>
            <a:r>
              <a:rPr lang="en-US" sz="1400" dirty="0">
                <a:latin typeface="+mn-lt"/>
              </a:rPr>
              <a:t>All endpoints are logical, by default</a:t>
            </a:r>
          </a:p>
          <a:p>
            <a:pPr>
              <a:lnSpc>
                <a:spcPct val="120000"/>
              </a:lnSpc>
              <a:spcBef>
                <a:spcPts val="563"/>
              </a:spcBef>
            </a:pPr>
            <a:r>
              <a:rPr lang="en-US" sz="1400" dirty="0">
                <a:latin typeface="+mn-lt"/>
              </a:rPr>
              <a:t>Apps don’t need to be redeployed during regional failover</a:t>
            </a:r>
          </a:p>
          <a:p>
            <a:pPr>
              <a:lnSpc>
                <a:spcPct val="120000"/>
              </a:lnSpc>
              <a:spcBef>
                <a:spcPts val="563"/>
              </a:spcBef>
            </a:pPr>
            <a:r>
              <a:rPr lang="en-US" sz="1400" dirty="0">
                <a:latin typeface="+mn-lt"/>
              </a:rPr>
              <a:t>Apps can also access physical endpoints if needed</a:t>
            </a:r>
          </a:p>
          <a:p>
            <a:pPr>
              <a:lnSpc>
                <a:spcPct val="120000"/>
              </a:lnSpc>
            </a:pPr>
            <a:r>
              <a:rPr lang="en-US" sz="1400" b="1" dirty="0">
                <a:latin typeface="+mn-lt"/>
              </a:rPr>
              <a:t>Designed for high availability</a:t>
            </a:r>
          </a:p>
          <a:p>
            <a:pPr>
              <a:lnSpc>
                <a:spcPct val="120000"/>
              </a:lnSpc>
              <a:spcBef>
                <a:spcPts val="0"/>
              </a:spcBef>
            </a:pPr>
            <a:r>
              <a:rPr lang="en-US" sz="1400" dirty="0">
                <a:latin typeface="+mn-lt"/>
              </a:rPr>
              <a:t>Allows for dynamically setting </a:t>
            </a:r>
            <a:r>
              <a:rPr lang="en-US" sz="1400" b="1" dirty="0">
                <a:latin typeface="+mn-lt"/>
              </a:rPr>
              <a:t>priorities</a:t>
            </a:r>
            <a:r>
              <a:rPr lang="en-US" sz="1400" dirty="0">
                <a:latin typeface="+mn-lt"/>
              </a:rPr>
              <a:t> to regions</a:t>
            </a:r>
          </a:p>
          <a:p>
            <a:pPr>
              <a:lnSpc>
                <a:spcPct val="120000"/>
              </a:lnSpc>
              <a:spcBef>
                <a:spcPts val="563"/>
              </a:spcBef>
            </a:pPr>
            <a:r>
              <a:rPr lang="en-US" sz="1400" dirty="0">
                <a:latin typeface="+mn-lt"/>
              </a:rPr>
              <a:t>Test the </a:t>
            </a:r>
            <a:r>
              <a:rPr lang="en-US" sz="1400" b="1" dirty="0">
                <a:latin typeface="+mn-lt"/>
              </a:rPr>
              <a:t>end-to-end availability </a:t>
            </a:r>
            <a:r>
              <a:rPr lang="en-US" sz="1400" dirty="0">
                <a:latin typeface="+mn-lt"/>
              </a:rPr>
              <a:t>for the entire app (beyond just the database) by simulating regional disasters (via API)</a:t>
            </a:r>
          </a:p>
          <a:p>
            <a:pPr>
              <a:lnSpc>
                <a:spcPct val="120000"/>
              </a:lnSpc>
              <a:spcBef>
                <a:spcPts val="563"/>
              </a:spcBef>
            </a:pPr>
            <a:r>
              <a:rPr lang="en-US" sz="1200" dirty="0"/>
              <a:t>Support for both </a:t>
            </a:r>
            <a:r>
              <a:rPr lang="en-US" sz="1200" b="1" dirty="0"/>
              <a:t>policy based (manual and automatic) failover</a:t>
            </a:r>
          </a:p>
          <a:p>
            <a:pPr>
              <a:lnSpc>
                <a:spcPct val="120000"/>
              </a:lnSpc>
              <a:spcBef>
                <a:spcPts val="563"/>
              </a:spcBef>
            </a:pPr>
            <a:endParaRPr lang="en-US" sz="1400" dirty="0">
              <a:latin typeface="+mn-lt"/>
            </a:endParaRPr>
          </a:p>
        </p:txBody>
      </p:sp>
    </p:spTree>
    <p:extLst>
      <p:ext uri="{BB962C8B-B14F-4D97-AF65-F5344CB8AC3E}">
        <p14:creationId xmlns:p14="http://schemas.microsoft.com/office/powerpoint/2010/main" val="352003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4540" dirty="0"/>
              <a:t>DEMO</a:t>
            </a:r>
          </a:p>
        </p:txBody>
      </p:sp>
      <p:sp>
        <p:nvSpPr>
          <p:cNvPr id="3" name="Segnaposto contenuto 2"/>
          <p:cNvSpPr>
            <a:spLocks noGrp="1"/>
          </p:cNvSpPr>
          <p:nvPr>
            <p:ph idx="4294967295"/>
          </p:nvPr>
        </p:nvSpPr>
        <p:spPr>
          <a:xfrm>
            <a:off x="6493396" y="690563"/>
            <a:ext cx="5027091" cy="4968875"/>
          </a:xfrm>
        </p:spPr>
        <p:txBody>
          <a:bodyPr>
            <a:normAutofit/>
          </a:bodyPr>
          <a:lstStyle/>
          <a:p>
            <a:endParaRPr lang="it-IT" sz="4540" dirty="0"/>
          </a:p>
          <a:p>
            <a:endParaRPr lang="en-US" sz="4540" dirty="0"/>
          </a:p>
          <a:p>
            <a:r>
              <a:rPr lang="en-US" sz="4540" dirty="0"/>
              <a:t>G</a:t>
            </a:r>
            <a:r>
              <a:rPr lang="it-IT" sz="4540" dirty="0" err="1"/>
              <a:t>lobal</a:t>
            </a:r>
            <a:r>
              <a:rPr lang="it-IT" sz="4540" dirty="0"/>
              <a:t> </a:t>
            </a:r>
            <a:r>
              <a:rPr lang="it-IT" sz="4540" dirty="0" err="1"/>
              <a:t>distribution</a:t>
            </a:r>
            <a:endParaRPr lang="it-IT" sz="4540" dirty="0"/>
          </a:p>
        </p:txBody>
      </p:sp>
      <p:sp>
        <p:nvSpPr>
          <p:cNvPr id="6" name="Segnaposto testo 5"/>
          <p:cNvSpPr>
            <a:spLocks noGrp="1"/>
          </p:cNvSpPr>
          <p:nvPr>
            <p:ph type="body" sz="half" idx="4294967295"/>
          </p:nvPr>
        </p:nvSpPr>
        <p:spPr>
          <a:xfrm>
            <a:off x="0" y="2765425"/>
            <a:ext cx="3024188" cy="3192463"/>
          </a:xfrm>
        </p:spPr>
        <p:txBody>
          <a:bodyPr/>
          <a:lstStyle/>
          <a:p>
            <a:r>
              <a:rPr lang="it-IT"/>
              <a:t> </a:t>
            </a:r>
            <a:endParaRPr lang="it-IT" dirty="0"/>
          </a:p>
        </p:txBody>
      </p:sp>
      <p:sp>
        <p:nvSpPr>
          <p:cNvPr id="5" name="Segnaposto numero diapositiva 4"/>
          <p:cNvSpPr>
            <a:spLocks noGrp="1"/>
          </p:cNvSpPr>
          <p:nvPr>
            <p:ph type="sldNum" sz="quarter" idx="4294967295"/>
          </p:nvPr>
        </p:nvSpPr>
        <p:spPr/>
        <p:txBody>
          <a:bodyPr/>
          <a:lstStyle/>
          <a:p>
            <a:r>
              <a:rPr lang="en-US" dirty="0"/>
              <a:t> </a:t>
            </a:r>
          </a:p>
        </p:txBody>
      </p:sp>
      <p:sp>
        <p:nvSpPr>
          <p:cNvPr id="12" name="Segnaposto contenuto 2">
            <a:extLst>
              <a:ext uri="{FF2B5EF4-FFF2-40B4-BE49-F238E27FC236}">
                <a16:creationId xmlns:a16="http://schemas.microsoft.com/office/drawing/2014/main" id="{3DB7AD4B-6CB4-4969-921E-57A4B98AA50A}"/>
              </a:ext>
            </a:extLst>
          </p:cNvPr>
          <p:cNvSpPr txBox="1">
            <a:spLocks/>
          </p:cNvSpPr>
          <p:nvPr/>
        </p:nvSpPr>
        <p:spPr>
          <a:xfrm>
            <a:off x="4629150" y="487363"/>
            <a:ext cx="6891338" cy="4968875"/>
          </a:xfrm>
          <a:prstGeom prst="rect">
            <a:avLst/>
          </a:prstGeom>
        </p:spPr>
        <p:txBody>
          <a:bodyPr vert="horz" lIns="0" tIns="0" rIns="0" bIns="0" rtlCol="0" anchor="t">
            <a:normAutofit/>
          </a:bodyPr>
          <a:lstStyle>
            <a:lvl1pPr marL="0" indent="0" algn="l" defTabSz="576026" rtl="0" eaLnBrk="1" latinLnBrk="0" hangingPunct="1">
              <a:spcBef>
                <a:spcPct val="20000"/>
              </a:spcBef>
              <a:buFont typeface="Wingdings" charset="2"/>
              <a:buNone/>
              <a:defRPr sz="3600" kern="1200">
                <a:solidFill>
                  <a:schemeClr val="tx2"/>
                </a:solidFill>
                <a:latin typeface="+mn-lt"/>
                <a:ea typeface="+mn-ea"/>
                <a:cs typeface="+mn-cs"/>
              </a:defRPr>
            </a:lvl1pPr>
            <a:lvl2pPr marL="576027" indent="0" algn="l" defTabSz="576026" rtl="0" eaLnBrk="1" latinLnBrk="0" hangingPunct="1">
              <a:spcBef>
                <a:spcPct val="20000"/>
              </a:spcBef>
              <a:buFont typeface="Wingdings" charset="2"/>
              <a:buNone/>
              <a:defRPr sz="3200" kern="1200">
                <a:solidFill>
                  <a:schemeClr val="tx2"/>
                </a:solidFill>
                <a:latin typeface="+mn-lt"/>
                <a:ea typeface="+mn-ea"/>
                <a:cs typeface="+mn-cs"/>
              </a:defRPr>
            </a:lvl2pPr>
            <a:lvl3pPr marL="1152053" indent="0" algn="l" defTabSz="576026" rtl="0" eaLnBrk="1" latinLnBrk="0" hangingPunct="1">
              <a:spcBef>
                <a:spcPct val="20000"/>
              </a:spcBef>
              <a:buFont typeface="Wingdings" charset="2"/>
              <a:buNone/>
              <a:defRPr sz="2400" kern="1200">
                <a:solidFill>
                  <a:schemeClr val="tx2"/>
                </a:solidFill>
                <a:latin typeface="+mn-lt"/>
                <a:ea typeface="+mn-ea"/>
                <a:cs typeface="+mn-cs"/>
              </a:defRPr>
            </a:lvl3pPr>
            <a:lvl4pPr marL="1728079" indent="0" algn="l" defTabSz="576026" rtl="0" eaLnBrk="1" latinLnBrk="0" hangingPunct="1">
              <a:spcBef>
                <a:spcPct val="20000"/>
              </a:spcBef>
              <a:buFont typeface="Wingdings" charset="2"/>
              <a:buNone/>
              <a:defRPr sz="2400" kern="1200">
                <a:solidFill>
                  <a:schemeClr val="tx2"/>
                </a:solidFill>
                <a:latin typeface="+mn-lt"/>
                <a:ea typeface="+mn-ea"/>
                <a:cs typeface="+mn-cs"/>
              </a:defRPr>
            </a:lvl4pPr>
            <a:lvl5pPr marL="2304105" indent="0" algn="l" defTabSz="576026" rtl="0" eaLnBrk="1" latinLnBrk="0" hangingPunct="1">
              <a:spcBef>
                <a:spcPct val="20000"/>
              </a:spcBef>
              <a:buFont typeface="Wingdings" charset="2"/>
              <a:buNone/>
              <a:defRPr sz="2000" kern="1200">
                <a:solidFill>
                  <a:schemeClr val="tx2"/>
                </a:solidFill>
                <a:latin typeface="+mn-lt"/>
                <a:ea typeface="+mn-ea"/>
                <a:cs typeface="+mn-cs"/>
              </a:defRPr>
            </a:lvl5pPr>
            <a:lvl6pPr marL="3168145" indent="-288013" algn="l" defTabSz="576026" rtl="0" eaLnBrk="1" latinLnBrk="0" hangingPunct="1">
              <a:spcBef>
                <a:spcPct val="20000"/>
              </a:spcBef>
              <a:buFont typeface="Arial"/>
              <a:buChar char="•"/>
              <a:defRPr sz="2520" kern="1200">
                <a:solidFill>
                  <a:schemeClr val="tx1"/>
                </a:solidFill>
                <a:latin typeface="+mn-lt"/>
                <a:ea typeface="+mn-ea"/>
                <a:cs typeface="+mn-cs"/>
              </a:defRPr>
            </a:lvl6pPr>
            <a:lvl7pPr marL="3744171" indent="-288013" algn="l" defTabSz="576026" rtl="0" eaLnBrk="1" latinLnBrk="0" hangingPunct="1">
              <a:spcBef>
                <a:spcPct val="20000"/>
              </a:spcBef>
              <a:buFont typeface="Arial"/>
              <a:buChar char="•"/>
              <a:defRPr sz="2520" kern="1200">
                <a:solidFill>
                  <a:schemeClr val="tx1"/>
                </a:solidFill>
                <a:latin typeface="+mn-lt"/>
                <a:ea typeface="+mn-ea"/>
                <a:cs typeface="+mn-cs"/>
              </a:defRPr>
            </a:lvl7pPr>
            <a:lvl8pPr marL="4320197" indent="-288013" algn="l" defTabSz="576026" rtl="0" eaLnBrk="1" latinLnBrk="0" hangingPunct="1">
              <a:spcBef>
                <a:spcPct val="20000"/>
              </a:spcBef>
              <a:buFont typeface="Arial"/>
              <a:buChar char="•"/>
              <a:defRPr sz="2520" kern="1200">
                <a:solidFill>
                  <a:schemeClr val="tx1"/>
                </a:solidFill>
                <a:latin typeface="+mn-lt"/>
                <a:ea typeface="+mn-ea"/>
                <a:cs typeface="+mn-cs"/>
              </a:defRPr>
            </a:lvl8pPr>
            <a:lvl9pPr marL="4896223" indent="-288013" algn="l" defTabSz="576026" rtl="0" eaLnBrk="1" latinLnBrk="0" hangingPunct="1">
              <a:spcBef>
                <a:spcPct val="20000"/>
              </a:spcBef>
              <a:buFont typeface="Arial"/>
              <a:buChar char="•"/>
              <a:defRPr sz="2520" kern="1200">
                <a:solidFill>
                  <a:schemeClr val="tx1"/>
                </a:solidFill>
                <a:latin typeface="+mn-lt"/>
                <a:ea typeface="+mn-ea"/>
                <a:cs typeface="+mn-cs"/>
              </a:defRPr>
            </a:lvl9pPr>
          </a:lstStyle>
          <a:p>
            <a:endParaRPr lang="it-IT" sz="4536" dirty="0"/>
          </a:p>
          <a:p>
            <a:endParaRPr lang="it-IT" sz="4536" dirty="0"/>
          </a:p>
        </p:txBody>
      </p:sp>
    </p:spTree>
    <p:extLst>
      <p:ext uri="{BB962C8B-B14F-4D97-AF65-F5344CB8AC3E}">
        <p14:creationId xmlns:p14="http://schemas.microsoft.com/office/powerpoint/2010/main" val="1424052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0A462-43F1-48A7-8EAB-4CE511A23924}"/>
              </a:ext>
            </a:extLst>
          </p:cNvPr>
          <p:cNvSpPr>
            <a:spLocks noGrp="1"/>
          </p:cNvSpPr>
          <p:nvPr>
            <p:ph type="title"/>
          </p:nvPr>
        </p:nvSpPr>
        <p:spPr/>
        <p:txBody>
          <a:bodyPr/>
          <a:lstStyle/>
          <a:p>
            <a:r>
              <a:rPr lang="en-GB" dirty="0"/>
              <a:t>WebApp demo</a:t>
            </a:r>
          </a:p>
        </p:txBody>
      </p:sp>
      <p:sp>
        <p:nvSpPr>
          <p:cNvPr id="15" name="Content Placeholder 14">
            <a:extLst>
              <a:ext uri="{FF2B5EF4-FFF2-40B4-BE49-F238E27FC236}">
                <a16:creationId xmlns:a16="http://schemas.microsoft.com/office/drawing/2014/main" id="{8DEC894A-C962-4F51-B4C9-4A2A5C27534D}"/>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43632B6-9F7E-460F-BA35-3FA10726DE88}"/>
              </a:ext>
            </a:extLst>
          </p:cNvPr>
          <p:cNvPicPr>
            <a:picLocks noChangeAspect="1"/>
          </p:cNvPicPr>
          <p:nvPr/>
        </p:nvPicPr>
        <p:blipFill>
          <a:blip r:embed="rId3"/>
          <a:stretch>
            <a:fillRect/>
          </a:stretch>
        </p:blipFill>
        <p:spPr>
          <a:xfrm>
            <a:off x="375137" y="1354530"/>
            <a:ext cx="6688669" cy="4636104"/>
          </a:xfrm>
          <a:prstGeom prst="rect">
            <a:avLst/>
          </a:prstGeom>
        </p:spPr>
      </p:pic>
      <p:sp>
        <p:nvSpPr>
          <p:cNvPr id="6" name="TextBox 5">
            <a:extLst>
              <a:ext uri="{FF2B5EF4-FFF2-40B4-BE49-F238E27FC236}">
                <a16:creationId xmlns:a16="http://schemas.microsoft.com/office/drawing/2014/main" id="{F0EB8D37-0025-46E2-BA1E-C270CA3A83B8}"/>
              </a:ext>
            </a:extLst>
          </p:cNvPr>
          <p:cNvSpPr txBox="1"/>
          <p:nvPr/>
        </p:nvSpPr>
        <p:spPr>
          <a:xfrm>
            <a:off x="6814462" y="1354530"/>
            <a:ext cx="4703530" cy="2878866"/>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App </a:t>
            </a:r>
            <a:r>
              <a:rPr lang="en-US" sz="2126" kern="0" dirty="0" err="1">
                <a:latin typeface="Segoe Light"/>
              </a:rPr>
              <a:t>Asp.Net</a:t>
            </a:r>
            <a:r>
              <a:rPr lang="en-US" sz="2126" kern="0" dirty="0">
                <a:latin typeface="Segoe Light"/>
              </a:rPr>
              <a:t> Core</a:t>
            </a:r>
          </a:p>
          <a:p>
            <a:pPr marL="735764" lvl="1" indent="-303756" defTabSz="794058">
              <a:buFont typeface="Arial" panose="020B0604020202020204" pitchFamily="34" charset="0"/>
              <a:buChar char="•"/>
            </a:pPr>
            <a:r>
              <a:rPr lang="en-US" sz="2126" kern="0" dirty="0" err="1">
                <a:latin typeface="Segoe Light"/>
              </a:rPr>
              <a:t>Distribuited</a:t>
            </a:r>
            <a:r>
              <a:rPr lang="en-US" sz="2126" kern="0" dirty="0">
                <a:latin typeface="Segoe Light"/>
              </a:rPr>
              <a:t> into all the four regions</a:t>
            </a:r>
          </a:p>
          <a:p>
            <a:pPr marL="303756" indent="-303756" defTabSz="794058">
              <a:buFont typeface="Arial" panose="020B0604020202020204" pitchFamily="34" charset="0"/>
              <a:buChar char="•"/>
            </a:pPr>
            <a:r>
              <a:rPr lang="en-US" sz="2126" kern="0" dirty="0">
                <a:latin typeface="Segoe Light"/>
              </a:rPr>
              <a:t>Cosmos DB – Mongo DB. Initial provisioning: </a:t>
            </a:r>
          </a:p>
          <a:p>
            <a:pPr marL="735764" lvl="1" indent="-303756" defTabSz="794058">
              <a:buFont typeface="Arial" panose="020B0604020202020204" pitchFamily="34" charset="0"/>
              <a:buChar char="•"/>
            </a:pPr>
            <a:r>
              <a:rPr lang="en-US" sz="2126" kern="0" dirty="0">
                <a:latin typeface="Segoe Light"/>
              </a:rPr>
              <a:t>West Europe</a:t>
            </a:r>
          </a:p>
          <a:p>
            <a:pPr marL="735764" lvl="1" indent="-303756" defTabSz="794058">
              <a:buFont typeface="Arial" panose="020B0604020202020204" pitchFamily="34" charset="0"/>
              <a:buChar char="•"/>
            </a:pPr>
            <a:r>
              <a:rPr lang="en-US" sz="2126" kern="0" dirty="0">
                <a:latin typeface="Segoe Light"/>
              </a:rPr>
              <a:t>West US</a:t>
            </a:r>
          </a:p>
          <a:p>
            <a:pPr marL="735764" lvl="1" indent="-303756" defTabSz="794058">
              <a:buFont typeface="Arial" panose="020B0604020202020204" pitchFamily="34" charset="0"/>
              <a:buChar char="•"/>
            </a:pPr>
            <a:r>
              <a:rPr lang="en-US" sz="2126" kern="0" dirty="0" err="1">
                <a:latin typeface="Segoe Light"/>
              </a:rPr>
              <a:t>Brasil</a:t>
            </a:r>
            <a:r>
              <a:rPr lang="en-US" sz="2126" kern="0" dirty="0">
                <a:latin typeface="Segoe Light"/>
              </a:rPr>
              <a:t> South</a:t>
            </a:r>
          </a:p>
        </p:txBody>
      </p:sp>
      <p:sp>
        <p:nvSpPr>
          <p:cNvPr id="8" name="Hexagon 7">
            <a:extLst>
              <a:ext uri="{FF2B5EF4-FFF2-40B4-BE49-F238E27FC236}">
                <a16:creationId xmlns:a16="http://schemas.microsoft.com/office/drawing/2014/main" id="{3439F3C8-381F-4A1F-9938-C7725F51DBC2}"/>
              </a:ext>
            </a:extLst>
          </p:cNvPr>
          <p:cNvSpPr/>
          <p:nvPr/>
        </p:nvSpPr>
        <p:spPr>
          <a:xfrm>
            <a:off x="978228" y="3221494"/>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9" name="Hexagon 8">
            <a:extLst>
              <a:ext uri="{FF2B5EF4-FFF2-40B4-BE49-F238E27FC236}">
                <a16:creationId xmlns:a16="http://schemas.microsoft.com/office/drawing/2014/main" id="{9C83FB1C-E00C-4CD1-80AE-039B8636C8D9}"/>
              </a:ext>
            </a:extLst>
          </p:cNvPr>
          <p:cNvSpPr/>
          <p:nvPr/>
        </p:nvSpPr>
        <p:spPr>
          <a:xfrm>
            <a:off x="2401965" y="4667899"/>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10" name="Hexagon 9">
            <a:extLst>
              <a:ext uri="{FF2B5EF4-FFF2-40B4-BE49-F238E27FC236}">
                <a16:creationId xmlns:a16="http://schemas.microsoft.com/office/drawing/2014/main" id="{F8A50B85-01C1-4360-A3A9-04473648D826}"/>
              </a:ext>
            </a:extLst>
          </p:cNvPr>
          <p:cNvSpPr/>
          <p:nvPr/>
        </p:nvSpPr>
        <p:spPr>
          <a:xfrm>
            <a:off x="6076203" y="5292822"/>
            <a:ext cx="146721" cy="130418"/>
          </a:xfrm>
          <a:prstGeom prst="hex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solidFill>
                <a:srgbClr val="0070C0"/>
              </a:solidFill>
            </a:endParaRPr>
          </a:p>
        </p:txBody>
      </p:sp>
      <p:sp>
        <p:nvSpPr>
          <p:cNvPr id="11" name="Cloud 10">
            <a:extLst>
              <a:ext uri="{FF2B5EF4-FFF2-40B4-BE49-F238E27FC236}">
                <a16:creationId xmlns:a16="http://schemas.microsoft.com/office/drawing/2014/main" id="{77912F60-D1BA-4E07-8FA9-45DDCD35FEA5}"/>
              </a:ext>
            </a:extLst>
          </p:cNvPr>
          <p:cNvSpPr/>
          <p:nvPr/>
        </p:nvSpPr>
        <p:spPr>
          <a:xfrm flipH="1">
            <a:off x="3254728" y="2210319"/>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West</a:t>
            </a:r>
          </a:p>
          <a:p>
            <a:pPr algn="ctr"/>
            <a:r>
              <a:rPr lang="en-US" sz="1701" dirty="0">
                <a:solidFill>
                  <a:schemeClr val="bg1"/>
                </a:solidFill>
              </a:rPr>
              <a:t>Europe</a:t>
            </a:r>
            <a:endParaRPr lang="it-IT" sz="1701" dirty="0">
              <a:solidFill>
                <a:schemeClr val="bg1"/>
              </a:solidFill>
            </a:endParaRPr>
          </a:p>
        </p:txBody>
      </p:sp>
      <p:sp>
        <p:nvSpPr>
          <p:cNvPr id="12" name="Cloud 11">
            <a:extLst>
              <a:ext uri="{FF2B5EF4-FFF2-40B4-BE49-F238E27FC236}">
                <a16:creationId xmlns:a16="http://schemas.microsoft.com/office/drawing/2014/main" id="{8E29CDB1-4807-4E94-9A29-109BBC7F44C2}"/>
              </a:ext>
            </a:extLst>
          </p:cNvPr>
          <p:cNvSpPr/>
          <p:nvPr/>
        </p:nvSpPr>
        <p:spPr>
          <a:xfrm flipH="1">
            <a:off x="513220" y="2210318"/>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West</a:t>
            </a:r>
          </a:p>
          <a:p>
            <a:pPr algn="ctr"/>
            <a:r>
              <a:rPr lang="en-US" sz="1701" dirty="0">
                <a:solidFill>
                  <a:schemeClr val="bg1"/>
                </a:solidFill>
              </a:rPr>
              <a:t>US</a:t>
            </a:r>
            <a:endParaRPr lang="it-IT" sz="1701" dirty="0">
              <a:solidFill>
                <a:schemeClr val="bg1"/>
              </a:solidFill>
            </a:endParaRPr>
          </a:p>
        </p:txBody>
      </p:sp>
      <p:sp>
        <p:nvSpPr>
          <p:cNvPr id="13" name="Cloud 12">
            <a:extLst>
              <a:ext uri="{FF2B5EF4-FFF2-40B4-BE49-F238E27FC236}">
                <a16:creationId xmlns:a16="http://schemas.microsoft.com/office/drawing/2014/main" id="{253289DE-4CBB-428C-AF6D-899EE53E395D}"/>
              </a:ext>
            </a:extLst>
          </p:cNvPr>
          <p:cNvSpPr/>
          <p:nvPr/>
        </p:nvSpPr>
        <p:spPr>
          <a:xfrm flipH="1">
            <a:off x="2371812" y="3893325"/>
            <a:ext cx="1456732"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err="1">
                <a:solidFill>
                  <a:schemeClr val="bg1"/>
                </a:solidFill>
              </a:rPr>
              <a:t>Brasil</a:t>
            </a:r>
            <a:endParaRPr lang="en-US" sz="1701" dirty="0">
              <a:solidFill>
                <a:schemeClr val="bg1"/>
              </a:solidFill>
            </a:endParaRPr>
          </a:p>
          <a:p>
            <a:pPr algn="ctr"/>
            <a:r>
              <a:rPr lang="en-US" sz="1701" dirty="0">
                <a:solidFill>
                  <a:schemeClr val="bg1"/>
                </a:solidFill>
              </a:rPr>
              <a:t>South</a:t>
            </a:r>
            <a:endParaRPr lang="it-IT" sz="1701" dirty="0">
              <a:solidFill>
                <a:schemeClr val="bg1"/>
              </a:solidFill>
            </a:endParaRPr>
          </a:p>
        </p:txBody>
      </p:sp>
      <p:sp>
        <p:nvSpPr>
          <p:cNvPr id="14" name="Cloud 13">
            <a:extLst>
              <a:ext uri="{FF2B5EF4-FFF2-40B4-BE49-F238E27FC236}">
                <a16:creationId xmlns:a16="http://schemas.microsoft.com/office/drawing/2014/main" id="{798092AD-E0FD-4755-BD1A-9878979C0F40}"/>
              </a:ext>
            </a:extLst>
          </p:cNvPr>
          <p:cNvSpPr/>
          <p:nvPr/>
        </p:nvSpPr>
        <p:spPr>
          <a:xfrm flipH="1">
            <a:off x="4945913" y="4450810"/>
            <a:ext cx="1631661" cy="774937"/>
          </a:xfrm>
          <a:prstGeom prst="clou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solidFill>
                  <a:schemeClr val="bg1"/>
                </a:solidFill>
              </a:rPr>
              <a:t>Australia</a:t>
            </a:r>
          </a:p>
          <a:p>
            <a:pPr algn="ctr"/>
            <a:r>
              <a:rPr lang="en-US" sz="1701" dirty="0">
                <a:solidFill>
                  <a:schemeClr val="bg1"/>
                </a:solidFill>
              </a:rPr>
              <a:t>SE</a:t>
            </a:r>
            <a:endParaRPr lang="it-IT" sz="1701" dirty="0">
              <a:solidFill>
                <a:schemeClr val="bg1"/>
              </a:solidFill>
            </a:endParaRPr>
          </a:p>
        </p:txBody>
      </p:sp>
      <p:sp>
        <p:nvSpPr>
          <p:cNvPr id="16" name="TextBox 15">
            <a:extLst>
              <a:ext uri="{FF2B5EF4-FFF2-40B4-BE49-F238E27FC236}">
                <a16:creationId xmlns:a16="http://schemas.microsoft.com/office/drawing/2014/main" id="{92E7E2A0-A716-405A-9F2C-ECF2C206121E}"/>
              </a:ext>
            </a:extLst>
          </p:cNvPr>
          <p:cNvSpPr txBox="1"/>
          <p:nvPr/>
        </p:nvSpPr>
        <p:spPr>
          <a:xfrm>
            <a:off x="6816870" y="4210084"/>
            <a:ext cx="4703530" cy="588912"/>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Scaling Cosmos to Australia SE</a:t>
            </a:r>
          </a:p>
        </p:txBody>
      </p:sp>
    </p:spTree>
    <p:extLst>
      <p:ext uri="{BB962C8B-B14F-4D97-AF65-F5344CB8AC3E}">
        <p14:creationId xmlns:p14="http://schemas.microsoft.com/office/powerpoint/2010/main" val="162071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animBg="1"/>
      <p:bldP spid="11" grpId="0" animBg="1"/>
      <p:bldP spid="12" grpId="0" animBg="1"/>
      <p:bldP spid="13" grpId="0" animBg="1"/>
      <p:bldP spid="14"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64884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6" name="Freeform: Shape 85">
            <a:extLst>
              <a:ext uri="{FF2B5EF4-FFF2-40B4-BE49-F238E27FC236}">
                <a16:creationId xmlns:a16="http://schemas.microsoft.com/office/drawing/2014/main" id="{B5C343B3-98E0-4466-B0A8-8FFC21FBF730}"/>
              </a:ext>
            </a:extLst>
          </p:cNvPr>
          <p:cNvSpPr/>
          <p:nvPr/>
        </p:nvSpPr>
        <p:spPr>
          <a:xfrm>
            <a:off x="2435151" y="4173011"/>
            <a:ext cx="2111179" cy="847461"/>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pic>
        <p:nvPicPr>
          <p:cNvPr id="87" name="Picture 86">
            <a:extLst>
              <a:ext uri="{FF2B5EF4-FFF2-40B4-BE49-F238E27FC236}">
                <a16:creationId xmlns:a16="http://schemas.microsoft.com/office/drawing/2014/main" id="{F7E6D735-1FFA-446C-AAC9-A0A31B5D13CD}"/>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638785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magine 28">
            <a:extLst>
              <a:ext uri="{FF2B5EF4-FFF2-40B4-BE49-F238E27FC236}">
                <a16:creationId xmlns:a16="http://schemas.microsoft.com/office/drawing/2014/main" id="{EBD3C8E0-16D0-4650-B2D9-DAED4C92E9B3}"/>
              </a:ext>
            </a:extLst>
          </p:cNvPr>
          <p:cNvPicPr>
            <a:picLocks noChangeAspect="1"/>
          </p:cNvPicPr>
          <p:nvPr/>
        </p:nvPicPr>
        <p:blipFill>
          <a:blip r:embed="rId3"/>
          <a:stretch>
            <a:fillRect/>
          </a:stretch>
        </p:blipFill>
        <p:spPr>
          <a:xfrm>
            <a:off x="5900277" y="4270463"/>
            <a:ext cx="2734540" cy="2128590"/>
          </a:xfrm>
          <a:prstGeom prst="rect">
            <a:avLst/>
          </a:prstGeom>
        </p:spPr>
      </p:pic>
      <p:sp>
        <p:nvSpPr>
          <p:cNvPr id="12" name="TextBox 11"/>
          <p:cNvSpPr txBox="1"/>
          <p:nvPr/>
        </p:nvSpPr>
        <p:spPr>
          <a:xfrm>
            <a:off x="395456" y="1773166"/>
            <a:ext cx="6822386" cy="3533148"/>
          </a:xfrm>
          <a:prstGeom prst="rect">
            <a:avLst/>
          </a:prstGeom>
          <a:noFill/>
        </p:spPr>
        <p:txBody>
          <a:bodyPr wrap="square" lIns="162004" tIns="129604" rIns="162004" bIns="129604" rtlCol="0">
            <a:spAutoFit/>
          </a:bodyPr>
          <a:lstStyle/>
          <a:p>
            <a:pPr marL="303756" indent="-303756" defTabSz="794058">
              <a:buFont typeface="Arial" panose="020B0604020202020204" pitchFamily="34" charset="0"/>
              <a:buChar char="•"/>
            </a:pPr>
            <a:r>
              <a:rPr lang="en-US" sz="2126" kern="0" dirty="0">
                <a:latin typeface="Segoe Light"/>
              </a:rPr>
              <a:t>System designed to independently scale storage and throughput</a:t>
            </a:r>
          </a:p>
          <a:p>
            <a:pPr marL="303756"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Transparent server side partition management and routing</a:t>
            </a:r>
          </a:p>
          <a:p>
            <a:pPr marL="303756"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Automatically indexed SSD storage</a:t>
            </a:r>
          </a:p>
          <a:p>
            <a:pPr marL="303756" lvl="1" indent="-303756" defTabSz="794058">
              <a:buFont typeface="Arial" panose="020B0604020202020204" pitchFamily="34" charset="0"/>
              <a:buChar char="•"/>
            </a:pPr>
            <a:endParaRPr lang="en-US" sz="2126" kern="0" dirty="0">
              <a:latin typeface="Segoe Light"/>
            </a:endParaRPr>
          </a:p>
          <a:p>
            <a:pPr marL="303756" lvl="1" indent="-303756" defTabSz="794058">
              <a:buFont typeface="Arial" panose="020B0604020202020204" pitchFamily="34" charset="0"/>
              <a:buChar char="•"/>
            </a:pPr>
            <a:r>
              <a:rPr lang="en-US" sz="2126" kern="0" dirty="0">
                <a:latin typeface="Segoe Light"/>
              </a:rPr>
              <a:t>Automatic global distribution of data across any number of Azure regions</a:t>
            </a:r>
          </a:p>
        </p:txBody>
      </p:sp>
      <p:grpSp>
        <p:nvGrpSpPr>
          <p:cNvPr id="5" name="Group 4"/>
          <p:cNvGrpSpPr/>
          <p:nvPr/>
        </p:nvGrpSpPr>
        <p:grpSpPr>
          <a:xfrm>
            <a:off x="7265726" y="1451615"/>
            <a:ext cx="3985409" cy="3110587"/>
            <a:chOff x="2560279" y="2223105"/>
            <a:chExt cx="6188215" cy="4499661"/>
          </a:xfrm>
        </p:grpSpPr>
        <p:sp>
          <p:nvSpPr>
            <p:cNvPr id="6" name="Rectangle 5"/>
            <p:cNvSpPr/>
            <p:nvPr/>
          </p:nvSpPr>
          <p:spPr>
            <a:xfrm>
              <a:off x="3062270" y="2683443"/>
              <a:ext cx="4718784" cy="347158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7" name="Rectangle 6"/>
            <p:cNvSpPr/>
            <p:nvPr/>
          </p:nvSpPr>
          <p:spPr>
            <a:xfrm>
              <a:off x="3055990" y="4072432"/>
              <a:ext cx="2590800" cy="208259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8" name="Rectangle 7"/>
            <p:cNvSpPr/>
            <p:nvPr/>
          </p:nvSpPr>
          <p:spPr>
            <a:xfrm>
              <a:off x="3055990" y="5088225"/>
              <a:ext cx="12954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cxnSp>
          <p:nvCxnSpPr>
            <p:cNvPr id="11" name="Straight Arrow Connector 10"/>
            <p:cNvCxnSpPr/>
            <p:nvPr/>
          </p:nvCxnSpPr>
          <p:spPr>
            <a:xfrm flipV="1">
              <a:off x="3055990" y="2223105"/>
              <a:ext cx="0" cy="39319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55990" y="6155025"/>
              <a:ext cx="54864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p:cNvSpPr/>
            <p:nvPr/>
          </p:nvSpPr>
          <p:spPr>
            <a:xfrm>
              <a:off x="3523475" y="2237006"/>
              <a:ext cx="4717774" cy="3670853"/>
            </a:xfrm>
            <a:custGeom>
              <a:avLst/>
              <a:gdLst>
                <a:gd name="connsiteX0" fmla="*/ 0 w 4717774"/>
                <a:gd name="connsiteY0" fmla="*/ 3670853 h 3670853"/>
                <a:gd name="connsiteX1" fmla="*/ 304800 w 4717774"/>
                <a:gd name="connsiteY1" fmla="*/ 3611218 h 3670853"/>
                <a:gd name="connsiteX2" fmla="*/ 834887 w 4717774"/>
                <a:gd name="connsiteY2" fmla="*/ 3366053 h 3670853"/>
                <a:gd name="connsiteX3" fmla="*/ 1550504 w 4717774"/>
                <a:gd name="connsiteY3" fmla="*/ 2802835 h 3670853"/>
                <a:gd name="connsiteX4" fmla="*/ 2716695 w 4717774"/>
                <a:gd name="connsiteY4" fmla="*/ 1802296 h 3670853"/>
                <a:gd name="connsiteX5" fmla="*/ 4717774 w 4717774"/>
                <a:gd name="connsiteY5" fmla="*/ 0 h 367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7774" h="3670853">
                  <a:moveTo>
                    <a:pt x="0" y="3670853"/>
                  </a:moveTo>
                  <a:cubicBezTo>
                    <a:pt x="82826" y="3666435"/>
                    <a:pt x="165652" y="3662018"/>
                    <a:pt x="304800" y="3611218"/>
                  </a:cubicBezTo>
                  <a:cubicBezTo>
                    <a:pt x="443948" y="3560418"/>
                    <a:pt x="627270" y="3500783"/>
                    <a:pt x="834887" y="3366053"/>
                  </a:cubicBezTo>
                  <a:cubicBezTo>
                    <a:pt x="1042504" y="3231322"/>
                    <a:pt x="1236869" y="3063461"/>
                    <a:pt x="1550504" y="2802835"/>
                  </a:cubicBezTo>
                  <a:cubicBezTo>
                    <a:pt x="1864139" y="2542209"/>
                    <a:pt x="2188817" y="2269435"/>
                    <a:pt x="2716695" y="1802296"/>
                  </a:cubicBezTo>
                  <a:cubicBezTo>
                    <a:pt x="3244573" y="1335157"/>
                    <a:pt x="3981173" y="667578"/>
                    <a:pt x="4717774" y="0"/>
                  </a:cubicBezTo>
                </a:path>
              </a:pathLst>
            </a:custGeom>
            <a:noFill/>
            <a:ln w="57150">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9986"/>
              <a:endParaRPr lang="en-US" sz="1564">
                <a:solidFill>
                  <a:srgbClr val="FFFFFF"/>
                </a:solidFill>
                <a:latin typeface="Segoe UI"/>
              </a:endParaRPr>
            </a:p>
          </p:txBody>
        </p:sp>
        <p:sp>
          <p:nvSpPr>
            <p:cNvPr id="15" name="TextBox 14"/>
            <p:cNvSpPr txBox="1"/>
            <p:nvPr/>
          </p:nvSpPr>
          <p:spPr>
            <a:xfrm>
              <a:off x="2777119" y="5034397"/>
              <a:ext cx="1817555" cy="597520"/>
            </a:xfrm>
            <a:prstGeom prst="rect">
              <a:avLst/>
            </a:prstGeom>
            <a:noFill/>
          </p:spPr>
          <p:txBody>
            <a:bodyPr wrap="square" rtlCol="0">
              <a:spAutoFit/>
            </a:bodyPr>
            <a:lstStyle/>
            <a:p>
              <a:pPr algn="ctr" defTabSz="809986"/>
              <a:r>
                <a:rPr lang="en-US" sz="1042" b="1" dirty="0">
                  <a:solidFill>
                    <a:srgbClr val="000000"/>
                  </a:solidFill>
                  <a:latin typeface="Segoe UI"/>
                </a:rPr>
                <a:t>Transaction </a:t>
              </a:r>
            </a:p>
            <a:p>
              <a:pPr algn="ctr" defTabSz="809986"/>
              <a:r>
                <a:rPr lang="en-US" sz="1042" b="1" dirty="0">
                  <a:solidFill>
                    <a:srgbClr val="000000"/>
                  </a:solidFill>
                  <a:latin typeface="Segoe UI"/>
                </a:rPr>
                <a:t>data</a:t>
              </a:r>
            </a:p>
          </p:txBody>
        </p:sp>
        <p:sp>
          <p:nvSpPr>
            <p:cNvPr id="16" name="TextBox 15"/>
            <p:cNvSpPr txBox="1"/>
            <p:nvPr/>
          </p:nvSpPr>
          <p:spPr>
            <a:xfrm>
              <a:off x="3158919" y="4126895"/>
              <a:ext cx="2582306" cy="365544"/>
            </a:xfrm>
            <a:prstGeom prst="rect">
              <a:avLst/>
            </a:prstGeom>
            <a:noFill/>
          </p:spPr>
          <p:txBody>
            <a:bodyPr wrap="square" rtlCol="0">
              <a:spAutoFit/>
            </a:bodyPr>
            <a:lstStyle/>
            <a:p>
              <a:pPr defTabSz="809986"/>
              <a:r>
                <a:rPr lang="en-US" sz="1042" b="1" dirty="0">
                  <a:solidFill>
                    <a:srgbClr val="000000"/>
                  </a:solidFill>
                  <a:latin typeface="Segoe UI"/>
                </a:rPr>
                <a:t>Web/content data</a:t>
              </a:r>
            </a:p>
          </p:txBody>
        </p:sp>
        <p:sp>
          <p:nvSpPr>
            <p:cNvPr id="17" name="TextBox 16"/>
            <p:cNvSpPr txBox="1"/>
            <p:nvPr/>
          </p:nvSpPr>
          <p:spPr>
            <a:xfrm>
              <a:off x="3139704" y="2750353"/>
              <a:ext cx="3878381" cy="365544"/>
            </a:xfrm>
            <a:prstGeom prst="rect">
              <a:avLst/>
            </a:prstGeom>
            <a:noFill/>
          </p:spPr>
          <p:txBody>
            <a:bodyPr wrap="square" rtlCol="0">
              <a:spAutoFit/>
            </a:bodyPr>
            <a:lstStyle/>
            <a:p>
              <a:pPr defTabSz="809986"/>
              <a:r>
                <a:rPr lang="en-US" sz="1042" b="1" dirty="0">
                  <a:solidFill>
                    <a:srgbClr val="000000"/>
                  </a:solidFill>
                  <a:latin typeface="Segoe UI"/>
                </a:rPr>
                <a:t>Social data/Machine-generated data</a:t>
              </a:r>
            </a:p>
          </p:txBody>
        </p:sp>
        <p:sp>
          <p:nvSpPr>
            <p:cNvPr id="18" name="TextBox 17"/>
            <p:cNvSpPr txBox="1"/>
            <p:nvPr/>
          </p:nvSpPr>
          <p:spPr>
            <a:xfrm>
              <a:off x="3177416" y="5576913"/>
              <a:ext cx="597861" cy="404035"/>
            </a:xfrm>
            <a:prstGeom prst="rect">
              <a:avLst/>
            </a:prstGeom>
            <a:noFill/>
          </p:spPr>
          <p:txBody>
            <a:bodyPr wrap="none" rtlCol="0">
              <a:spAutoFit/>
            </a:bodyPr>
            <a:lstStyle/>
            <a:p>
              <a:pPr defTabSz="809986"/>
              <a:r>
                <a:rPr lang="en-US" sz="1215" b="1" dirty="0">
                  <a:solidFill>
                    <a:srgbClr val="000000"/>
                  </a:solidFill>
                  <a:latin typeface="Segoe UI"/>
                </a:rPr>
                <a:t>KB</a:t>
              </a:r>
            </a:p>
          </p:txBody>
        </p:sp>
        <p:sp>
          <p:nvSpPr>
            <p:cNvPr id="19" name="TextBox 18"/>
            <p:cNvSpPr txBox="1"/>
            <p:nvPr/>
          </p:nvSpPr>
          <p:spPr>
            <a:xfrm rot="19736087">
              <a:off x="3995149" y="5180419"/>
              <a:ext cx="672532" cy="404035"/>
            </a:xfrm>
            <a:prstGeom prst="rect">
              <a:avLst/>
            </a:prstGeom>
            <a:noFill/>
          </p:spPr>
          <p:txBody>
            <a:bodyPr wrap="none" rtlCol="0">
              <a:spAutoFit/>
            </a:bodyPr>
            <a:lstStyle/>
            <a:p>
              <a:pPr defTabSz="809986"/>
              <a:r>
                <a:rPr lang="en-US" sz="1215" b="1" dirty="0">
                  <a:solidFill>
                    <a:srgbClr val="000000"/>
                  </a:solidFill>
                  <a:latin typeface="Segoe UI"/>
                </a:rPr>
                <a:t>MB</a:t>
              </a:r>
            </a:p>
          </p:txBody>
        </p:sp>
        <p:sp>
          <p:nvSpPr>
            <p:cNvPr id="20" name="TextBox 19"/>
            <p:cNvSpPr txBox="1"/>
            <p:nvPr/>
          </p:nvSpPr>
          <p:spPr>
            <a:xfrm rot="19736087">
              <a:off x="4852412" y="4457223"/>
              <a:ext cx="612795" cy="404035"/>
            </a:xfrm>
            <a:prstGeom prst="rect">
              <a:avLst/>
            </a:prstGeom>
            <a:noFill/>
          </p:spPr>
          <p:txBody>
            <a:bodyPr wrap="none" rtlCol="0">
              <a:spAutoFit/>
            </a:bodyPr>
            <a:lstStyle/>
            <a:p>
              <a:pPr defTabSz="809986"/>
              <a:r>
                <a:rPr lang="en-US" sz="1215" b="1" dirty="0">
                  <a:solidFill>
                    <a:srgbClr val="000000"/>
                  </a:solidFill>
                  <a:latin typeface="Segoe UI"/>
                </a:rPr>
                <a:t>GB</a:t>
              </a:r>
            </a:p>
          </p:txBody>
        </p:sp>
        <p:sp>
          <p:nvSpPr>
            <p:cNvPr id="21" name="TextBox 20"/>
            <p:cNvSpPr txBox="1"/>
            <p:nvPr/>
          </p:nvSpPr>
          <p:spPr>
            <a:xfrm rot="19147365">
              <a:off x="5940037" y="3594588"/>
              <a:ext cx="582927" cy="404035"/>
            </a:xfrm>
            <a:prstGeom prst="rect">
              <a:avLst/>
            </a:prstGeom>
            <a:noFill/>
          </p:spPr>
          <p:txBody>
            <a:bodyPr wrap="none" rtlCol="0">
              <a:spAutoFit/>
            </a:bodyPr>
            <a:lstStyle/>
            <a:p>
              <a:pPr defTabSz="809986"/>
              <a:r>
                <a:rPr lang="en-US" sz="1215" b="1" dirty="0">
                  <a:solidFill>
                    <a:srgbClr val="000000"/>
                  </a:solidFill>
                  <a:latin typeface="Segoe UI"/>
                </a:rPr>
                <a:t>TB</a:t>
              </a:r>
            </a:p>
          </p:txBody>
        </p:sp>
        <p:sp>
          <p:nvSpPr>
            <p:cNvPr id="22" name="TextBox 21"/>
            <p:cNvSpPr txBox="1"/>
            <p:nvPr/>
          </p:nvSpPr>
          <p:spPr>
            <a:xfrm rot="19147365">
              <a:off x="6899511" y="2724827"/>
              <a:ext cx="590393" cy="404035"/>
            </a:xfrm>
            <a:prstGeom prst="rect">
              <a:avLst/>
            </a:prstGeom>
            <a:noFill/>
          </p:spPr>
          <p:txBody>
            <a:bodyPr wrap="none" rtlCol="0">
              <a:spAutoFit/>
            </a:bodyPr>
            <a:lstStyle/>
            <a:p>
              <a:pPr defTabSz="809986"/>
              <a:r>
                <a:rPr lang="en-US" sz="1215" b="1" dirty="0">
                  <a:solidFill>
                    <a:srgbClr val="000000"/>
                  </a:solidFill>
                  <a:latin typeface="Segoe UI"/>
                </a:rPr>
                <a:t>PB</a:t>
              </a:r>
            </a:p>
          </p:txBody>
        </p:sp>
        <p:cxnSp>
          <p:nvCxnSpPr>
            <p:cNvPr id="23" name="Straight Arrow Connector 22"/>
            <p:cNvCxnSpPr/>
            <p:nvPr/>
          </p:nvCxnSpPr>
          <p:spPr>
            <a:xfrm flipV="1">
              <a:off x="8542390" y="2926844"/>
              <a:ext cx="0" cy="1393633"/>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70415" y="6318731"/>
              <a:ext cx="2811189" cy="404035"/>
            </a:xfrm>
            <a:prstGeom prst="rect">
              <a:avLst/>
            </a:prstGeom>
            <a:noFill/>
          </p:spPr>
          <p:txBody>
            <a:bodyPr wrap="none" rtlCol="0">
              <a:spAutoFit/>
            </a:bodyPr>
            <a:lstStyle/>
            <a:p>
              <a:pPr defTabSz="809986"/>
              <a:r>
                <a:rPr lang="en-US" sz="1215" dirty="0">
                  <a:latin typeface="Segoe UI"/>
                </a:rPr>
                <a:t>Data variety/complexity</a:t>
              </a:r>
            </a:p>
          </p:txBody>
        </p:sp>
        <p:sp>
          <p:nvSpPr>
            <p:cNvPr id="25" name="TextBox 24"/>
            <p:cNvSpPr txBox="1"/>
            <p:nvPr/>
          </p:nvSpPr>
          <p:spPr>
            <a:xfrm rot="16200000">
              <a:off x="2013480" y="4103631"/>
              <a:ext cx="1527284" cy="433685"/>
            </a:xfrm>
            <a:prstGeom prst="rect">
              <a:avLst/>
            </a:prstGeom>
            <a:noFill/>
          </p:spPr>
          <p:txBody>
            <a:bodyPr wrap="none" rtlCol="0">
              <a:spAutoFit/>
            </a:bodyPr>
            <a:lstStyle/>
            <a:p>
              <a:pPr defTabSz="809986"/>
              <a:r>
                <a:rPr lang="en-US" sz="1215" dirty="0">
                  <a:latin typeface="Segoe UI"/>
                </a:rPr>
                <a:t>Data volume</a:t>
              </a:r>
            </a:p>
          </p:txBody>
        </p:sp>
        <p:sp>
          <p:nvSpPr>
            <p:cNvPr id="26" name="TextBox 25"/>
            <p:cNvSpPr txBox="1"/>
            <p:nvPr/>
          </p:nvSpPr>
          <p:spPr>
            <a:xfrm rot="16200000">
              <a:off x="7785906" y="4654588"/>
              <a:ext cx="1491481" cy="433685"/>
            </a:xfrm>
            <a:prstGeom prst="rect">
              <a:avLst/>
            </a:prstGeom>
            <a:noFill/>
          </p:spPr>
          <p:txBody>
            <a:bodyPr wrap="none" rtlCol="0">
              <a:spAutoFit/>
            </a:bodyPr>
            <a:lstStyle/>
            <a:p>
              <a:pPr defTabSz="809986"/>
              <a:r>
                <a:rPr lang="en-US" sz="1215" dirty="0">
                  <a:latin typeface="Segoe UI"/>
                </a:rPr>
                <a:t>Log 10 scale</a:t>
              </a:r>
            </a:p>
          </p:txBody>
        </p:sp>
        <p:sp>
          <p:nvSpPr>
            <p:cNvPr id="27" name="TextBox 26"/>
            <p:cNvSpPr txBox="1"/>
            <p:nvPr/>
          </p:nvSpPr>
          <p:spPr>
            <a:xfrm rot="16200000">
              <a:off x="8337793" y="5691017"/>
              <a:ext cx="387711" cy="433685"/>
            </a:xfrm>
            <a:prstGeom prst="rect">
              <a:avLst/>
            </a:prstGeom>
            <a:noFill/>
          </p:spPr>
          <p:txBody>
            <a:bodyPr wrap="none" rtlCol="0">
              <a:spAutoFit/>
            </a:bodyPr>
            <a:lstStyle/>
            <a:p>
              <a:pPr defTabSz="809986"/>
              <a:r>
                <a:rPr lang="en-US" sz="1215" dirty="0">
                  <a:solidFill>
                    <a:srgbClr val="FFFFFF"/>
                  </a:solidFill>
                  <a:latin typeface="Segoe UI"/>
                </a:rPr>
                <a:t>1</a:t>
              </a:r>
            </a:p>
          </p:txBody>
        </p:sp>
        <p:sp>
          <p:nvSpPr>
            <p:cNvPr id="28" name="TextBox 27"/>
            <p:cNvSpPr txBox="1"/>
            <p:nvPr/>
          </p:nvSpPr>
          <p:spPr>
            <a:xfrm rot="16200000">
              <a:off x="8277506" y="2466600"/>
              <a:ext cx="508291" cy="433685"/>
            </a:xfrm>
            <a:prstGeom prst="rect">
              <a:avLst/>
            </a:prstGeom>
            <a:noFill/>
          </p:spPr>
          <p:txBody>
            <a:bodyPr wrap="none" rtlCol="0">
              <a:spAutoFit/>
            </a:bodyPr>
            <a:lstStyle/>
            <a:p>
              <a:pPr defTabSz="809986"/>
              <a:r>
                <a:rPr lang="en-US" sz="1215" dirty="0">
                  <a:latin typeface="Segoe UI"/>
                </a:rPr>
                <a:t>15</a:t>
              </a:r>
            </a:p>
          </p:txBody>
        </p:sp>
      </p:grpSp>
      <p:sp>
        <p:nvSpPr>
          <p:cNvPr id="2" name="Title 1">
            <a:extLst>
              <a:ext uri="{FF2B5EF4-FFF2-40B4-BE49-F238E27FC236}">
                <a16:creationId xmlns:a16="http://schemas.microsoft.com/office/drawing/2014/main" id="{B42566C7-5B47-4553-96FE-1116A8EE9F17}"/>
              </a:ext>
            </a:extLst>
          </p:cNvPr>
          <p:cNvSpPr>
            <a:spLocks noGrp="1"/>
          </p:cNvSpPr>
          <p:nvPr>
            <p:ph type="title"/>
          </p:nvPr>
        </p:nvSpPr>
        <p:spPr/>
        <p:txBody>
          <a:bodyPr/>
          <a:lstStyle/>
          <a:p>
            <a:r>
              <a:rPr lang="en-GB" dirty="0"/>
              <a:t>Elastically scalable storage &amp; throughput </a:t>
            </a:r>
          </a:p>
        </p:txBody>
      </p:sp>
    </p:spTree>
    <p:extLst>
      <p:ext uri="{BB962C8B-B14F-4D97-AF65-F5344CB8AC3E}">
        <p14:creationId xmlns:p14="http://schemas.microsoft.com/office/powerpoint/2010/main" val="348667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4100765" y="4060178"/>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28BE9085-57A5-48ED-9BA1-4DA140F98E14}"/>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128656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898AEA2-8CCF-4393-8BCE-D5A319529035}"/>
              </a:ext>
            </a:extLst>
          </p:cNvPr>
          <p:cNvPicPr>
            <a:picLocks noChangeAspect="1"/>
          </p:cNvPicPr>
          <p:nvPr/>
        </p:nvPicPr>
        <p:blipFill>
          <a:blip r:embed="rId3"/>
          <a:stretch>
            <a:fillRect/>
          </a:stretch>
        </p:blipFill>
        <p:spPr>
          <a:xfrm>
            <a:off x="2270343" y="2637894"/>
            <a:ext cx="8443257" cy="3730433"/>
          </a:xfrm>
          <a:prstGeom prst="rect">
            <a:avLst/>
          </a:prstGeom>
        </p:spPr>
      </p:pic>
      <p:sp>
        <p:nvSpPr>
          <p:cNvPr id="2" name="Title 16"/>
          <p:cNvSpPr txBox="1">
            <a:spLocks/>
          </p:cNvSpPr>
          <p:nvPr/>
        </p:nvSpPr>
        <p:spPr>
          <a:xfrm>
            <a:off x="107422" y="353830"/>
            <a:ext cx="11461278" cy="796856"/>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167" dirty="0">
                <a:solidFill>
                  <a:schemeClr val="tx1"/>
                </a:solidFill>
              </a:rPr>
              <a:t>Guaranteed Low Latency</a:t>
            </a:r>
          </a:p>
        </p:txBody>
      </p:sp>
      <p:sp>
        <p:nvSpPr>
          <p:cNvPr id="4" name="Arrow: Right 3"/>
          <p:cNvSpPr/>
          <p:nvPr/>
        </p:nvSpPr>
        <p:spPr bwMode="auto">
          <a:xfrm rot="12599143">
            <a:off x="5918560" y="5127700"/>
            <a:ext cx="1327995" cy="50144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2004" tIns="129604" rIns="162004" bIns="129604" numCol="1" spcCol="0" rtlCol="0" fromWordArt="0" anchor="t" anchorCtr="0" forceAA="0" compatLnSpc="1">
            <a:prstTxWarp prst="textNoShape">
              <a:avLst/>
            </a:prstTxWarp>
            <a:noAutofit/>
          </a:bodyPr>
          <a:lstStyle/>
          <a:p>
            <a:pPr algn="ctr" defTabSz="826025" fontAlgn="base">
              <a:lnSpc>
                <a:spcPct val="90000"/>
              </a:lnSpc>
              <a:spcBef>
                <a:spcPct val="0"/>
              </a:spcBef>
              <a:spcAft>
                <a:spcPct val="0"/>
              </a:spcAft>
            </a:pPr>
            <a:endParaRPr lang="en-US" sz="212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083870" y="5812148"/>
            <a:ext cx="2070726" cy="556179"/>
          </a:xfrm>
          <a:prstGeom prst="rect">
            <a:avLst/>
          </a:prstGeom>
          <a:noFill/>
        </p:spPr>
        <p:txBody>
          <a:bodyPr wrap="none" lIns="162004" tIns="129604" rIns="162004" bIns="129604" rtlCol="0">
            <a:spAutoFit/>
          </a:bodyPr>
          <a:lstStyle/>
          <a:p>
            <a:pPr>
              <a:lnSpc>
                <a:spcPct val="90000"/>
              </a:lnSpc>
              <a:spcAft>
                <a:spcPts val="532"/>
              </a:spcAft>
            </a:pPr>
            <a:r>
              <a:rPr lang="en-US" sz="2126" dirty="0">
                <a:solidFill>
                  <a:srgbClr val="008BD7"/>
                </a:solidFill>
              </a:rPr>
              <a:t>Actual Latency</a:t>
            </a:r>
          </a:p>
        </p:txBody>
      </p:sp>
      <p:sp>
        <p:nvSpPr>
          <p:cNvPr id="8" name="Text Placeholder 3">
            <a:extLst>
              <a:ext uri="{FF2B5EF4-FFF2-40B4-BE49-F238E27FC236}">
                <a16:creationId xmlns:a16="http://schemas.microsoft.com/office/drawing/2014/main" id="{BBF0657E-791B-49F0-B215-F8D6CF707422}"/>
              </a:ext>
            </a:extLst>
          </p:cNvPr>
          <p:cNvSpPr txBox="1">
            <a:spLocks/>
          </p:cNvSpPr>
          <p:nvPr/>
        </p:nvSpPr>
        <p:spPr>
          <a:xfrm>
            <a:off x="89" y="1079919"/>
            <a:ext cx="11520311" cy="184939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594" dirty="0">
                <a:solidFill>
                  <a:schemeClr val="tx1"/>
                </a:solidFill>
              </a:rPr>
              <a:t>Reads and writes served from </a:t>
            </a:r>
            <a:r>
              <a:rPr lang="en-US" sz="2594" u="sng" dirty="0">
                <a:solidFill>
                  <a:schemeClr val="tx1"/>
                </a:solidFill>
              </a:rPr>
              <a:t>local region</a:t>
            </a:r>
          </a:p>
          <a:p>
            <a:pPr algn="ctr"/>
            <a:r>
              <a:rPr lang="en-US" sz="2594" dirty="0">
                <a:solidFill>
                  <a:schemeClr val="tx1"/>
                </a:solidFill>
              </a:rPr>
              <a:t>Guaranteed millisecond latency </a:t>
            </a:r>
            <a:r>
              <a:rPr lang="en-US" sz="2594" u="sng" dirty="0">
                <a:solidFill>
                  <a:schemeClr val="tx1"/>
                </a:solidFill>
              </a:rPr>
              <a:t>worldwide</a:t>
            </a:r>
          </a:p>
          <a:p>
            <a:pPr algn="ctr"/>
            <a:r>
              <a:rPr lang="en-US" sz="2594" dirty="0">
                <a:solidFill>
                  <a:schemeClr val="tx1"/>
                </a:solidFill>
              </a:rPr>
              <a:t>Write optimized, latch-free database engine</a:t>
            </a:r>
          </a:p>
          <a:p>
            <a:pPr algn="ctr"/>
            <a:endParaRPr lang="en-US" sz="1111" dirty="0">
              <a:solidFill>
                <a:schemeClr val="tx1"/>
              </a:solidFill>
            </a:endParaRPr>
          </a:p>
          <a:p>
            <a:pPr algn="ctr"/>
            <a:endParaRPr lang="en-US" sz="2594" dirty="0">
              <a:solidFill>
                <a:schemeClr val="tx1"/>
              </a:solidFill>
            </a:endParaRPr>
          </a:p>
        </p:txBody>
      </p:sp>
    </p:spTree>
    <p:extLst>
      <p:ext uri="{BB962C8B-B14F-4D97-AF65-F5344CB8AC3E}">
        <p14:creationId xmlns:p14="http://schemas.microsoft.com/office/powerpoint/2010/main" val="9680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196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6390686" y="4303933"/>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BA2D9852-CFF0-486A-87D9-874CF692B3C6}"/>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658527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8301" y="4526034"/>
            <a:ext cx="5760156" cy="760465"/>
          </a:xfrm>
          <a:prstGeom prst="rect">
            <a:avLst/>
          </a:prstGeom>
          <a:noFill/>
        </p:spPr>
        <p:txBody>
          <a:bodyPr wrap="square" rtlCol="0">
            <a:spAutoFit/>
          </a:bodyPr>
          <a:lstStyle/>
          <a:p>
            <a:pPr algn="ctr" defTabSz="809861"/>
            <a:r>
              <a:rPr lang="en-US" sz="2171" b="1" kern="0" dirty="0">
                <a:solidFill>
                  <a:srgbClr val="3999C6"/>
                </a:solidFill>
                <a:latin typeface="Segoe UI Light" panose="020B0502040204020203" pitchFamily="34" charset="0"/>
                <a:ea typeface="Segoe UI Semibold" charset="0"/>
                <a:cs typeface="Segoe UI Light" panose="020B0502040204020203" pitchFamily="34" charset="0"/>
              </a:rPr>
              <a:t>5 well-defined consistency levels for low latency and high availability</a:t>
            </a:r>
          </a:p>
        </p:txBody>
      </p:sp>
      <p:graphicFrame>
        <p:nvGraphicFramePr>
          <p:cNvPr id="26" name="Content Placeholder 3"/>
          <p:cNvGraphicFramePr>
            <a:graphicFrameLocks/>
          </p:cNvGraphicFramePr>
          <p:nvPr>
            <p:extLst>
              <p:ext uri="{D42A27DB-BD31-4B8C-83A1-F6EECF244321}">
                <p14:modId xmlns:p14="http://schemas.microsoft.com/office/powerpoint/2010/main" val="1399090628"/>
              </p:ext>
            </p:extLst>
          </p:nvPr>
        </p:nvGraphicFramePr>
        <p:xfrm>
          <a:off x="266550" y="1398644"/>
          <a:ext cx="7610111" cy="3063286"/>
        </p:xfrm>
        <a:graphic>
          <a:graphicData uri="http://schemas.openxmlformats.org/drawingml/2006/table">
            <a:tbl>
              <a:tblPr firstRow="1" firstCol="1" bandRow="1">
                <a:tableStyleId>{5C22544A-7EE6-4342-B048-85BDC9FD1C3A}</a:tableStyleId>
              </a:tblPr>
              <a:tblGrid>
                <a:gridCol w="2823159">
                  <a:extLst>
                    <a:ext uri="{9D8B030D-6E8A-4147-A177-3AD203B41FA5}">
                      <a16:colId xmlns:a16="http://schemas.microsoft.com/office/drawing/2014/main" val="1687792423"/>
                    </a:ext>
                  </a:extLst>
                </a:gridCol>
                <a:gridCol w="4786952">
                  <a:extLst>
                    <a:ext uri="{9D8B030D-6E8A-4147-A177-3AD203B41FA5}">
                      <a16:colId xmlns:a16="http://schemas.microsoft.com/office/drawing/2014/main" val="3438374988"/>
                    </a:ext>
                  </a:extLst>
                </a:gridCol>
              </a:tblGrid>
              <a:tr h="344472">
                <a:tc>
                  <a:txBody>
                    <a:bodyPr/>
                    <a:lstStyle/>
                    <a:p>
                      <a:pPr marL="0" marR="0" algn="l">
                        <a:spcBef>
                          <a:spcPts val="0"/>
                        </a:spcBef>
                        <a:spcAft>
                          <a:spcPts val="0"/>
                        </a:spcAft>
                      </a:pPr>
                      <a:r>
                        <a:rPr lang="en-US" sz="1800">
                          <a:solidFill>
                            <a:schemeClr val="tx1"/>
                          </a:solidFill>
                          <a:effectLst/>
                          <a:latin typeface="Segoe UI Light" panose="020B0502040204020203" pitchFamily="34" charset="0"/>
                          <a:cs typeface="Segoe UI Light" panose="020B0502040204020203" pitchFamily="34" charset="0"/>
                        </a:rPr>
                        <a:t>Consistency Level</a:t>
                      </a:r>
                      <a:endParaRPr lang="en-US" sz="180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tc>
                <a:tc>
                  <a:txBody>
                    <a:bodyPr/>
                    <a:lstStyle/>
                    <a:p>
                      <a:pPr marL="0" marR="0" algn="l">
                        <a:spcBef>
                          <a:spcPts val="0"/>
                        </a:spcBef>
                        <a:spcAft>
                          <a:spcPts val="0"/>
                        </a:spcAft>
                      </a:pPr>
                      <a:r>
                        <a:rPr lang="en-US" sz="1800" dirty="0">
                          <a:solidFill>
                            <a:schemeClr val="tx1"/>
                          </a:solidFill>
                          <a:effectLst/>
                          <a:latin typeface="Segoe UI Light" panose="020B0502040204020203" pitchFamily="34" charset="0"/>
                          <a:cs typeface="Segoe UI Light" panose="020B0502040204020203" pitchFamily="34" charset="0"/>
                        </a:rPr>
                        <a:t>Guarantees</a:t>
                      </a:r>
                      <a:endParaRPr lang="en-US" sz="1800" dirty="0">
                        <a:solidFill>
                          <a:schemeClr val="tx1"/>
                        </a:solidFill>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tc>
                <a:extLst>
                  <a:ext uri="{0D108BD9-81ED-4DB2-BD59-A6C34878D82A}">
                    <a16:rowId xmlns:a16="http://schemas.microsoft.com/office/drawing/2014/main" val="1771381989"/>
                  </a:ext>
                </a:extLst>
              </a:tr>
              <a:tr h="310025">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Strong</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Linearizability</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799332757"/>
                  </a:ext>
                </a:extLst>
              </a:tr>
              <a:tr h="620050">
                <a:tc>
                  <a:txBody>
                    <a:bodyPr/>
                    <a:lstStyle/>
                    <a:p>
                      <a:pPr marL="0" marR="0" algn="l">
                        <a:spcBef>
                          <a:spcPts val="0"/>
                        </a:spcBef>
                        <a:spcAft>
                          <a:spcPts val="0"/>
                        </a:spcAft>
                      </a:pPr>
                      <a:r>
                        <a:rPr lang="en-US" sz="1600">
                          <a:effectLst/>
                          <a:latin typeface="Segoe UI Light" panose="020B0502040204020203" pitchFamily="34" charset="0"/>
                          <a:cs typeface="Segoe UI Light" panose="020B0502040204020203" pitchFamily="34" charset="0"/>
                        </a:rPr>
                        <a:t>Bounded Staleness</a:t>
                      </a:r>
                      <a:endParaRPr lang="en-US" sz="180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Consistent Prefix. Reads lag behind writes by </a:t>
                      </a:r>
                      <a:r>
                        <a:rPr lang="en-US" sz="1600" b="1" i="1" dirty="0">
                          <a:effectLst/>
                          <a:latin typeface="Segoe UI Light" panose="020B0502040204020203" pitchFamily="34" charset="0"/>
                          <a:cs typeface="Segoe UI Light" panose="020B0502040204020203" pitchFamily="34" charset="0"/>
                        </a:rPr>
                        <a:t>k</a:t>
                      </a:r>
                      <a:r>
                        <a:rPr lang="en-US" sz="1600" dirty="0">
                          <a:effectLst/>
                          <a:latin typeface="Segoe UI Light" panose="020B0502040204020203" pitchFamily="34" charset="0"/>
                          <a:cs typeface="Segoe UI Light" panose="020B0502040204020203" pitchFamily="34" charset="0"/>
                        </a:rPr>
                        <a:t> prefixes or </a:t>
                      </a:r>
                      <a:r>
                        <a:rPr lang="en-US" sz="1600" b="1" i="1" dirty="0">
                          <a:effectLst/>
                          <a:latin typeface="Segoe UI Light" panose="020B0502040204020203" pitchFamily="34" charset="0"/>
                          <a:cs typeface="Segoe UI Light" panose="020B0502040204020203" pitchFamily="34" charset="0"/>
                        </a:rPr>
                        <a:t>t</a:t>
                      </a:r>
                      <a:r>
                        <a:rPr lang="en-US" sz="1600" dirty="0">
                          <a:effectLst/>
                          <a:latin typeface="Segoe UI Light" panose="020B0502040204020203" pitchFamily="34" charset="0"/>
                          <a:cs typeface="Segoe UI Light" panose="020B0502040204020203" pitchFamily="34" charset="0"/>
                        </a:rPr>
                        <a:t> interval</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2383133586"/>
                  </a:ext>
                </a:extLst>
              </a:tr>
              <a:tr h="930074">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Session</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Monotonic reads, monotonic writes, read-your-writes, write-follows-reads</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2274419257"/>
                  </a:ext>
                </a:extLst>
              </a:tr>
              <a:tr h="547215">
                <a:tc>
                  <a:txBody>
                    <a:bodyPr/>
                    <a:lstStyle/>
                    <a:p>
                      <a:pPr marL="0" marR="0" algn="l">
                        <a:spcBef>
                          <a:spcPts val="0"/>
                        </a:spcBef>
                        <a:spcAft>
                          <a:spcPts val="0"/>
                        </a:spcAft>
                      </a:pPr>
                      <a:r>
                        <a:rPr lang="en-US" sz="1600" dirty="0">
                          <a:effectLst/>
                          <a:latin typeface="Segoe UI Light" panose="020B0502040204020203" pitchFamily="34" charset="0"/>
                          <a:ea typeface="Times New Roman" panose="02020603050405020304" pitchFamily="18" charset="0"/>
                          <a:cs typeface="Segoe UI Light" panose="020B0502040204020203" pitchFamily="34" charset="0"/>
                        </a:rPr>
                        <a:t>Consistent Prefix</a:t>
                      </a:r>
                    </a:p>
                  </a:txBody>
                  <a:tcPr marL="59558" marR="59558" marT="0" marB="0" anchor="ctr"/>
                </a:tc>
                <a:tc>
                  <a:txBody>
                    <a:bodyPr/>
                    <a:lstStyle/>
                    <a:p>
                      <a:pPr marL="0" marR="0" algn="l">
                        <a:spcBef>
                          <a:spcPts val="0"/>
                        </a:spcBef>
                        <a:spcAft>
                          <a:spcPts val="0"/>
                        </a:spcAft>
                      </a:pPr>
                      <a:r>
                        <a:rPr lang="en-US" sz="1800" dirty="0">
                          <a:effectLst/>
                          <a:latin typeface="Segoe UI Light" panose="020B0502040204020203" pitchFamily="34" charset="0"/>
                          <a:ea typeface="Times New Roman" panose="02020603050405020304" pitchFamily="18" charset="0"/>
                          <a:cs typeface="Segoe UI Light" panose="020B0502040204020203" pitchFamily="34" charset="0"/>
                        </a:rPr>
                        <a:t>Updates returned are some prefix of all the updates, with no gaps</a:t>
                      </a:r>
                    </a:p>
                  </a:txBody>
                  <a:tcPr marL="59558" marR="59558" marT="0" marB="0" anchor="ctr"/>
                </a:tc>
                <a:extLst>
                  <a:ext uri="{0D108BD9-81ED-4DB2-BD59-A6C34878D82A}">
                    <a16:rowId xmlns:a16="http://schemas.microsoft.com/office/drawing/2014/main" val="1142740960"/>
                  </a:ext>
                </a:extLst>
              </a:tr>
              <a:tr h="310025">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Eventual</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tc>
                  <a:txBody>
                    <a:bodyPr/>
                    <a:lstStyle/>
                    <a:p>
                      <a:pPr marL="0" marR="0" algn="l">
                        <a:spcBef>
                          <a:spcPts val="0"/>
                        </a:spcBef>
                        <a:spcAft>
                          <a:spcPts val="0"/>
                        </a:spcAft>
                      </a:pPr>
                      <a:r>
                        <a:rPr lang="en-US" sz="1600" dirty="0">
                          <a:effectLst/>
                          <a:latin typeface="Segoe UI Light" panose="020B0502040204020203" pitchFamily="34" charset="0"/>
                          <a:cs typeface="Segoe UI Light" panose="020B0502040204020203" pitchFamily="34" charset="0"/>
                        </a:rPr>
                        <a:t>Eventually consistent</a:t>
                      </a:r>
                      <a:r>
                        <a:rPr lang="en-US" sz="1400" dirty="0">
                          <a:effectLst/>
                          <a:latin typeface="Segoe UI Light" panose="020B0502040204020203" pitchFamily="34" charset="0"/>
                          <a:cs typeface="Segoe UI Light" panose="020B0502040204020203" pitchFamily="34" charset="0"/>
                        </a:rPr>
                        <a:t>  </a:t>
                      </a:r>
                      <a:endParaRPr lang="en-US" sz="18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59558" marR="59558" marT="0" marB="0" anchor="ctr"/>
                </a:tc>
                <a:extLst>
                  <a:ext uri="{0D108BD9-81ED-4DB2-BD59-A6C34878D82A}">
                    <a16:rowId xmlns:a16="http://schemas.microsoft.com/office/drawing/2014/main" val="500512421"/>
                  </a:ext>
                </a:extLst>
              </a:tr>
            </a:tbl>
          </a:graphicData>
        </a:graphic>
      </p:graphicFrame>
      <p:pic>
        <p:nvPicPr>
          <p:cNvPr id="3" name="Immagine 2">
            <a:extLst>
              <a:ext uri="{FF2B5EF4-FFF2-40B4-BE49-F238E27FC236}">
                <a16:creationId xmlns:a16="http://schemas.microsoft.com/office/drawing/2014/main" id="{8E6E9FAF-B56C-4A8F-A35A-F4F4F48FF953}"/>
              </a:ext>
            </a:extLst>
          </p:cNvPr>
          <p:cNvPicPr>
            <a:picLocks noChangeAspect="1"/>
          </p:cNvPicPr>
          <p:nvPr/>
        </p:nvPicPr>
        <p:blipFill>
          <a:blip r:embed="rId3"/>
          <a:stretch>
            <a:fillRect/>
          </a:stretch>
        </p:blipFill>
        <p:spPr>
          <a:xfrm>
            <a:off x="5858457" y="4060363"/>
            <a:ext cx="5661943" cy="1782297"/>
          </a:xfrm>
          <a:prstGeom prst="rect">
            <a:avLst/>
          </a:prstGeom>
        </p:spPr>
      </p:pic>
      <p:sp>
        <p:nvSpPr>
          <p:cNvPr id="4" name="Rettangolo 3">
            <a:extLst>
              <a:ext uri="{FF2B5EF4-FFF2-40B4-BE49-F238E27FC236}">
                <a16:creationId xmlns:a16="http://schemas.microsoft.com/office/drawing/2014/main" id="{E85E3F82-F8DC-4E2B-B514-732ED4EBF215}"/>
              </a:ext>
            </a:extLst>
          </p:cNvPr>
          <p:cNvSpPr/>
          <p:nvPr/>
        </p:nvSpPr>
        <p:spPr>
          <a:xfrm>
            <a:off x="89" y="5440766"/>
            <a:ext cx="7338260" cy="354071"/>
          </a:xfrm>
          <a:prstGeom prst="rect">
            <a:avLst/>
          </a:prstGeom>
        </p:spPr>
        <p:txBody>
          <a:bodyPr wrap="square">
            <a:spAutoFit/>
          </a:bodyPr>
          <a:lstStyle/>
          <a:p>
            <a:r>
              <a:rPr lang="it-IT" sz="1701" dirty="0">
                <a:hlinkClick r:id="rId4"/>
              </a:rPr>
              <a:t>https://docs.microsoft.com/en-us/azure/cosmos-db/consistency-levels</a:t>
            </a:r>
            <a:endParaRPr lang="it-IT" sz="1701" dirty="0"/>
          </a:p>
        </p:txBody>
      </p:sp>
      <p:sp>
        <p:nvSpPr>
          <p:cNvPr id="2" name="Title 1">
            <a:extLst>
              <a:ext uri="{FF2B5EF4-FFF2-40B4-BE49-F238E27FC236}">
                <a16:creationId xmlns:a16="http://schemas.microsoft.com/office/drawing/2014/main" id="{9C34C64F-5CB8-4B8C-81D1-4CDF5547E869}"/>
              </a:ext>
            </a:extLst>
          </p:cNvPr>
          <p:cNvSpPr>
            <a:spLocks noGrp="1"/>
          </p:cNvSpPr>
          <p:nvPr>
            <p:ph type="title"/>
          </p:nvPr>
        </p:nvSpPr>
        <p:spPr/>
        <p:txBody>
          <a:bodyPr/>
          <a:lstStyle/>
          <a:p>
            <a:r>
              <a:rPr lang="en-GB" dirty="0"/>
              <a:t>Choices of Consistency</a:t>
            </a:r>
          </a:p>
        </p:txBody>
      </p:sp>
    </p:spTree>
    <p:extLst>
      <p:ext uri="{BB962C8B-B14F-4D97-AF65-F5344CB8AC3E}">
        <p14:creationId xmlns:p14="http://schemas.microsoft.com/office/powerpoint/2010/main" val="2540715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FE6E88-095A-4D4C-9471-C218DE587EF7}"/>
              </a:ext>
            </a:extLst>
          </p:cNvPr>
          <p:cNvSpPr>
            <a:spLocks noGrp="1"/>
          </p:cNvSpPr>
          <p:nvPr>
            <p:ph type="title"/>
          </p:nvPr>
        </p:nvSpPr>
        <p:spPr/>
        <p:txBody>
          <a:bodyPr/>
          <a:lstStyle/>
          <a:p>
            <a:r>
              <a:rPr lang="en-GB" dirty="0"/>
              <a:t>Changing Consistency Levels</a:t>
            </a:r>
          </a:p>
        </p:txBody>
      </p:sp>
      <p:pic>
        <p:nvPicPr>
          <p:cNvPr id="6" name="Immagine 5">
            <a:extLst>
              <a:ext uri="{FF2B5EF4-FFF2-40B4-BE49-F238E27FC236}">
                <a16:creationId xmlns:a16="http://schemas.microsoft.com/office/drawing/2014/main" id="{403E032B-8595-439A-9BC3-C4F45E1269BF}"/>
              </a:ext>
            </a:extLst>
          </p:cNvPr>
          <p:cNvPicPr>
            <a:picLocks noChangeAspect="1"/>
          </p:cNvPicPr>
          <p:nvPr/>
        </p:nvPicPr>
        <p:blipFill>
          <a:blip r:embed="rId3"/>
          <a:stretch>
            <a:fillRect/>
          </a:stretch>
        </p:blipFill>
        <p:spPr>
          <a:xfrm>
            <a:off x="180766" y="1202733"/>
            <a:ext cx="11159450" cy="4594041"/>
          </a:xfrm>
          <a:prstGeom prst="rect">
            <a:avLst/>
          </a:prstGeom>
        </p:spPr>
      </p:pic>
    </p:spTree>
    <p:extLst>
      <p:ext uri="{BB962C8B-B14F-4D97-AF65-F5344CB8AC3E}">
        <p14:creationId xmlns:p14="http://schemas.microsoft.com/office/powerpoint/2010/main" val="354621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9FAE5210-F644-4787-8ADF-2F1B6D9CCB88}"/>
              </a:ext>
            </a:extLst>
          </p:cNvPr>
          <p:cNvSpPr/>
          <p:nvPr/>
        </p:nvSpPr>
        <p:spPr>
          <a:xfrm rot="21199444">
            <a:off x="8023457" y="4682971"/>
            <a:ext cx="3111537" cy="666654"/>
          </a:xfrm>
          <a:custGeom>
            <a:avLst/>
            <a:gdLst>
              <a:gd name="connsiteX0" fmla="*/ 1630787 w 2383222"/>
              <a:gd name="connsiteY0" fmla="*/ 285598 h 956663"/>
              <a:gd name="connsiteX1" fmla="*/ 1278090 w 2383222"/>
              <a:gd name="connsiteY1" fmla="*/ 11278 h 956663"/>
              <a:gd name="connsiteX2" fmla="*/ 233061 w 2383222"/>
              <a:gd name="connsiteY2" fmla="*/ 102718 h 956663"/>
              <a:gd name="connsiteX3" fmla="*/ 69775 w 2383222"/>
              <a:gd name="connsiteY3" fmla="*/ 553386 h 956663"/>
              <a:gd name="connsiteX4" fmla="*/ 1140930 w 2383222"/>
              <a:gd name="connsiteY4" fmla="*/ 938741 h 956663"/>
              <a:gd name="connsiteX5" fmla="*/ 2310055 w 2383222"/>
              <a:gd name="connsiteY5" fmla="*/ 840769 h 956663"/>
              <a:gd name="connsiteX6" fmla="*/ 2205553 w 2383222"/>
              <a:gd name="connsiteY6" fmla="*/ 383569 h 956663"/>
              <a:gd name="connsiteX7" fmla="*/ 1754884 w 2383222"/>
              <a:gd name="connsiteY7" fmla="*/ 141906 h 956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22" h="956663">
                <a:moveTo>
                  <a:pt x="1630787" y="285598"/>
                </a:moveTo>
                <a:cubicBezTo>
                  <a:pt x="1570915" y="163678"/>
                  <a:pt x="1511044" y="41758"/>
                  <a:pt x="1278090" y="11278"/>
                </a:cubicBezTo>
                <a:cubicBezTo>
                  <a:pt x="1045136" y="-19202"/>
                  <a:pt x="434447" y="12367"/>
                  <a:pt x="233061" y="102718"/>
                </a:cubicBezTo>
                <a:cubicBezTo>
                  <a:pt x="31675" y="193069"/>
                  <a:pt x="-81536" y="414049"/>
                  <a:pt x="69775" y="553386"/>
                </a:cubicBezTo>
                <a:cubicBezTo>
                  <a:pt x="221086" y="692723"/>
                  <a:pt x="767550" y="890844"/>
                  <a:pt x="1140930" y="938741"/>
                </a:cubicBezTo>
                <a:cubicBezTo>
                  <a:pt x="1514310" y="986638"/>
                  <a:pt x="2132618" y="933298"/>
                  <a:pt x="2310055" y="840769"/>
                </a:cubicBezTo>
                <a:cubicBezTo>
                  <a:pt x="2487492" y="748240"/>
                  <a:pt x="2298081" y="500046"/>
                  <a:pt x="2205553" y="383569"/>
                </a:cubicBezTo>
                <a:cubicBezTo>
                  <a:pt x="2113025" y="267092"/>
                  <a:pt x="1933954" y="204499"/>
                  <a:pt x="1754884" y="141906"/>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9A73D763-9C5E-4249-9884-278A29423AB3}"/>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3557397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359652" y="1784241"/>
            <a:ext cx="3488292" cy="3677210"/>
          </a:xfrm>
          <a:prstGeom prst="rect">
            <a:avLst/>
          </a:prstGeom>
          <a:noFill/>
        </p:spPr>
        <p:txBody>
          <a:bodyPr wrap="square" lIns="158820" tIns="127056" rIns="158820" bIns="127056" rtlCol="0">
            <a:spAutoFit/>
          </a:bodyPr>
          <a:lstStyle/>
          <a:p>
            <a:pPr defTabSz="809517">
              <a:spcAft>
                <a:spcPts val="1564"/>
              </a:spcAft>
              <a:defRPr/>
            </a:pPr>
            <a:r>
              <a:rPr lang="en-US" sz="1737" kern="0" dirty="0">
                <a:latin typeface="Segoe UI Semibold" panose="020B0702040204020203" pitchFamily="34" charset="0"/>
                <a:cs typeface="Segoe UI Semibold" panose="020B0702040204020203" pitchFamily="34" charset="0"/>
              </a:rPr>
              <a:t>High Availability</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Performance Latency</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Performance Throughput</a:t>
            </a:r>
          </a:p>
          <a:p>
            <a:pPr defTabSz="809517">
              <a:spcAft>
                <a:spcPts val="1564"/>
              </a:spcAft>
              <a:defRPr/>
            </a:pPr>
            <a:r>
              <a:rPr lang="en-US" sz="1737" kern="0" dirty="0">
                <a:latin typeface="Segoe UI Semibold" panose="020B0702040204020203" pitchFamily="34" charset="0"/>
                <a:cs typeface="Segoe UI Semibold" panose="020B0702040204020203" pitchFamily="34" charset="0"/>
              </a:rPr>
              <a:t>Data Consistency</a:t>
            </a:r>
          </a:p>
          <a:p>
            <a:pPr defTabSz="809517">
              <a:spcAft>
                <a:spcPts val="1564"/>
              </a:spcAft>
              <a:defRPr/>
            </a:pPr>
            <a:endParaRPr lang="en-US" sz="1737" kern="0" dirty="0">
              <a:latin typeface="Segoe UI Semibold" panose="020B0702040204020203" pitchFamily="34" charset="0"/>
              <a:cs typeface="Segoe UI Semibold" panose="020B0702040204020203" pitchFamily="34" charset="0"/>
            </a:endParaRPr>
          </a:p>
          <a:p>
            <a:pPr lvl="1"/>
            <a:endParaRPr lang="en-US" sz="1737" kern="0" dirty="0">
              <a:latin typeface="Segoe UI Semibold" panose="020B0702040204020203" pitchFamily="34" charset="0"/>
              <a:cs typeface="Segoe UI Semibold" panose="020B0702040204020203" pitchFamily="34" charset="0"/>
            </a:endParaRPr>
          </a:p>
          <a:p>
            <a:r>
              <a:rPr lang="en-US" sz="1701" dirty="0">
                <a:latin typeface="Segoe UI Light" panose="020B0502040204020203" pitchFamily="34" charset="0"/>
                <a:cs typeface="Segoe UI Light" panose="020B0502040204020203" pitchFamily="34" charset="0"/>
              </a:rPr>
              <a:t>99.99% HA within a single region </a:t>
            </a:r>
          </a:p>
          <a:p>
            <a:r>
              <a:rPr lang="en-US" sz="1701" dirty="0">
                <a:latin typeface="Segoe UI Light" panose="020B0502040204020203" pitchFamily="34" charset="0"/>
                <a:cs typeface="Segoe UI Light" panose="020B0502040204020203" pitchFamily="34" charset="0"/>
              </a:rPr>
              <a:t>99.999% across regions</a:t>
            </a:r>
          </a:p>
          <a:p>
            <a:pPr defTabSz="809517">
              <a:spcAft>
                <a:spcPts val="1564"/>
              </a:spcAft>
              <a:defRPr/>
            </a:pPr>
            <a:endParaRPr lang="en-US" sz="1737" kern="0" dirty="0">
              <a:latin typeface="Segoe UI Semibold" panose="020B0702040204020203" pitchFamily="34" charset="0"/>
              <a:cs typeface="Segoe UI Semibold" panose="020B0702040204020203" pitchFamily="34" charset="0"/>
            </a:endParaRPr>
          </a:p>
        </p:txBody>
      </p:sp>
      <p:sp>
        <p:nvSpPr>
          <p:cNvPr id="27" name="Title 1">
            <a:extLst>
              <a:ext uri="{FF2B5EF4-FFF2-40B4-BE49-F238E27FC236}">
                <a16:creationId xmlns:a16="http://schemas.microsoft.com/office/drawing/2014/main" id="{F40A6514-276B-4EF0-8E53-52D1C9049A3D}"/>
              </a:ext>
            </a:extLst>
          </p:cNvPr>
          <p:cNvSpPr txBox="1">
            <a:spLocks/>
          </p:cNvSpPr>
          <p:nvPr/>
        </p:nvSpPr>
        <p:spPr>
          <a:xfrm>
            <a:off x="532430" y="409786"/>
            <a:ext cx="10469418" cy="809906"/>
          </a:xfrm>
          <a:prstGeom prst="rect">
            <a:avLst/>
          </a:prstGeom>
          <a:noFill/>
        </p:spPr>
        <p:txBody>
          <a:bodyPr wrap="square" tIns="79409" bIns="7940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09986">
              <a:defRPr/>
            </a:pPr>
            <a:r>
              <a:rPr lang="en-US" sz="4690" spc="-87" dirty="0">
                <a:solidFill>
                  <a:schemeClr val="tx1"/>
                </a:solidFill>
                <a:latin typeface="Segoe UI Light"/>
              </a:rPr>
              <a:t>Azure Cosmos DB</a:t>
            </a: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532430" y="1109730"/>
            <a:ext cx="10469418" cy="497115"/>
          </a:xfrm>
          <a:prstGeom prst="rect">
            <a:avLst/>
          </a:prstGeom>
          <a:noFill/>
        </p:spPr>
        <p:txBody>
          <a:bodyPr wrap="square" tIns="79409" bIns="7940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809986">
              <a:defRPr/>
            </a:pPr>
            <a:r>
              <a:rPr lang="en-US" sz="2431" spc="0" dirty="0">
                <a:solidFill>
                  <a:schemeClr val="tx1"/>
                </a:solidFill>
                <a:latin typeface="Segoe UI" panose="020B0502040204020203" pitchFamily="34" charset="0"/>
              </a:rPr>
              <a:t>Only database with comprehensive SLAs across 4 dimensions</a:t>
            </a:r>
            <a:endParaRPr lang="en-US" sz="3473" spc="0" dirty="0">
              <a:solidFill>
                <a:schemeClr val="tx1"/>
              </a:solidFill>
              <a:latin typeface="Segoe UI" panose="020B0502040204020203" pitchFamily="34" charset="0"/>
            </a:endParaRPr>
          </a:p>
        </p:txBody>
      </p:sp>
      <p:grpSp>
        <p:nvGrpSpPr>
          <p:cNvPr id="2" name="Group 1">
            <a:extLst>
              <a:ext uri="{FF2B5EF4-FFF2-40B4-BE49-F238E27FC236}">
                <a16:creationId xmlns:a16="http://schemas.microsoft.com/office/drawing/2014/main" id="{285F750B-FBD8-4BB6-A48C-6359330544F0}"/>
              </a:ext>
            </a:extLst>
          </p:cNvPr>
          <p:cNvGrpSpPr/>
          <p:nvPr/>
        </p:nvGrpSpPr>
        <p:grpSpPr>
          <a:xfrm>
            <a:off x="4124949" y="1784241"/>
            <a:ext cx="7215267" cy="4522087"/>
            <a:chOff x="3929698" y="1754757"/>
            <a:chExt cx="8506778" cy="5331527"/>
          </a:xfrm>
        </p:grpSpPr>
        <p:grpSp>
          <p:nvGrpSpPr>
            <p:cNvPr id="13" name="Group 12">
              <a:extLst>
                <a:ext uri="{FF2B5EF4-FFF2-40B4-BE49-F238E27FC236}">
                  <a16:creationId xmlns:a16="http://schemas.microsoft.com/office/drawing/2014/main" id="{16C6988C-FFF5-4A52-BC2B-C5B851B43C70}"/>
                </a:ext>
              </a:extLst>
            </p:cNvPr>
            <p:cNvGrpSpPr/>
            <p:nvPr/>
          </p:nvGrpSpPr>
          <p:grpSpPr>
            <a:xfrm>
              <a:off x="3929698" y="2135757"/>
              <a:ext cx="8506778" cy="4950527"/>
              <a:chOff x="0" y="8731"/>
              <a:chExt cx="12410551" cy="7222331"/>
            </a:xfrm>
          </p:grpSpPr>
          <p:pic>
            <p:nvPicPr>
              <p:cNvPr id="14" name="Picture 13" descr="A picture containing screenshot, computer, laptop, indoor&#10;&#10;Description generated with very high confidence">
                <a:extLst>
                  <a:ext uri="{FF2B5EF4-FFF2-40B4-BE49-F238E27FC236}">
                    <a16:creationId xmlns:a16="http://schemas.microsoft.com/office/drawing/2014/main" id="{4C86B2B7-8C53-46CA-AF4F-B3139B0A83E7}"/>
                  </a:ext>
                </a:extLst>
              </p:cNvPr>
              <p:cNvPicPr>
                <a:picLocks noChangeAspect="1"/>
              </p:cNvPicPr>
              <p:nvPr/>
            </p:nvPicPr>
            <p:blipFill>
              <a:blip r:embed="rId3"/>
              <a:stretch>
                <a:fillRect/>
              </a:stretch>
            </p:blipFill>
            <p:spPr>
              <a:xfrm>
                <a:off x="0" y="8731"/>
                <a:ext cx="12410551" cy="7222331"/>
              </a:xfrm>
              <a:prstGeom prst="rect">
                <a:avLst/>
              </a:prstGeom>
            </p:spPr>
          </p:pic>
          <p:pic>
            <p:nvPicPr>
              <p:cNvPr id="15" name="Picture 14">
                <a:extLst>
                  <a:ext uri="{FF2B5EF4-FFF2-40B4-BE49-F238E27FC236}">
                    <a16:creationId xmlns:a16="http://schemas.microsoft.com/office/drawing/2014/main" id="{C8BB30E7-1C30-4BDA-9EFA-CB18EFD46F02}"/>
                  </a:ext>
                </a:extLst>
              </p:cNvPr>
              <p:cNvPicPr>
                <a:picLocks noChangeAspect="1"/>
              </p:cNvPicPr>
              <p:nvPr/>
            </p:nvPicPr>
            <p:blipFill>
              <a:blip r:embed="rId4"/>
              <a:stretch>
                <a:fillRect/>
              </a:stretch>
            </p:blipFill>
            <p:spPr>
              <a:xfrm>
                <a:off x="7666038" y="1423031"/>
                <a:ext cx="4350188" cy="2668415"/>
              </a:xfrm>
              <a:prstGeom prst="rect">
                <a:avLst/>
              </a:prstGeom>
            </p:spPr>
          </p:pic>
        </p:grpSp>
        <p:sp>
          <p:nvSpPr>
            <p:cNvPr id="16" name="Rectangle 15">
              <a:extLst>
                <a:ext uri="{FF2B5EF4-FFF2-40B4-BE49-F238E27FC236}">
                  <a16:creationId xmlns:a16="http://schemas.microsoft.com/office/drawing/2014/main" id="{8EC58171-5D50-4E74-92B2-AB563F2402A8}"/>
                </a:ext>
              </a:extLst>
            </p:cNvPr>
            <p:cNvSpPr/>
            <p:nvPr/>
          </p:nvSpPr>
          <p:spPr bwMode="auto">
            <a:xfrm>
              <a:off x="3932237" y="1754757"/>
              <a:ext cx="8504238" cy="3810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820" tIns="127056" rIns="158820" bIns="127056" numCol="1" spcCol="0" rtlCol="0" fromWordArt="0" anchor="ctr" anchorCtr="0" forceAA="0" compatLnSpc="1">
              <a:prstTxWarp prst="textNoShape">
                <a:avLst/>
              </a:prstTxWarp>
              <a:noAutofit/>
            </a:bodyPr>
            <a:lstStyle/>
            <a:p>
              <a:pPr defTabSz="809752" fontAlgn="base">
                <a:lnSpc>
                  <a:spcPct val="90000"/>
                </a:lnSpc>
                <a:spcBef>
                  <a:spcPct val="0"/>
                </a:spcBef>
                <a:spcAft>
                  <a:spcPct val="0"/>
                </a:spcAft>
              </a:pPr>
              <a:r>
                <a:rPr lang="en-US" sz="1389" dirty="0">
                  <a:solidFill>
                    <a:srgbClr val="0078D7">
                      <a:lumMod val="60000"/>
                      <a:lumOff val="40000"/>
                    </a:srgbClr>
                  </a:solidFill>
                  <a:latin typeface="Segoe UI Semilight" panose="020B0402040204020203" pitchFamily="34" charset="0"/>
                  <a:ea typeface="Segoe UI" pitchFamily="34" charset="0"/>
                  <a:cs typeface="Segoe UI Semilight" panose="020B0402040204020203" pitchFamily="34" charset="0"/>
                </a:rPr>
                <a:t>Microsoft Azure</a:t>
              </a:r>
            </a:p>
          </p:txBody>
        </p:sp>
      </p:grpSp>
    </p:spTree>
    <p:extLst>
      <p:ext uri="{BB962C8B-B14F-4D97-AF65-F5344CB8AC3E}">
        <p14:creationId xmlns:p14="http://schemas.microsoft.com/office/powerpoint/2010/main" val="217430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8" name="Freeform: Shape 87">
            <a:extLst>
              <a:ext uri="{FF2B5EF4-FFF2-40B4-BE49-F238E27FC236}">
                <a16:creationId xmlns:a16="http://schemas.microsoft.com/office/drawing/2014/main" id="{CE69B8A6-F59F-414E-A0E4-AAF7F1BF191A}"/>
              </a:ext>
            </a:extLst>
          </p:cNvPr>
          <p:cNvSpPr/>
          <p:nvPr/>
        </p:nvSpPr>
        <p:spPr>
          <a:xfrm>
            <a:off x="1830760" y="2967465"/>
            <a:ext cx="7585233" cy="1401956"/>
          </a:xfrm>
          <a:custGeom>
            <a:avLst/>
            <a:gdLst>
              <a:gd name="connsiteX0" fmla="*/ 3980066 w 8027488"/>
              <a:gd name="connsiteY0" fmla="*/ 130628 h 1483697"/>
              <a:gd name="connsiteX1" fmla="*/ 2438649 w 8027488"/>
              <a:gd name="connsiteY1" fmla="*/ 215537 h 1483697"/>
              <a:gd name="connsiteX2" fmla="*/ 773135 w 8027488"/>
              <a:gd name="connsiteY2" fmla="*/ 385354 h 1483697"/>
              <a:gd name="connsiteX3" fmla="*/ 237558 w 8027488"/>
              <a:gd name="connsiteY3" fmla="*/ 522514 h 1483697"/>
              <a:gd name="connsiteX4" fmla="*/ 2426 w 8027488"/>
              <a:gd name="connsiteY4" fmla="*/ 966651 h 1483697"/>
              <a:gd name="connsiteX5" fmla="*/ 368186 w 8027488"/>
              <a:gd name="connsiteY5" fmla="*/ 1299754 h 1483697"/>
              <a:gd name="connsiteX6" fmla="*/ 1223803 w 8027488"/>
              <a:gd name="connsiteY6" fmla="*/ 1482634 h 1483697"/>
              <a:gd name="connsiteX7" fmla="*/ 2301489 w 8027488"/>
              <a:gd name="connsiteY7" fmla="*/ 1221377 h 1483697"/>
              <a:gd name="connsiteX8" fmla="*/ 4332763 w 8027488"/>
              <a:gd name="connsiteY8" fmla="*/ 1110343 h 1483697"/>
              <a:gd name="connsiteX9" fmla="*/ 6128906 w 8027488"/>
              <a:gd name="connsiteY9" fmla="*/ 1221377 h 1483697"/>
              <a:gd name="connsiteX10" fmla="*/ 7258843 w 8027488"/>
              <a:gd name="connsiteY10" fmla="*/ 1391194 h 1483697"/>
              <a:gd name="connsiteX11" fmla="*/ 7833609 w 8027488"/>
              <a:gd name="connsiteY11" fmla="*/ 1169126 h 1483697"/>
              <a:gd name="connsiteX12" fmla="*/ 7931581 w 8027488"/>
              <a:gd name="connsiteY12" fmla="*/ 555171 h 1483697"/>
              <a:gd name="connsiteX13" fmla="*/ 6533855 w 8027488"/>
              <a:gd name="connsiteY13" fmla="*/ 202474 h 1483697"/>
              <a:gd name="connsiteX14" fmla="*/ 4620146 w 8027488"/>
              <a:gd name="connsiteY14" fmla="*/ 58783 h 1483697"/>
              <a:gd name="connsiteX15" fmla="*/ 3744935 w 8027488"/>
              <a:gd name="connsiteY15" fmla="*/ 0 h 148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27488" h="1483697">
                <a:moveTo>
                  <a:pt x="3980066" y="130628"/>
                </a:moveTo>
                <a:cubicBezTo>
                  <a:pt x="3476601" y="151855"/>
                  <a:pt x="2973137" y="173083"/>
                  <a:pt x="2438649" y="215537"/>
                </a:cubicBezTo>
                <a:cubicBezTo>
                  <a:pt x="1904160" y="257991"/>
                  <a:pt x="1139984" y="334191"/>
                  <a:pt x="773135" y="385354"/>
                </a:cubicBezTo>
                <a:cubicBezTo>
                  <a:pt x="406286" y="436517"/>
                  <a:pt x="366009" y="425631"/>
                  <a:pt x="237558" y="522514"/>
                </a:cubicBezTo>
                <a:cubicBezTo>
                  <a:pt x="109107" y="619397"/>
                  <a:pt x="-19345" y="837111"/>
                  <a:pt x="2426" y="966651"/>
                </a:cubicBezTo>
                <a:cubicBezTo>
                  <a:pt x="24197" y="1096191"/>
                  <a:pt x="164623" y="1213757"/>
                  <a:pt x="368186" y="1299754"/>
                </a:cubicBezTo>
                <a:cubicBezTo>
                  <a:pt x="571749" y="1385751"/>
                  <a:pt x="901586" y="1495697"/>
                  <a:pt x="1223803" y="1482634"/>
                </a:cubicBezTo>
                <a:cubicBezTo>
                  <a:pt x="1546020" y="1469571"/>
                  <a:pt x="1783329" y="1283426"/>
                  <a:pt x="2301489" y="1221377"/>
                </a:cubicBezTo>
                <a:cubicBezTo>
                  <a:pt x="2819649" y="1159328"/>
                  <a:pt x="3694860" y="1110343"/>
                  <a:pt x="4332763" y="1110343"/>
                </a:cubicBezTo>
                <a:cubicBezTo>
                  <a:pt x="4970666" y="1110343"/>
                  <a:pt x="5641226" y="1174569"/>
                  <a:pt x="6128906" y="1221377"/>
                </a:cubicBezTo>
                <a:cubicBezTo>
                  <a:pt x="6616586" y="1268185"/>
                  <a:pt x="6974726" y="1399902"/>
                  <a:pt x="7258843" y="1391194"/>
                </a:cubicBezTo>
                <a:cubicBezTo>
                  <a:pt x="7542960" y="1382486"/>
                  <a:pt x="7721486" y="1308463"/>
                  <a:pt x="7833609" y="1169126"/>
                </a:cubicBezTo>
                <a:cubicBezTo>
                  <a:pt x="7945732" y="1029789"/>
                  <a:pt x="8148207" y="716280"/>
                  <a:pt x="7931581" y="555171"/>
                </a:cubicBezTo>
                <a:cubicBezTo>
                  <a:pt x="7714955" y="394062"/>
                  <a:pt x="7085761" y="285205"/>
                  <a:pt x="6533855" y="202474"/>
                </a:cubicBezTo>
                <a:cubicBezTo>
                  <a:pt x="5981949" y="119743"/>
                  <a:pt x="4620146" y="58783"/>
                  <a:pt x="4620146" y="58783"/>
                </a:cubicBezTo>
                <a:lnTo>
                  <a:pt x="3744935" y="0"/>
                </a:ln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7" name="Picture 86">
            <a:extLst>
              <a:ext uri="{FF2B5EF4-FFF2-40B4-BE49-F238E27FC236}">
                <a16:creationId xmlns:a16="http://schemas.microsoft.com/office/drawing/2014/main" id="{1544C6CF-1F5E-4B14-8F87-F5A4D26F8838}"/>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003275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4D40C1-3F08-438D-849B-B8BA51329F8D}"/>
              </a:ext>
            </a:extLst>
          </p:cNvPr>
          <p:cNvSpPr>
            <a:spLocks noGrp="1"/>
          </p:cNvSpPr>
          <p:nvPr>
            <p:ph type="title"/>
          </p:nvPr>
        </p:nvSpPr>
        <p:spPr/>
        <p:txBody>
          <a:bodyPr/>
          <a:lstStyle/>
          <a:p>
            <a:r>
              <a:rPr lang="en-GB" dirty="0"/>
              <a:t>Native Support for Multiple Data Models</a:t>
            </a:r>
          </a:p>
        </p:txBody>
      </p:sp>
      <p:sp>
        <p:nvSpPr>
          <p:cNvPr id="2" name="Content Placeholder 1"/>
          <p:cNvSpPr>
            <a:spLocks noGrp="1"/>
          </p:cNvSpPr>
          <p:nvPr>
            <p:ph idx="4294967295"/>
          </p:nvPr>
        </p:nvSpPr>
        <p:spPr>
          <a:xfrm>
            <a:off x="0" y="1512888"/>
            <a:ext cx="9329738" cy="2071687"/>
          </a:xfrm>
          <a:noFill/>
        </p:spPr>
        <p:txBody>
          <a:bodyPr>
            <a:normAutofit fontScale="55000" lnSpcReduction="20000"/>
          </a:bodyPr>
          <a:lstStyle/>
          <a:p>
            <a:pPr>
              <a:lnSpc>
                <a:spcPct val="120000"/>
              </a:lnSpc>
            </a:pPr>
            <a:r>
              <a:rPr lang="en-US" sz="3820" dirty="0">
                <a:solidFill>
                  <a:schemeClr val="tx1"/>
                </a:solidFill>
                <a:latin typeface="Segoe UI Light" panose="020B0502040204020203" pitchFamily="34" charset="0"/>
                <a:cs typeface="Segoe UI Light" panose="020B0502040204020203" pitchFamily="34" charset="0"/>
              </a:rPr>
              <a:t>- Database engine operates on </a:t>
            </a:r>
            <a:r>
              <a:rPr lang="en-US" sz="3820" dirty="0">
                <a:solidFill>
                  <a:srgbClr val="C00000"/>
                </a:solidFill>
                <a:latin typeface="Segoe UI Light" panose="020B0502040204020203" pitchFamily="34" charset="0"/>
                <a:cs typeface="Segoe UI Light" panose="020B0502040204020203" pitchFamily="34" charset="0"/>
              </a:rPr>
              <a:t>atom-record-sequence (ARS) </a:t>
            </a:r>
            <a:r>
              <a:rPr lang="en-US" sz="3820" dirty="0">
                <a:solidFill>
                  <a:schemeClr val="tx1"/>
                </a:solidFill>
                <a:latin typeface="Segoe UI Light" panose="020B0502040204020203" pitchFamily="34" charset="0"/>
                <a:cs typeface="Segoe UI Light" panose="020B0502040204020203" pitchFamily="34" charset="0"/>
              </a:rPr>
              <a:t>based type system</a:t>
            </a:r>
          </a:p>
          <a:p>
            <a:pPr lvl="1">
              <a:lnSpc>
                <a:spcPct val="120000"/>
              </a:lnSpc>
            </a:pPr>
            <a:r>
              <a:rPr lang="en-US" sz="3126" dirty="0">
                <a:solidFill>
                  <a:schemeClr val="tx1"/>
                </a:solidFill>
                <a:latin typeface="Segoe UI Light" panose="020B0502040204020203" pitchFamily="34" charset="0"/>
                <a:cs typeface="Segoe UI Light" panose="020B0502040204020203" pitchFamily="34" charset="0"/>
              </a:rPr>
              <a:t>All data models are </a:t>
            </a:r>
            <a:r>
              <a:rPr lang="en-US" sz="3126" b="1" dirty="0">
                <a:solidFill>
                  <a:schemeClr val="tx1"/>
                </a:solidFill>
                <a:latin typeface="Segoe UI Light" panose="020B0502040204020203" pitchFamily="34" charset="0"/>
                <a:cs typeface="Segoe UI Light" panose="020B0502040204020203" pitchFamily="34" charset="0"/>
              </a:rPr>
              <a:t>efficiently</a:t>
            </a:r>
            <a:r>
              <a:rPr lang="en-US" sz="3126" dirty="0">
                <a:solidFill>
                  <a:schemeClr val="tx1"/>
                </a:solidFill>
                <a:latin typeface="Segoe UI Light" panose="020B0502040204020203" pitchFamily="34" charset="0"/>
                <a:cs typeface="Segoe UI Light" panose="020B0502040204020203" pitchFamily="34" charset="0"/>
              </a:rPr>
              <a:t> translated to ARS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a:t>
            </a:r>
            <a:r>
              <a:rPr lang="en-US" sz="3820" dirty="0">
                <a:solidFill>
                  <a:srgbClr val="C00000"/>
                </a:solidFill>
                <a:latin typeface="Segoe UI Light" panose="020B0502040204020203" pitchFamily="34" charset="0"/>
                <a:cs typeface="Segoe UI Light" panose="020B0502040204020203" pitchFamily="34" charset="0"/>
              </a:rPr>
              <a:t> API</a:t>
            </a:r>
            <a:r>
              <a:rPr lang="en-US" sz="3820" dirty="0">
                <a:solidFill>
                  <a:schemeClr val="tx1"/>
                </a:solidFill>
                <a:latin typeface="Segoe UI Light" panose="020B0502040204020203" pitchFamily="34" charset="0"/>
                <a:cs typeface="Segoe UI Light" panose="020B0502040204020203" pitchFamily="34" charset="0"/>
              </a:rPr>
              <a:t> and </a:t>
            </a:r>
            <a:r>
              <a:rPr lang="en-US" sz="3820" dirty="0">
                <a:solidFill>
                  <a:srgbClr val="C00000"/>
                </a:solidFill>
                <a:latin typeface="Segoe UI Light" panose="020B0502040204020203" pitchFamily="34" charset="0"/>
                <a:cs typeface="Segoe UI Light" panose="020B0502040204020203" pitchFamily="34" charset="0"/>
              </a:rPr>
              <a:t>wire protocol</a:t>
            </a:r>
            <a:r>
              <a:rPr lang="en-US" sz="3820" dirty="0">
                <a:solidFill>
                  <a:schemeClr val="tx1"/>
                </a:solidFill>
                <a:latin typeface="Segoe UI Light" panose="020B0502040204020203" pitchFamily="34" charset="0"/>
                <a:cs typeface="Segoe UI Light" panose="020B0502040204020203" pitchFamily="34" charset="0"/>
              </a:rPr>
              <a:t>s are supported via extensible modules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 Instance of a given data model can be materialized as </a:t>
            </a:r>
            <a:r>
              <a:rPr lang="en-US" sz="3820" dirty="0">
                <a:solidFill>
                  <a:srgbClr val="C00000"/>
                </a:solidFill>
                <a:latin typeface="Segoe UI Light" panose="020B0502040204020203" pitchFamily="34" charset="0"/>
                <a:cs typeface="Segoe UI Light" panose="020B0502040204020203" pitchFamily="34" charset="0"/>
              </a:rPr>
              <a:t>trees</a:t>
            </a:r>
          </a:p>
          <a:p>
            <a:pPr lvl="0">
              <a:lnSpc>
                <a:spcPct val="120000"/>
              </a:lnSpc>
            </a:pPr>
            <a:r>
              <a:rPr lang="en-US" sz="3820" dirty="0">
                <a:solidFill>
                  <a:schemeClr val="tx1"/>
                </a:solidFill>
                <a:latin typeface="Segoe UI Light" panose="020B0502040204020203" pitchFamily="34" charset="0"/>
                <a:cs typeface="Segoe UI Light" panose="020B0502040204020203" pitchFamily="34" charset="0"/>
              </a:rPr>
              <a:t>- Graph, documents, key-value, column-family, …</a:t>
            </a:r>
            <a:r>
              <a:rPr lang="en-US" sz="3820" dirty="0">
                <a:solidFill>
                  <a:schemeClr val="bg1"/>
                </a:solidFill>
                <a:latin typeface="Segoe UI Light" panose="020B0502040204020203" pitchFamily="34" charset="0"/>
                <a:cs typeface="Segoe UI Light" panose="020B0502040204020203" pitchFamily="34" charset="0"/>
              </a:rPr>
              <a:t> </a:t>
            </a:r>
            <a:r>
              <a:rPr lang="en-US" sz="3820" i="1" dirty="0">
                <a:solidFill>
                  <a:srgbClr val="C00000"/>
                </a:solidFill>
                <a:latin typeface="Segoe UI Light" panose="020B0502040204020203" pitchFamily="34" charset="0"/>
                <a:cs typeface="Segoe UI Light" panose="020B0502040204020203" pitchFamily="34" charset="0"/>
              </a:rPr>
              <a:t>more to come</a:t>
            </a:r>
          </a:p>
          <a:p>
            <a:pPr marL="232600" indent="-232600" defTabSz="744320"/>
            <a:endParaRPr lang="en-US" sz="1993" kern="0" dirty="0">
              <a:solidFill>
                <a:schemeClr val="bg1"/>
              </a:solidFill>
              <a:latin typeface="Segoe UI Light" panose="020B0502040204020203" pitchFamily="34" charset="0"/>
              <a:cs typeface="Segoe UI Light" panose="020B0502040204020203" pitchFamily="34" charset="0"/>
            </a:endParaRPr>
          </a:p>
        </p:txBody>
      </p:sp>
      <p:grpSp>
        <p:nvGrpSpPr>
          <p:cNvPr id="5" name="Group 4"/>
          <p:cNvGrpSpPr/>
          <p:nvPr/>
        </p:nvGrpSpPr>
        <p:grpSpPr>
          <a:xfrm>
            <a:off x="1997422" y="4150762"/>
            <a:ext cx="1257842" cy="1184144"/>
            <a:chOff x="6320820" y="3015862"/>
            <a:chExt cx="1420126" cy="1336920"/>
          </a:xfrm>
        </p:grpSpPr>
        <p:cxnSp>
          <p:nvCxnSpPr>
            <p:cNvPr id="7" name="Straight Connector 6"/>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8" name="Oval 7"/>
            <p:cNvSpPr/>
            <p:nvPr/>
          </p:nvSpPr>
          <p:spPr bwMode="auto">
            <a:xfrm>
              <a:off x="6320820" y="301586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0" name="Straight Connector 9"/>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11" name="Oval 10"/>
            <p:cNvSpPr/>
            <p:nvPr/>
          </p:nvSpPr>
          <p:spPr bwMode="auto">
            <a:xfrm>
              <a:off x="6320820" y="3348374"/>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3" name="Straight Connector 12"/>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14" name="Oval 13"/>
            <p:cNvSpPr/>
            <p:nvPr/>
          </p:nvSpPr>
          <p:spPr bwMode="auto">
            <a:xfrm>
              <a:off x="6320820" y="3690898"/>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latin typeface="Segoe UI"/>
              </a:endParaRPr>
            </a:p>
          </p:txBody>
        </p:sp>
        <p:sp>
          <p:nvSpPr>
            <p:cNvPr id="15"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6" name="TextBox 15"/>
            <p:cNvSpPr txBox="1"/>
            <p:nvPr/>
          </p:nvSpPr>
          <p:spPr>
            <a:xfrm>
              <a:off x="6320820" y="4002328"/>
              <a:ext cx="1121364" cy="350454"/>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KEY-VALUE</a:t>
              </a:r>
            </a:p>
          </p:txBody>
        </p:sp>
      </p:grpSp>
      <p:grpSp>
        <p:nvGrpSpPr>
          <p:cNvPr id="17" name="Group 16"/>
          <p:cNvGrpSpPr/>
          <p:nvPr/>
        </p:nvGrpSpPr>
        <p:grpSpPr>
          <a:xfrm>
            <a:off x="4172053" y="4431236"/>
            <a:ext cx="1525418" cy="903670"/>
            <a:chOff x="9255136" y="3332523"/>
            <a:chExt cx="1722223" cy="1020261"/>
          </a:xfrm>
        </p:grpSpPr>
        <p:cxnSp>
          <p:nvCxnSpPr>
            <p:cNvPr id="18" name="Straight Connector 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19" name="Oval 18"/>
            <p:cNvSpPr/>
            <p:nvPr/>
          </p:nvSpPr>
          <p:spPr bwMode="auto">
            <a:xfrm>
              <a:off x="9255136" y="3332523"/>
              <a:ext cx="251367" cy="251363"/>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23" name="TextBox 22"/>
            <p:cNvSpPr txBox="1"/>
            <p:nvPr/>
          </p:nvSpPr>
          <p:spPr>
            <a:xfrm>
              <a:off x="9255136" y="4002329"/>
              <a:ext cx="1722223" cy="350455"/>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COLUMN-FAMILY</a:t>
              </a:r>
            </a:p>
          </p:txBody>
        </p:sp>
      </p:grpSp>
      <p:grpSp>
        <p:nvGrpSpPr>
          <p:cNvPr id="24" name="Group 23"/>
          <p:cNvGrpSpPr/>
          <p:nvPr/>
        </p:nvGrpSpPr>
        <p:grpSpPr>
          <a:xfrm>
            <a:off x="6633027" y="4016259"/>
            <a:ext cx="1078180" cy="1318647"/>
            <a:chOff x="6320820" y="4918446"/>
            <a:chExt cx="1217286" cy="1488776"/>
          </a:xfrm>
        </p:grpSpPr>
        <p:cxnSp>
          <p:nvCxnSpPr>
            <p:cNvPr id="25" name="Straight Connector 24"/>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6" name="Straight Connector 25"/>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7" name="Oval 26"/>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28" name="Straight Connector 27"/>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9" name="Straight Connector 28"/>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0" name="Oval 29"/>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1" name="Oval 30"/>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32" name="Straight Connector 31"/>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3" name="Oval 32"/>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cxnSp>
          <p:nvCxnSpPr>
            <p:cNvPr id="34" name="Straight Connector 33"/>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35" name="Oval 34"/>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6" name="Oval 35"/>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7" name="Oval 36"/>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solidFill>
                  <a:srgbClr val="FFFFFF"/>
                </a:solidFill>
                <a:latin typeface="Segoe UI"/>
              </a:endParaRPr>
            </a:p>
          </p:txBody>
        </p:sp>
        <p:sp>
          <p:nvSpPr>
            <p:cNvPr id="38" name="TextBox 37"/>
            <p:cNvSpPr txBox="1"/>
            <p:nvPr/>
          </p:nvSpPr>
          <p:spPr>
            <a:xfrm>
              <a:off x="6320820" y="6056768"/>
              <a:ext cx="1217286" cy="350454"/>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DOCUMENT</a:t>
              </a:r>
            </a:p>
          </p:txBody>
        </p:sp>
      </p:grpSp>
      <p:grpSp>
        <p:nvGrpSpPr>
          <p:cNvPr id="39" name="Group 38"/>
          <p:cNvGrpSpPr/>
          <p:nvPr/>
        </p:nvGrpSpPr>
        <p:grpSpPr>
          <a:xfrm>
            <a:off x="8639665" y="4120310"/>
            <a:ext cx="1204965" cy="1214594"/>
            <a:chOff x="9255136" y="5035923"/>
            <a:chExt cx="1360428" cy="1371301"/>
          </a:xfrm>
        </p:grpSpPr>
        <p:sp>
          <p:nvSpPr>
            <p:cNvPr id="40" name="Oval 39"/>
            <p:cNvSpPr/>
            <p:nvPr/>
          </p:nvSpPr>
          <p:spPr bwMode="auto">
            <a:xfrm rot="715722">
              <a:off x="9278401" y="5035923"/>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1" name="Oval 40"/>
            <p:cNvSpPr/>
            <p:nvPr/>
          </p:nvSpPr>
          <p:spPr bwMode="auto">
            <a:xfrm>
              <a:off x="10002267" y="5193250"/>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2" name="Oval 41"/>
            <p:cNvSpPr/>
            <p:nvPr/>
          </p:nvSpPr>
          <p:spPr bwMode="auto">
            <a:xfrm>
              <a:off x="9640334"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43" name="Oval 42"/>
            <p:cNvSpPr/>
            <p:nvPr/>
          </p:nvSpPr>
          <p:spPr bwMode="auto">
            <a:xfrm>
              <a:off x="10364197" y="5644746"/>
              <a:ext cx="251367" cy="251367"/>
            </a:xfrm>
            <a:prstGeom prst="ellipse">
              <a:avLst/>
            </a:prstGeom>
            <a:solidFill>
              <a:schemeClr val="bg1"/>
            </a:solidFill>
            <a:ln w="3175" cap="flat" cmpd="sng" algn="ctr">
              <a:solidFill>
                <a:srgbClr val="C00000"/>
              </a:solidFill>
              <a:prstDash val="solid"/>
              <a:miter lim="800000"/>
              <a:headEnd type="none" w="med" len="med"/>
              <a:tailEnd type="none" w="med" len="med"/>
            </a:ln>
            <a:effectLst/>
          </p:spPr>
          <p:txBody>
            <a:bodyPr vert="horz" wrap="square" lIns="0" tIns="40495" rIns="0" bIns="40495" numCol="1" rtlCol="0" anchor="ctr" anchorCtr="0" compatLnSpc="1">
              <a:prstTxWarp prst="textNoShape">
                <a:avLst/>
              </a:prstTxWarp>
            </a:bodyPr>
            <a:lstStyle/>
            <a:p>
              <a:pPr algn="ctr" defTabSz="809597"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44" name="Straight Connector 43"/>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5" name="Straight Connector 44"/>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6" name="Straight Connector 45"/>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47" name="Straight Connector 46"/>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48" name="TextBox 47"/>
            <p:cNvSpPr txBox="1"/>
            <p:nvPr/>
          </p:nvSpPr>
          <p:spPr>
            <a:xfrm>
              <a:off x="9255136" y="6056769"/>
              <a:ext cx="759401" cy="350455"/>
            </a:xfrm>
            <a:prstGeom prst="rect">
              <a:avLst/>
            </a:prstGeom>
            <a:noFill/>
          </p:spPr>
          <p:txBody>
            <a:bodyPr wrap="none" lIns="0" rtlCol="0">
              <a:spAutoFit/>
            </a:bodyPr>
            <a:lstStyle/>
            <a:p>
              <a:pPr defTabSz="809861"/>
              <a:r>
                <a:rPr lang="en-US" sz="1417" kern="0" dirty="0">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1882852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1520049"/>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473135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495421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2763966"/>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342764"/>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35718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471113"/>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499143"/>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23912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599778"/>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366620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392159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4880929"/>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387548"/>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279132"/>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4880929"/>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501801"/>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49401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601627"/>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28220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28220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018227"/>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04702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46950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392690"/>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47131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815559"/>
            <a:ext cx="11520310" cy="813022"/>
          </a:xfrm>
        </p:spPr>
        <p:txBody>
          <a:bodyPr>
            <a:noAutofit/>
          </a:bodyPr>
          <a:lstStyle/>
          <a:p>
            <a:pPr algn="ctr"/>
            <a:r>
              <a:rPr lang="en-US" dirty="0">
                <a:solidFill>
                  <a:schemeClr val="tx1"/>
                </a:solidFill>
              </a:rPr>
              <a:t>Azure Cosmos DB</a:t>
            </a:r>
            <a:br>
              <a:rPr lang="en-US"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277782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356622"/>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7" name="Freeform: Shape 86">
            <a:extLst>
              <a:ext uri="{FF2B5EF4-FFF2-40B4-BE49-F238E27FC236}">
                <a16:creationId xmlns:a16="http://schemas.microsoft.com/office/drawing/2014/main" id="{B49E2FC5-132E-4DF6-8BB0-A1A3D0D5382A}"/>
              </a:ext>
            </a:extLst>
          </p:cNvPr>
          <p:cNvSpPr/>
          <p:nvPr/>
        </p:nvSpPr>
        <p:spPr>
          <a:xfrm>
            <a:off x="771858" y="1907319"/>
            <a:ext cx="10487535" cy="1701749"/>
          </a:xfrm>
          <a:custGeom>
            <a:avLst/>
            <a:gdLst>
              <a:gd name="connsiteX0" fmla="*/ 4945619 w 10833832"/>
              <a:gd name="connsiteY0" fmla="*/ 202474 h 1800969"/>
              <a:gd name="connsiteX1" fmla="*/ 3978968 w 10833832"/>
              <a:gd name="connsiteY1" fmla="*/ 117566 h 1800969"/>
              <a:gd name="connsiteX2" fmla="*/ 1634185 w 10833832"/>
              <a:gd name="connsiteY2" fmla="*/ 398417 h 1800969"/>
              <a:gd name="connsiteX3" fmla="*/ 164613 w 10833832"/>
              <a:gd name="connsiteY3" fmla="*/ 718457 h 1800969"/>
              <a:gd name="connsiteX4" fmla="*/ 66642 w 10833832"/>
              <a:gd name="connsiteY4" fmla="*/ 1312817 h 1800969"/>
              <a:gd name="connsiteX5" fmla="*/ 445465 w 10833832"/>
              <a:gd name="connsiteY5" fmla="*/ 1574074 h 1800969"/>
              <a:gd name="connsiteX6" fmla="*/ 1686436 w 10833832"/>
              <a:gd name="connsiteY6" fmla="*/ 1561011 h 1800969"/>
              <a:gd name="connsiteX7" fmla="*/ 3534831 w 10833832"/>
              <a:gd name="connsiteY7" fmla="*/ 1221377 h 1800969"/>
              <a:gd name="connsiteX8" fmla="*/ 5095842 w 10833832"/>
              <a:gd name="connsiteY8" fmla="*/ 1208314 h 1800969"/>
              <a:gd name="connsiteX9" fmla="*/ 7159773 w 10833832"/>
              <a:gd name="connsiteY9" fmla="*/ 1280160 h 1800969"/>
              <a:gd name="connsiteX10" fmla="*/ 9674373 w 10833832"/>
              <a:gd name="connsiteY10" fmla="*/ 1665514 h 1800969"/>
              <a:gd name="connsiteX11" fmla="*/ 10327516 w 10833832"/>
              <a:gd name="connsiteY11" fmla="*/ 1796143 h 1800969"/>
              <a:gd name="connsiteX12" fmla="*/ 10719402 w 10833832"/>
              <a:gd name="connsiteY12" fmla="*/ 1521823 h 1800969"/>
              <a:gd name="connsiteX13" fmla="*/ 10693276 w 10833832"/>
              <a:gd name="connsiteY13" fmla="*/ 960120 h 1800969"/>
              <a:gd name="connsiteX14" fmla="*/ 9138796 w 10833832"/>
              <a:gd name="connsiteY14" fmla="*/ 489857 h 1800969"/>
              <a:gd name="connsiteX15" fmla="*/ 4743145 w 10833832"/>
              <a:gd name="connsiteY15" fmla="*/ 0 h 1800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3832" h="1800969">
                <a:moveTo>
                  <a:pt x="4945619" y="202474"/>
                </a:moveTo>
                <a:cubicBezTo>
                  <a:pt x="4738246" y="143691"/>
                  <a:pt x="4530874" y="84909"/>
                  <a:pt x="3978968" y="117566"/>
                </a:cubicBezTo>
                <a:cubicBezTo>
                  <a:pt x="3427062" y="150223"/>
                  <a:pt x="2269911" y="298268"/>
                  <a:pt x="1634185" y="398417"/>
                </a:cubicBezTo>
                <a:cubicBezTo>
                  <a:pt x="998459" y="498566"/>
                  <a:pt x="425870" y="566057"/>
                  <a:pt x="164613" y="718457"/>
                </a:cubicBezTo>
                <a:cubicBezTo>
                  <a:pt x="-96644" y="870857"/>
                  <a:pt x="19833" y="1170214"/>
                  <a:pt x="66642" y="1312817"/>
                </a:cubicBezTo>
                <a:cubicBezTo>
                  <a:pt x="113451" y="1455420"/>
                  <a:pt x="175499" y="1532708"/>
                  <a:pt x="445465" y="1574074"/>
                </a:cubicBezTo>
                <a:cubicBezTo>
                  <a:pt x="715431" y="1615440"/>
                  <a:pt x="1171542" y="1619794"/>
                  <a:pt x="1686436" y="1561011"/>
                </a:cubicBezTo>
                <a:cubicBezTo>
                  <a:pt x="2201330" y="1502228"/>
                  <a:pt x="2966597" y="1280160"/>
                  <a:pt x="3534831" y="1221377"/>
                </a:cubicBezTo>
                <a:cubicBezTo>
                  <a:pt x="4103065" y="1162594"/>
                  <a:pt x="4491685" y="1198517"/>
                  <a:pt x="5095842" y="1208314"/>
                </a:cubicBezTo>
                <a:cubicBezTo>
                  <a:pt x="5699999" y="1218111"/>
                  <a:pt x="6396685" y="1203960"/>
                  <a:pt x="7159773" y="1280160"/>
                </a:cubicBezTo>
                <a:cubicBezTo>
                  <a:pt x="7922862" y="1356360"/>
                  <a:pt x="9146416" y="1579517"/>
                  <a:pt x="9674373" y="1665514"/>
                </a:cubicBezTo>
                <a:cubicBezTo>
                  <a:pt x="10202330" y="1751511"/>
                  <a:pt x="10153345" y="1820092"/>
                  <a:pt x="10327516" y="1796143"/>
                </a:cubicBezTo>
                <a:cubicBezTo>
                  <a:pt x="10501688" y="1772195"/>
                  <a:pt x="10658442" y="1661160"/>
                  <a:pt x="10719402" y="1521823"/>
                </a:cubicBezTo>
                <a:cubicBezTo>
                  <a:pt x="10780362" y="1382486"/>
                  <a:pt x="10956710" y="1132114"/>
                  <a:pt x="10693276" y="960120"/>
                </a:cubicBezTo>
                <a:cubicBezTo>
                  <a:pt x="10429842" y="788126"/>
                  <a:pt x="10130484" y="649877"/>
                  <a:pt x="9138796" y="489857"/>
                </a:cubicBezTo>
                <a:cubicBezTo>
                  <a:pt x="8147108" y="329837"/>
                  <a:pt x="6445126" y="164918"/>
                  <a:pt x="4743145"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pic>
        <p:nvPicPr>
          <p:cNvPr id="88" name="Picture 87">
            <a:extLst>
              <a:ext uri="{FF2B5EF4-FFF2-40B4-BE49-F238E27FC236}">
                <a16:creationId xmlns:a16="http://schemas.microsoft.com/office/drawing/2014/main" id="{21F5A752-7C1F-4385-994A-51905511FDCA}"/>
              </a:ext>
            </a:extLst>
          </p:cNvPr>
          <p:cNvPicPr>
            <a:picLocks noChangeAspect="1"/>
          </p:cNvPicPr>
          <p:nvPr/>
        </p:nvPicPr>
        <p:blipFill>
          <a:blip r:embed="rId7"/>
          <a:stretch>
            <a:fillRect/>
          </a:stretch>
        </p:blipFill>
        <p:spPr>
          <a:xfrm>
            <a:off x="10362763" y="3241239"/>
            <a:ext cx="728423" cy="386772"/>
          </a:xfrm>
          <a:prstGeom prst="rect">
            <a:avLst/>
          </a:prstGeom>
        </p:spPr>
      </p:pic>
    </p:spTree>
    <p:extLst>
      <p:ext uri="{BB962C8B-B14F-4D97-AF65-F5344CB8AC3E}">
        <p14:creationId xmlns:p14="http://schemas.microsoft.com/office/powerpoint/2010/main" val="2017881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2123626" y="4406498"/>
            <a:ext cx="7173973" cy="245052"/>
          </a:xfrm>
          <a:prstGeom prst="rect">
            <a:avLst/>
          </a:prstGeom>
          <a:solidFill>
            <a:schemeClr val="accent2"/>
          </a:solidFill>
          <a:ln w="10795" cap="flat" cmpd="sng" algn="ctr">
            <a:noFill/>
            <a:prstDash val="solid"/>
          </a:ln>
          <a:effectLst/>
        </p:spPr>
        <p:txBody>
          <a:bodyPr rtlCol="0" anchor="ctr"/>
          <a:lstStyle/>
          <a:p>
            <a:pPr algn="ctr" defTabSz="794058">
              <a:defRPr/>
            </a:pPr>
            <a:r>
              <a:rPr lang="en-US" sz="1042" b="1" kern="0" dirty="0">
                <a:solidFill>
                  <a:schemeClr val="bg1"/>
                </a:solidFill>
                <a:latin typeface="Segoe UI"/>
              </a:rPr>
              <a:t>TCP (SSL), HTTPS</a:t>
            </a:r>
          </a:p>
        </p:txBody>
      </p:sp>
      <p:sp>
        <p:nvSpPr>
          <p:cNvPr id="84" name="Rectangle 83"/>
          <p:cNvSpPr/>
          <p:nvPr/>
        </p:nvSpPr>
        <p:spPr>
          <a:xfrm>
            <a:off x="2123626" y="4722940"/>
            <a:ext cx="7173973" cy="1571311"/>
          </a:xfrm>
          <a:prstGeom prst="rect">
            <a:avLst/>
          </a:prstGeom>
          <a:solidFill>
            <a:schemeClr val="bg1">
              <a:lumMod val="65000"/>
            </a:schemeClr>
          </a:solidFill>
          <a:ln w="17145" cap="flat" cmpd="sng" algn="ctr">
            <a:solidFill>
              <a:srgbClr val="FFFFFF">
                <a:shade val="95000"/>
                <a:alpha val="50000"/>
                <a:satMod val="150000"/>
              </a:srgbClr>
            </a:solidFill>
            <a:prstDash val="solid"/>
          </a:ln>
          <a:effectLst/>
        </p:spPr>
        <p:txBody>
          <a:bodyPr rtlCol="0" anchor="b"/>
          <a:lstStyle/>
          <a:p>
            <a:pPr algn="ctr" defTabSz="794058">
              <a:defRPr/>
            </a:pPr>
            <a:r>
              <a:rPr lang="en-US" sz="1564" kern="0" dirty="0">
                <a:latin typeface="Segoe UI"/>
              </a:rPr>
              <a:t>Cosmos DB Database Engine</a:t>
            </a:r>
          </a:p>
        </p:txBody>
      </p:sp>
      <p:sp>
        <p:nvSpPr>
          <p:cNvPr id="85" name="Rectangle 84"/>
          <p:cNvSpPr/>
          <p:nvPr/>
        </p:nvSpPr>
        <p:spPr>
          <a:xfrm>
            <a:off x="2220820" y="4831508"/>
            <a:ext cx="845801"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SQL</a:t>
            </a:r>
          </a:p>
        </p:txBody>
      </p:sp>
      <p:sp>
        <p:nvSpPr>
          <p:cNvPr id="86" name="Rectangle 85"/>
          <p:cNvSpPr/>
          <p:nvPr/>
        </p:nvSpPr>
        <p:spPr>
          <a:xfrm>
            <a:off x="3163812" y="4831508"/>
            <a:ext cx="845801"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JavaScript</a:t>
            </a:r>
          </a:p>
        </p:txBody>
      </p:sp>
      <p:sp>
        <p:nvSpPr>
          <p:cNvPr id="87" name="Rectangle 86"/>
          <p:cNvSpPr/>
          <p:nvPr/>
        </p:nvSpPr>
        <p:spPr>
          <a:xfrm>
            <a:off x="4106801" y="4831508"/>
            <a:ext cx="882506" cy="521129"/>
          </a:xfrm>
          <a:prstGeom prst="rect">
            <a:avLst/>
          </a:prstGeom>
          <a:solidFill>
            <a:srgbClr val="0078D7"/>
          </a:solidFill>
          <a:ln w="10795" cap="flat" cmpd="sng" algn="ctr">
            <a:noFill/>
            <a:prstDash val="solid"/>
          </a:ln>
          <a:effectLst/>
        </p:spPr>
        <p:txBody>
          <a:bodyPr rtlCol="0" anchor="ctr"/>
          <a:lstStyle/>
          <a:p>
            <a:pPr algn="ctr" defTabSz="794058">
              <a:defRPr/>
            </a:pPr>
            <a:r>
              <a:rPr lang="en-US" sz="1215" kern="0">
                <a:latin typeface="Segoe UI"/>
              </a:rPr>
              <a:t>MongoDB</a:t>
            </a:r>
          </a:p>
        </p:txBody>
      </p:sp>
      <p:sp>
        <p:nvSpPr>
          <p:cNvPr id="88" name="Rectangle 87"/>
          <p:cNvSpPr/>
          <p:nvPr/>
        </p:nvSpPr>
        <p:spPr>
          <a:xfrm>
            <a:off x="5038955" y="4837709"/>
            <a:ext cx="908173" cy="521129"/>
          </a:xfrm>
          <a:prstGeom prst="rect">
            <a:avLst/>
          </a:prstGeom>
          <a:solidFill>
            <a:srgbClr val="0072C6">
              <a:lumMod val="40000"/>
              <a:lumOff val="60000"/>
            </a:srgbClr>
          </a:solidFill>
          <a:ln w="10795" cap="flat" cmpd="sng" algn="ctr">
            <a:noFill/>
            <a:prstDash val="solid"/>
          </a:ln>
          <a:effectLst/>
        </p:spPr>
        <p:txBody>
          <a:bodyPr rtlCol="0" anchor="ctr"/>
          <a:lstStyle/>
          <a:p>
            <a:pPr algn="ctr" defTabSz="794058">
              <a:defRPr/>
            </a:pPr>
            <a:r>
              <a:rPr lang="en-US" sz="1215" kern="0" dirty="0">
                <a:latin typeface="Segoe UI"/>
              </a:rPr>
              <a:t>Tables</a:t>
            </a:r>
          </a:p>
        </p:txBody>
      </p:sp>
      <p:sp>
        <p:nvSpPr>
          <p:cNvPr id="89" name="Rectangle 88"/>
          <p:cNvSpPr/>
          <p:nvPr/>
        </p:nvSpPr>
        <p:spPr>
          <a:xfrm>
            <a:off x="5992788" y="4831508"/>
            <a:ext cx="845801" cy="521129"/>
          </a:xfrm>
          <a:prstGeom prst="rect">
            <a:avLst/>
          </a:prstGeom>
          <a:solidFill>
            <a:srgbClr val="0072C6">
              <a:lumMod val="40000"/>
              <a:lumOff val="60000"/>
            </a:srgbClr>
          </a:solidFill>
          <a:ln w="10795" cap="flat" cmpd="sng" algn="ctr">
            <a:noFill/>
            <a:prstDash val="solid"/>
          </a:ln>
          <a:effectLst/>
        </p:spPr>
        <p:txBody>
          <a:bodyPr rtlCol="0" anchor="ctr"/>
          <a:lstStyle/>
          <a:p>
            <a:pPr algn="ctr" defTabSz="794058">
              <a:defRPr/>
            </a:pPr>
            <a:r>
              <a:rPr lang="en-US" sz="1215" kern="0" dirty="0">
                <a:latin typeface="Segoe UI"/>
              </a:rPr>
              <a:t>Gremlin</a:t>
            </a:r>
          </a:p>
        </p:txBody>
      </p:sp>
      <p:sp>
        <p:nvSpPr>
          <p:cNvPr id="90" name="Rectangle 89"/>
          <p:cNvSpPr/>
          <p:nvPr/>
        </p:nvSpPr>
        <p:spPr>
          <a:xfrm>
            <a:off x="6933801" y="4831508"/>
            <a:ext cx="914691" cy="521129"/>
          </a:xfrm>
          <a:prstGeom prst="rect">
            <a:avLst/>
          </a:prstGeom>
          <a:solidFill>
            <a:schemeClr val="accent2"/>
          </a:solidFill>
          <a:ln w="10795" cap="flat" cmpd="sng" algn="ctr">
            <a:noFill/>
            <a:prstDash val="solid"/>
          </a:ln>
          <a:effectLst/>
        </p:spPr>
        <p:txBody>
          <a:bodyPr rtlCol="0" anchor="ctr"/>
          <a:lstStyle/>
          <a:p>
            <a:pPr algn="ctr" defTabSz="794058">
              <a:defRPr/>
            </a:pPr>
            <a:r>
              <a:rPr lang="en-US" sz="1215" kern="0" dirty="0">
                <a:latin typeface="Segoe UI"/>
              </a:rPr>
              <a:t>Cassandra</a:t>
            </a:r>
          </a:p>
        </p:txBody>
      </p:sp>
      <p:sp>
        <p:nvSpPr>
          <p:cNvPr id="91" name="Rectangle 90"/>
          <p:cNvSpPr/>
          <p:nvPr/>
        </p:nvSpPr>
        <p:spPr>
          <a:xfrm>
            <a:off x="2570309" y="5563570"/>
            <a:ext cx="6299033" cy="335010"/>
          </a:xfrm>
          <a:prstGeom prst="rect">
            <a:avLst/>
          </a:prstGeom>
          <a:solidFill>
            <a:srgbClr val="442359">
              <a:lumMod val="40000"/>
              <a:lumOff val="60000"/>
            </a:srgbClr>
          </a:solidFill>
          <a:ln w="10795" cap="flat" cmpd="sng" algn="ctr">
            <a:noFill/>
            <a:prstDash val="solid"/>
          </a:ln>
          <a:effectLst/>
        </p:spPr>
        <p:txBody>
          <a:bodyPr rtlCol="0" anchor="ctr"/>
          <a:lstStyle/>
          <a:p>
            <a:pPr algn="ctr" defTabSz="794058">
              <a:defRPr/>
            </a:pPr>
            <a:r>
              <a:rPr lang="en-US" sz="1564" kern="0">
                <a:latin typeface="Segoe UI"/>
              </a:rPr>
              <a:t>Query IL Database Runtime</a:t>
            </a:r>
          </a:p>
        </p:txBody>
      </p:sp>
      <p:cxnSp>
        <p:nvCxnSpPr>
          <p:cNvPr id="92" name="Straight Arrow Connector 91"/>
          <p:cNvCxnSpPr/>
          <p:nvPr/>
        </p:nvCxnSpPr>
        <p:spPr>
          <a:xfrm>
            <a:off x="2792614" y="5315413"/>
            <a:ext cx="322603" cy="291583"/>
          </a:xfrm>
          <a:prstGeom prst="straightConnector1">
            <a:avLst/>
          </a:prstGeom>
          <a:noFill/>
          <a:ln w="28575" cap="flat" cmpd="sng" algn="ctr">
            <a:noFill/>
            <a:prstDash val="solid"/>
            <a:tailEnd type="triangle"/>
          </a:ln>
          <a:effectLst/>
        </p:spPr>
      </p:cxnSp>
      <p:cxnSp>
        <p:nvCxnSpPr>
          <p:cNvPr id="93" name="Straight Arrow Connector 92"/>
          <p:cNvCxnSpPr/>
          <p:nvPr/>
        </p:nvCxnSpPr>
        <p:spPr>
          <a:xfrm>
            <a:off x="3550004" y="5321621"/>
            <a:ext cx="137004" cy="335007"/>
          </a:xfrm>
          <a:prstGeom prst="straightConnector1">
            <a:avLst/>
          </a:prstGeom>
          <a:noFill/>
          <a:ln w="28575" cap="flat" cmpd="sng" algn="ctr">
            <a:noFill/>
            <a:prstDash val="solid"/>
            <a:tailEnd type="triangle"/>
          </a:ln>
          <a:effectLst/>
        </p:spPr>
      </p:cxnSp>
      <p:cxnSp>
        <p:nvCxnSpPr>
          <p:cNvPr id="94" name="Straight Arrow Connector 93"/>
          <p:cNvCxnSpPr/>
          <p:nvPr/>
        </p:nvCxnSpPr>
        <p:spPr>
          <a:xfrm>
            <a:off x="4415968" y="5312313"/>
            <a:ext cx="28435" cy="344315"/>
          </a:xfrm>
          <a:prstGeom prst="straightConnector1">
            <a:avLst/>
          </a:prstGeom>
          <a:noFill/>
          <a:ln w="28575" cap="flat" cmpd="sng" algn="ctr">
            <a:noFill/>
            <a:prstDash val="solid"/>
            <a:tailEnd type="triangle"/>
          </a:ln>
          <a:effectLst/>
        </p:spPr>
      </p:cxnSp>
      <p:cxnSp>
        <p:nvCxnSpPr>
          <p:cNvPr id="95" name="Straight Arrow Connector 94"/>
          <p:cNvCxnSpPr/>
          <p:nvPr/>
        </p:nvCxnSpPr>
        <p:spPr>
          <a:xfrm>
            <a:off x="5466495" y="5312313"/>
            <a:ext cx="6203" cy="344315"/>
          </a:xfrm>
          <a:prstGeom prst="straightConnector1">
            <a:avLst/>
          </a:prstGeom>
          <a:noFill/>
          <a:ln w="28575" cap="flat" cmpd="sng" algn="ctr">
            <a:noFill/>
            <a:prstDash val="solid"/>
            <a:tailEnd type="triangle"/>
          </a:ln>
          <a:effectLst/>
        </p:spPr>
      </p:cxnSp>
      <p:cxnSp>
        <p:nvCxnSpPr>
          <p:cNvPr id="96" name="Straight Arrow Connector 95"/>
          <p:cNvCxnSpPr>
            <a:stCxn id="89" idx="2"/>
          </p:cNvCxnSpPr>
          <p:nvPr/>
        </p:nvCxnSpPr>
        <p:spPr>
          <a:xfrm flipH="1">
            <a:off x="6336247" y="5352639"/>
            <a:ext cx="79440" cy="210931"/>
          </a:xfrm>
          <a:prstGeom prst="straightConnector1">
            <a:avLst/>
          </a:prstGeom>
          <a:noFill/>
          <a:ln w="28575" cap="flat" cmpd="sng" algn="ctr">
            <a:solidFill>
              <a:srgbClr val="FFFFFF"/>
            </a:solidFill>
            <a:prstDash val="solid"/>
            <a:tailEnd type="triangle"/>
          </a:ln>
          <a:effectLst/>
        </p:spPr>
      </p:cxnSp>
      <p:cxnSp>
        <p:nvCxnSpPr>
          <p:cNvPr id="97" name="Straight Arrow Connector 96"/>
          <p:cNvCxnSpPr>
            <a:stCxn id="90" idx="2"/>
          </p:cNvCxnSpPr>
          <p:nvPr/>
        </p:nvCxnSpPr>
        <p:spPr>
          <a:xfrm flipH="1">
            <a:off x="7236759" y="5352639"/>
            <a:ext cx="154387" cy="210931"/>
          </a:xfrm>
          <a:prstGeom prst="straightConnector1">
            <a:avLst/>
          </a:prstGeom>
          <a:noFill/>
          <a:ln w="28575" cap="flat" cmpd="sng" algn="ctr">
            <a:solidFill>
              <a:srgbClr val="FFFFFF"/>
            </a:solidFill>
            <a:prstDash val="solid"/>
            <a:tailEnd type="triangle"/>
          </a:ln>
          <a:effectLst/>
        </p:spPr>
      </p:cxnSp>
      <p:grpSp>
        <p:nvGrpSpPr>
          <p:cNvPr id="98" name="Group 97"/>
          <p:cNvGrpSpPr/>
          <p:nvPr/>
        </p:nvGrpSpPr>
        <p:grpSpPr>
          <a:xfrm>
            <a:off x="2529984" y="4223525"/>
            <a:ext cx="229544" cy="465293"/>
            <a:chOff x="9201150" y="1478755"/>
            <a:chExt cx="264319" cy="535782"/>
          </a:xfrm>
          <a:solidFill>
            <a:srgbClr val="505050">
              <a:lumMod val="20000"/>
              <a:lumOff val="80000"/>
            </a:srgbClr>
          </a:solidFill>
        </p:grpSpPr>
        <p:cxnSp>
          <p:nvCxnSpPr>
            <p:cNvPr id="99" name="Straight Connector 98"/>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0" name="Oval 99"/>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1" name="Group 100"/>
          <p:cNvGrpSpPr/>
          <p:nvPr/>
        </p:nvGrpSpPr>
        <p:grpSpPr>
          <a:xfrm>
            <a:off x="3465958" y="4223525"/>
            <a:ext cx="229544" cy="465293"/>
            <a:chOff x="9201150" y="1478755"/>
            <a:chExt cx="264319" cy="535782"/>
          </a:xfrm>
          <a:solidFill>
            <a:srgbClr val="505050">
              <a:lumMod val="20000"/>
              <a:lumOff val="80000"/>
            </a:srgbClr>
          </a:solidFill>
        </p:grpSpPr>
        <p:cxnSp>
          <p:nvCxnSpPr>
            <p:cNvPr id="102" name="Straight Connector 101"/>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3" name="Oval 102"/>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4" name="Group 103"/>
          <p:cNvGrpSpPr/>
          <p:nvPr/>
        </p:nvGrpSpPr>
        <p:grpSpPr>
          <a:xfrm>
            <a:off x="4372317" y="4214220"/>
            <a:ext cx="229544" cy="465293"/>
            <a:chOff x="9201150" y="1478755"/>
            <a:chExt cx="264319" cy="535782"/>
          </a:xfrm>
          <a:solidFill>
            <a:srgbClr val="505050">
              <a:lumMod val="20000"/>
              <a:lumOff val="80000"/>
            </a:srgbClr>
          </a:solidFill>
        </p:grpSpPr>
        <p:cxnSp>
          <p:nvCxnSpPr>
            <p:cNvPr id="105" name="Straight Connector 104"/>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6" name="Oval 105"/>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07" name="Group 106"/>
          <p:cNvGrpSpPr/>
          <p:nvPr/>
        </p:nvGrpSpPr>
        <p:grpSpPr>
          <a:xfrm>
            <a:off x="6633547" y="4223526"/>
            <a:ext cx="229544" cy="465293"/>
            <a:chOff x="9201150" y="1478755"/>
            <a:chExt cx="264319" cy="535782"/>
          </a:xfrm>
          <a:solidFill>
            <a:srgbClr val="505050">
              <a:lumMod val="20000"/>
              <a:lumOff val="80000"/>
            </a:srgbClr>
          </a:solidFill>
        </p:grpSpPr>
        <p:cxnSp>
          <p:nvCxnSpPr>
            <p:cNvPr id="108" name="Straight Connector 107"/>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09" name="Oval 108"/>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10" name="Group 109"/>
          <p:cNvGrpSpPr/>
          <p:nvPr/>
        </p:nvGrpSpPr>
        <p:grpSpPr>
          <a:xfrm>
            <a:off x="7428235" y="4220423"/>
            <a:ext cx="229544" cy="465293"/>
            <a:chOff x="9201150" y="1478755"/>
            <a:chExt cx="264319" cy="535782"/>
          </a:xfrm>
          <a:solidFill>
            <a:srgbClr val="505050">
              <a:lumMod val="20000"/>
              <a:lumOff val="80000"/>
            </a:srgbClr>
          </a:solidFill>
        </p:grpSpPr>
        <p:cxnSp>
          <p:nvCxnSpPr>
            <p:cNvPr id="111" name="Straight Connector 110"/>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2" name="Oval 111"/>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grpSp>
        <p:nvGrpSpPr>
          <p:cNvPr id="113" name="Group 112"/>
          <p:cNvGrpSpPr/>
          <p:nvPr/>
        </p:nvGrpSpPr>
        <p:grpSpPr>
          <a:xfrm>
            <a:off x="8442396" y="4266953"/>
            <a:ext cx="229544" cy="465293"/>
            <a:chOff x="9201150" y="1478755"/>
            <a:chExt cx="264319" cy="535782"/>
          </a:xfrm>
          <a:solidFill>
            <a:srgbClr val="505050">
              <a:lumMod val="20000"/>
              <a:lumOff val="80000"/>
            </a:srgbClr>
          </a:solidFill>
        </p:grpSpPr>
        <p:cxnSp>
          <p:nvCxnSpPr>
            <p:cNvPr id="114" name="Straight Connector 113"/>
            <p:cNvCxnSpPr/>
            <p:nvPr/>
          </p:nvCxnSpPr>
          <p:spPr>
            <a:xfrm flipH="1">
              <a:off x="9329737" y="1693068"/>
              <a:ext cx="1" cy="321469"/>
            </a:xfrm>
            <a:prstGeom prst="line">
              <a:avLst/>
            </a:prstGeom>
            <a:grpFill/>
            <a:ln w="38100" cap="flat" cmpd="sng" algn="ctr">
              <a:solidFill>
                <a:srgbClr val="FFFFFF"/>
              </a:solidFill>
              <a:prstDash val="solid"/>
            </a:ln>
            <a:effectLst/>
          </p:spPr>
        </p:cxnSp>
        <p:sp>
          <p:nvSpPr>
            <p:cNvPr id="115" name="Oval 114"/>
            <p:cNvSpPr/>
            <p:nvPr/>
          </p:nvSpPr>
          <p:spPr>
            <a:xfrm>
              <a:off x="9201150" y="1478755"/>
              <a:ext cx="264319" cy="214313"/>
            </a:xfrm>
            <a:prstGeom prst="ellipse">
              <a:avLst/>
            </a:prstGeom>
            <a:grpFill/>
            <a:ln w="10795" cap="flat" cmpd="sng" algn="ctr">
              <a:solidFill>
                <a:srgbClr val="FFFFFF"/>
              </a:solidFill>
              <a:prstDash val="solid"/>
            </a:ln>
            <a:effectLst/>
          </p:spPr>
          <p:txBody>
            <a:bodyPr rtlCol="0" anchor="ctr"/>
            <a:lstStyle/>
            <a:p>
              <a:pPr algn="ctr" defTabSz="794058">
                <a:defRPr/>
              </a:pPr>
              <a:endParaRPr lang="en-US" sz="1564" kern="0">
                <a:latin typeface="Segoe UI"/>
              </a:endParaRPr>
            </a:p>
          </p:txBody>
        </p:sp>
      </p:grpSp>
      <p:sp>
        <p:nvSpPr>
          <p:cNvPr id="116" name="Rectangle 115"/>
          <p:cNvSpPr/>
          <p:nvPr/>
        </p:nvSpPr>
        <p:spPr bwMode="auto">
          <a:xfrm>
            <a:off x="1693233" y="2626248"/>
            <a:ext cx="2488647" cy="1231108"/>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525" y="2531514"/>
            <a:ext cx="809915" cy="809915"/>
          </a:xfrm>
          <a:prstGeom prst="rect">
            <a:avLst/>
          </a:prstGeom>
        </p:spPr>
      </p:pic>
      <p:pic>
        <p:nvPicPr>
          <p:cNvPr id="118" name="Picture 1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3644" y="2878897"/>
            <a:ext cx="819242" cy="819242"/>
          </a:xfrm>
          <a:prstGeom prst="rect">
            <a:avLst/>
          </a:prstGeom>
        </p:spPr>
      </p:pic>
      <p:sp>
        <p:nvSpPr>
          <p:cNvPr id="119" name="TextBox 118"/>
          <p:cNvSpPr txBox="1"/>
          <p:nvPr/>
        </p:nvSpPr>
        <p:spPr>
          <a:xfrm>
            <a:off x="1693234" y="3072927"/>
            <a:ext cx="734389" cy="454521"/>
          </a:xfrm>
          <a:prstGeom prst="rect">
            <a:avLst/>
          </a:prstGeom>
          <a:noFill/>
        </p:spPr>
        <p:txBody>
          <a:bodyPr wrap="square" lIns="152598" tIns="122078" rIns="152598" bIns="122078" rtlCol="0">
            <a:spAutoFit/>
          </a:bodyPr>
          <a:lstStyle/>
          <a:p>
            <a:pPr defTabSz="794058">
              <a:lnSpc>
                <a:spcPct val="90000"/>
              </a:lnSpc>
              <a:spcAft>
                <a:spcPts val="501"/>
              </a:spcAft>
            </a:pPr>
            <a:r>
              <a:rPr lang="en-US" sz="1501">
                <a:latin typeface="Segoe UI"/>
              </a:rPr>
              <a:t>Java</a:t>
            </a:r>
          </a:p>
        </p:txBody>
      </p:sp>
      <p:sp>
        <p:nvSpPr>
          <p:cNvPr id="120" name="TextBox 119"/>
          <p:cNvSpPr txBox="1"/>
          <p:nvPr/>
        </p:nvSpPr>
        <p:spPr>
          <a:xfrm>
            <a:off x="3179656" y="3106382"/>
            <a:ext cx="773645" cy="454521"/>
          </a:xfrm>
          <a:prstGeom prst="rect">
            <a:avLst/>
          </a:prstGeom>
          <a:noFill/>
        </p:spPr>
        <p:txBody>
          <a:bodyPr wrap="square" lIns="152598" tIns="122078" rIns="152598" bIns="122078" rtlCol="0">
            <a:spAutoFit/>
          </a:bodyPr>
          <a:lstStyle/>
          <a:p>
            <a:pPr defTabSz="794058">
              <a:lnSpc>
                <a:spcPct val="90000"/>
              </a:lnSpc>
              <a:spcAft>
                <a:spcPts val="501"/>
              </a:spcAft>
            </a:pPr>
            <a:r>
              <a:rPr lang="en-US" sz="1501">
                <a:latin typeface="Segoe UI"/>
              </a:rPr>
              <a:t>.NET</a:t>
            </a:r>
          </a:p>
        </p:txBody>
      </p:sp>
      <p:pic>
        <p:nvPicPr>
          <p:cNvPr id="122" name="Picture 2" descr="https://www.xamarin.com/content/images/pages/branding/assets/xamarin-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2129" y="2659425"/>
            <a:ext cx="1339861" cy="561966"/>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2192291" y="3558225"/>
            <a:ext cx="2438382" cy="252698"/>
          </a:xfrm>
          <a:prstGeom prst="rect">
            <a:avLst/>
          </a:prstGeom>
          <a:noFill/>
        </p:spPr>
        <p:txBody>
          <a:bodyPr wrap="square" rtlCol="0">
            <a:spAutoFit/>
          </a:bodyPr>
          <a:lstStyle/>
          <a:p>
            <a:pPr defTabSz="794058"/>
            <a:r>
              <a:rPr lang="en-US" sz="1042" i="1" dirty="0">
                <a:latin typeface="Segoe UI"/>
              </a:rPr>
              <a:t>Native Cosmos DB client drivers</a:t>
            </a:r>
          </a:p>
        </p:txBody>
      </p:sp>
      <p:sp>
        <p:nvSpPr>
          <p:cNvPr id="124" name="Rectangle 123"/>
          <p:cNvSpPr/>
          <p:nvPr/>
        </p:nvSpPr>
        <p:spPr bwMode="auto">
          <a:xfrm>
            <a:off x="4467258" y="2616111"/>
            <a:ext cx="3326609" cy="1241244"/>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25" name="Picture 124"/>
          <p:cNvPicPr>
            <a:picLocks noChangeAspect="1"/>
          </p:cNvPicPr>
          <p:nvPr/>
        </p:nvPicPr>
        <p:blipFill>
          <a:blip r:embed="rId6"/>
          <a:stretch>
            <a:fillRect/>
          </a:stretch>
        </p:blipFill>
        <p:spPr>
          <a:xfrm>
            <a:off x="482056" y="2365010"/>
            <a:ext cx="922869" cy="570501"/>
          </a:xfrm>
          <a:prstGeom prst="rect">
            <a:avLst/>
          </a:prstGeom>
          <a:solidFill>
            <a:srgbClr val="DC3C00">
              <a:lumMod val="20000"/>
              <a:lumOff val="80000"/>
            </a:srgbClr>
          </a:solidFill>
        </p:spPr>
      </p:pic>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9406" y="2577858"/>
            <a:ext cx="651084" cy="651084"/>
          </a:xfrm>
          <a:prstGeom prst="rect">
            <a:avLst/>
          </a:prstGeom>
        </p:spPr>
      </p:pic>
      <p:pic>
        <p:nvPicPr>
          <p:cNvPr id="127" name="Picture 1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7561" y="2695493"/>
            <a:ext cx="651084" cy="651084"/>
          </a:xfrm>
          <a:prstGeom prst="rect">
            <a:avLst/>
          </a:prstGeom>
        </p:spPr>
      </p:pic>
      <p:sp>
        <p:nvSpPr>
          <p:cNvPr id="128" name="TextBox 127"/>
          <p:cNvSpPr txBox="1"/>
          <p:nvPr/>
        </p:nvSpPr>
        <p:spPr>
          <a:xfrm>
            <a:off x="5455589" y="2659018"/>
            <a:ext cx="657975" cy="454558"/>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Java</a:t>
            </a:r>
          </a:p>
        </p:txBody>
      </p:sp>
      <p:sp>
        <p:nvSpPr>
          <p:cNvPr id="129" name="TextBox 128"/>
          <p:cNvSpPr txBox="1"/>
          <p:nvPr/>
        </p:nvSpPr>
        <p:spPr>
          <a:xfrm>
            <a:off x="6238280" y="3058260"/>
            <a:ext cx="692431" cy="454558"/>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.NET</a:t>
            </a:r>
          </a:p>
        </p:txBody>
      </p:sp>
      <p:sp>
        <p:nvSpPr>
          <p:cNvPr id="130" name="TextBox 129"/>
          <p:cNvSpPr txBox="1"/>
          <p:nvPr/>
        </p:nvSpPr>
        <p:spPr>
          <a:xfrm>
            <a:off x="6764364" y="2885470"/>
            <a:ext cx="738336" cy="454521"/>
          </a:xfrm>
          <a:prstGeom prst="rect">
            <a:avLst/>
          </a:prstGeom>
          <a:noFill/>
        </p:spPr>
        <p:txBody>
          <a:bodyPr wrap="none" lIns="152598" tIns="122078" rIns="152598" bIns="122078" rtlCol="0">
            <a:spAutoFit/>
          </a:bodyPr>
          <a:lstStyle/>
          <a:p>
            <a:pPr defTabSz="794058">
              <a:lnSpc>
                <a:spcPct val="90000"/>
              </a:lnSpc>
              <a:spcAft>
                <a:spcPts val="501"/>
              </a:spcAft>
            </a:pPr>
            <a:r>
              <a:rPr lang="en-US" sz="1501">
                <a:latin typeface="Segoe UI"/>
              </a:rPr>
              <a:t>Ruby</a:t>
            </a:r>
          </a:p>
        </p:txBody>
      </p:sp>
      <p:pic>
        <p:nvPicPr>
          <p:cNvPr id="131" name="Picture 1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42392" y="3101869"/>
            <a:ext cx="470459" cy="470459"/>
          </a:xfrm>
          <a:prstGeom prst="rect">
            <a:avLst/>
          </a:prstGeom>
        </p:spPr>
      </p:pic>
      <p:sp>
        <p:nvSpPr>
          <p:cNvPr id="132" name="TextBox 131"/>
          <p:cNvSpPr txBox="1"/>
          <p:nvPr/>
        </p:nvSpPr>
        <p:spPr>
          <a:xfrm>
            <a:off x="7258951" y="3014654"/>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a:latin typeface="Segoe UI"/>
              </a:rPr>
              <a:t>…</a:t>
            </a:r>
          </a:p>
        </p:txBody>
      </p:sp>
      <p:pic>
        <p:nvPicPr>
          <p:cNvPr id="133" name="Picture 4" descr="https://raw.githubusercontent.com/ParsePlatform/parse-server/master/.github/parse-server-logo.png?raw=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31011" y="2611222"/>
            <a:ext cx="1169291" cy="256345"/>
          </a:xfrm>
          <a:prstGeom prst="rect">
            <a:avLst/>
          </a:prstGeom>
          <a:noFill/>
          <a:extLst>
            <a:ext uri="{909E8E84-426E-40DD-AFC4-6F175D3DCCD1}">
              <a14:hiddenFill xmlns:a14="http://schemas.microsoft.com/office/drawing/2010/main">
                <a:solidFill>
                  <a:srgbClr val="FFFFFF"/>
                </a:solidFill>
              </a14:hiddenFill>
            </a:ext>
          </a:extLst>
        </p:spPr>
      </p:pic>
      <p:sp>
        <p:nvSpPr>
          <p:cNvPr id="134" name="TextBox 133"/>
          <p:cNvSpPr txBox="1"/>
          <p:nvPr/>
        </p:nvSpPr>
        <p:spPr>
          <a:xfrm>
            <a:off x="5146943" y="3607974"/>
            <a:ext cx="2553358" cy="279307"/>
          </a:xfrm>
          <a:prstGeom prst="rect">
            <a:avLst/>
          </a:prstGeom>
          <a:noFill/>
        </p:spPr>
        <p:txBody>
          <a:bodyPr wrap="square" rtlCol="0">
            <a:spAutoFit/>
          </a:bodyPr>
          <a:lstStyle/>
          <a:p>
            <a:pPr defTabSz="794058"/>
            <a:r>
              <a:rPr lang="en-US" sz="1215" i="1" dirty="0">
                <a:latin typeface="Segoe UI"/>
              </a:rPr>
              <a:t>Native MongoDB client drivers</a:t>
            </a:r>
          </a:p>
        </p:txBody>
      </p:sp>
      <p:sp>
        <p:nvSpPr>
          <p:cNvPr id="136" name="TextBox 135"/>
          <p:cNvSpPr txBox="1"/>
          <p:nvPr/>
        </p:nvSpPr>
        <p:spPr>
          <a:xfrm>
            <a:off x="3650084" y="3059005"/>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dirty="0">
                <a:latin typeface="Segoe UI"/>
              </a:rPr>
              <a:t>…</a:t>
            </a:r>
          </a:p>
        </p:txBody>
      </p:sp>
      <p:sp>
        <p:nvSpPr>
          <p:cNvPr id="137" name="Rectangle 136"/>
          <p:cNvSpPr/>
          <p:nvPr/>
        </p:nvSpPr>
        <p:spPr bwMode="auto">
          <a:xfrm>
            <a:off x="1690302" y="1450708"/>
            <a:ext cx="2491577" cy="1026254"/>
          </a:xfrm>
          <a:prstGeom prst="rect">
            <a:avLst/>
          </a:prstGeom>
          <a:solidFill>
            <a:schemeClr val="bg1"/>
          </a:solid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38"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6656" y="2013227"/>
            <a:ext cx="933928" cy="35178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88572" y="2006533"/>
            <a:ext cx="673937" cy="358478"/>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92368" y="1479986"/>
            <a:ext cx="463568" cy="46356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738339" y="1499697"/>
            <a:ext cx="842072" cy="473857"/>
          </a:xfrm>
          <a:prstGeom prst="rect">
            <a:avLst/>
          </a:prstGeom>
          <a:noFill/>
          <a:extLst>
            <a:ext uri="{909E8E84-426E-40DD-AFC4-6F175D3DCCD1}">
              <a14:hiddenFill xmlns:a14="http://schemas.microsoft.com/office/drawing/2010/main">
                <a:solidFill>
                  <a:srgbClr val="FFFFFF"/>
                </a:solidFill>
              </a14:hiddenFill>
            </a:ext>
          </a:extLst>
        </p:spPr>
      </p:pic>
      <p:sp>
        <p:nvSpPr>
          <p:cNvPr id="142" name="Rectangle 141"/>
          <p:cNvSpPr/>
          <p:nvPr/>
        </p:nvSpPr>
        <p:spPr bwMode="auto">
          <a:xfrm>
            <a:off x="4434819" y="1460094"/>
            <a:ext cx="3359048" cy="1026254"/>
          </a:xfrm>
          <a:prstGeom prst="rect">
            <a:avLst/>
          </a:prstGeom>
          <a:solidFill>
            <a:schemeClr val="bg1"/>
          </a:solidFill>
          <a:ln w="28575" cap="flat" cmpd="sng" algn="ctr">
            <a:solidFill>
              <a:schemeClr val="accent6"/>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pic>
        <p:nvPicPr>
          <p:cNvPr id="143" name="Picture 2" descr="https://upload.wikimedia.org/wikipedia/commons/thumb/0/0e/Hadoop_logo.svg/220px-Hadoop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775" y="1990288"/>
            <a:ext cx="1031217" cy="351782"/>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http://spark.apache.org/images/spark-logo-trademark.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27201" y="1982660"/>
            <a:ext cx="673937" cy="35847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Image result for ODBC"/>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36885" y="1489373"/>
            <a:ext cx="463568" cy="46356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Image result for powerB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45091" y="1538232"/>
            <a:ext cx="860777" cy="484382"/>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p:cNvSpPr txBox="1"/>
          <p:nvPr/>
        </p:nvSpPr>
        <p:spPr>
          <a:xfrm>
            <a:off x="3597285" y="1683988"/>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a:latin typeface="Segoe UI"/>
              </a:rPr>
              <a:t>…</a:t>
            </a:r>
          </a:p>
        </p:txBody>
      </p:sp>
      <p:sp>
        <p:nvSpPr>
          <p:cNvPr id="148" name="TextBox 147"/>
          <p:cNvSpPr txBox="1"/>
          <p:nvPr/>
        </p:nvSpPr>
        <p:spPr>
          <a:xfrm>
            <a:off x="7154796" y="1827821"/>
            <a:ext cx="496773" cy="523897"/>
          </a:xfrm>
          <a:prstGeom prst="rect">
            <a:avLst/>
          </a:prstGeom>
          <a:noFill/>
        </p:spPr>
        <p:txBody>
          <a:bodyPr wrap="none" lIns="152598" tIns="122078" rIns="152598" bIns="122078" rtlCol="0">
            <a:spAutoFit/>
          </a:bodyPr>
          <a:lstStyle/>
          <a:p>
            <a:pPr defTabSz="794058">
              <a:lnSpc>
                <a:spcPct val="90000"/>
              </a:lnSpc>
              <a:spcAft>
                <a:spcPts val="501"/>
              </a:spcAft>
            </a:pPr>
            <a:r>
              <a:rPr lang="en-US" sz="2003" dirty="0">
                <a:latin typeface="Segoe UI"/>
              </a:rPr>
              <a:t>…</a:t>
            </a:r>
          </a:p>
        </p:txBody>
      </p:sp>
      <p:sp>
        <p:nvSpPr>
          <p:cNvPr id="149" name="Rectangle 148"/>
          <p:cNvSpPr/>
          <p:nvPr/>
        </p:nvSpPr>
        <p:spPr bwMode="auto">
          <a:xfrm>
            <a:off x="7896489" y="2600768"/>
            <a:ext cx="1515094" cy="1241244"/>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sp>
        <p:nvSpPr>
          <p:cNvPr id="150" name="TextBox 149"/>
          <p:cNvSpPr txBox="1"/>
          <p:nvPr/>
        </p:nvSpPr>
        <p:spPr>
          <a:xfrm>
            <a:off x="8405650" y="3037006"/>
            <a:ext cx="496773" cy="523897"/>
          </a:xfrm>
          <a:prstGeom prst="rect">
            <a:avLst/>
          </a:prstGeom>
          <a:solidFill>
            <a:schemeClr val="bg1"/>
          </a:solid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sp>
        <p:nvSpPr>
          <p:cNvPr id="151" name="Rectangle 150"/>
          <p:cNvSpPr/>
          <p:nvPr/>
        </p:nvSpPr>
        <p:spPr bwMode="auto">
          <a:xfrm>
            <a:off x="7881853" y="1450710"/>
            <a:ext cx="1515094" cy="1025377"/>
          </a:xfrm>
          <a:prstGeom prst="rect">
            <a:avLst/>
          </a:prstGeom>
          <a:solidFill>
            <a:schemeClr val="bg1"/>
          </a:solidFill>
          <a:ln w="28575" cap="flat" cmpd="sng" algn="ctr">
            <a:solidFill>
              <a:schemeClr val="accent2"/>
            </a:solidFill>
            <a:prstDash val="solid"/>
            <a:headEnd type="none" w="med" len="med"/>
            <a:tailEnd type="none" w="med" len="med"/>
          </a:ln>
          <a:effectLst/>
        </p:spPr>
        <p:txBody>
          <a:bodyPr rot="0" spcFirstLastPara="0" vertOverflow="overflow" horzOverflow="overflow" vert="horz" wrap="square" lIns="152598" tIns="122078" rIns="152598" bIns="122078" numCol="1" spcCol="0" rtlCol="0" fromWordArt="0" anchor="t" anchorCtr="0" forceAA="0" compatLnSpc="1">
            <a:prstTxWarp prst="textNoShape">
              <a:avLst/>
            </a:prstTxWarp>
            <a:noAutofit/>
          </a:bodyPr>
          <a:lstStyle/>
          <a:p>
            <a:pPr algn="ctr" defTabSz="777929" fontAlgn="base">
              <a:lnSpc>
                <a:spcPct val="90000"/>
              </a:lnSpc>
              <a:spcBef>
                <a:spcPct val="0"/>
              </a:spcBef>
              <a:spcAft>
                <a:spcPct val="0"/>
              </a:spcAft>
              <a:defRPr/>
            </a:pPr>
            <a:endParaRPr lang="en-US" sz="2003" kern="0">
              <a:latin typeface="Segoe UI"/>
              <a:ea typeface="Segoe UI" pitchFamily="34" charset="0"/>
              <a:cs typeface="Segoe UI" pitchFamily="34" charset="0"/>
            </a:endParaRPr>
          </a:p>
        </p:txBody>
      </p:sp>
      <p:sp>
        <p:nvSpPr>
          <p:cNvPr id="152" name="TextBox 151"/>
          <p:cNvSpPr txBox="1"/>
          <p:nvPr/>
        </p:nvSpPr>
        <p:spPr>
          <a:xfrm>
            <a:off x="8391015" y="1671080"/>
            <a:ext cx="496773" cy="523897"/>
          </a:xfrm>
          <a:prstGeom prst="rect">
            <a:avLst/>
          </a:prstGeom>
          <a:solidFill>
            <a:schemeClr val="bg1"/>
          </a:solid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sp>
        <p:nvSpPr>
          <p:cNvPr id="153" name="Left Brace 152"/>
          <p:cNvSpPr/>
          <p:nvPr/>
        </p:nvSpPr>
        <p:spPr>
          <a:xfrm>
            <a:off x="1373296" y="1371362"/>
            <a:ext cx="315270" cy="2670330"/>
          </a:xfrm>
          <a:prstGeom prst="leftBrace">
            <a:avLst/>
          </a:prstGeom>
          <a:noFill/>
          <a:ln w="9525" cap="flat" cmpd="sng" algn="ctr">
            <a:solidFill>
              <a:srgbClr val="6DC2E9"/>
            </a:solidFill>
            <a:prstDash val="solid"/>
          </a:ln>
          <a:effectLst/>
        </p:spPr>
        <p:txBody>
          <a:bodyPr rtlCol="0" anchor="ctr"/>
          <a:lstStyle/>
          <a:p>
            <a:pPr algn="ctr" defTabSz="794058">
              <a:defRPr/>
            </a:pPr>
            <a:endParaRPr lang="en-US" sz="1564" kern="0">
              <a:latin typeface="Segoe UI"/>
            </a:endParaRPr>
          </a:p>
        </p:txBody>
      </p:sp>
      <p:sp>
        <p:nvSpPr>
          <p:cNvPr id="154" name="Left Brace 153"/>
          <p:cNvSpPr/>
          <p:nvPr/>
        </p:nvSpPr>
        <p:spPr>
          <a:xfrm rot="10800000">
            <a:off x="9435500" y="1313616"/>
            <a:ext cx="315270" cy="2670330"/>
          </a:xfrm>
          <a:prstGeom prst="leftBrace">
            <a:avLst/>
          </a:prstGeom>
          <a:noFill/>
          <a:ln w="9525" cap="flat" cmpd="sng" algn="ctr">
            <a:solidFill>
              <a:srgbClr val="6DC2E9"/>
            </a:solidFill>
            <a:prstDash val="solid"/>
          </a:ln>
          <a:effectLst/>
        </p:spPr>
        <p:txBody>
          <a:bodyPr rtlCol="0" anchor="ctr"/>
          <a:lstStyle/>
          <a:p>
            <a:pPr algn="ctr" defTabSz="794058">
              <a:defRPr/>
            </a:pPr>
            <a:endParaRPr lang="en-US" sz="1564" kern="0">
              <a:latin typeface="Segoe UI"/>
            </a:endParaRPr>
          </a:p>
        </p:txBody>
      </p:sp>
      <p:cxnSp>
        <p:nvCxnSpPr>
          <p:cNvPr id="156" name="Straight Arrow Connector 155"/>
          <p:cNvCxnSpPr>
            <a:stCxn id="88" idx="2"/>
          </p:cNvCxnSpPr>
          <p:nvPr/>
        </p:nvCxnSpPr>
        <p:spPr>
          <a:xfrm>
            <a:off x="5493041" y="5358840"/>
            <a:ext cx="58754" cy="237658"/>
          </a:xfrm>
          <a:prstGeom prst="straightConnector1">
            <a:avLst/>
          </a:prstGeom>
          <a:noFill/>
          <a:ln w="28575" cap="flat" cmpd="sng" algn="ctr">
            <a:solidFill>
              <a:srgbClr val="FFFFFF"/>
            </a:solidFill>
            <a:prstDash val="solid"/>
            <a:tailEnd type="triangle"/>
          </a:ln>
          <a:effectLst/>
        </p:spPr>
      </p:cxnSp>
      <p:cxnSp>
        <p:nvCxnSpPr>
          <p:cNvPr id="157" name="Straight Arrow Connector 156"/>
          <p:cNvCxnSpPr>
            <a:stCxn id="87" idx="2"/>
          </p:cNvCxnSpPr>
          <p:nvPr/>
        </p:nvCxnSpPr>
        <p:spPr>
          <a:xfrm>
            <a:off x="4548056" y="5352639"/>
            <a:ext cx="19173" cy="210931"/>
          </a:xfrm>
          <a:prstGeom prst="straightConnector1">
            <a:avLst/>
          </a:prstGeom>
          <a:noFill/>
          <a:ln w="28575" cap="flat" cmpd="sng" algn="ctr">
            <a:solidFill>
              <a:srgbClr val="FFFFFF"/>
            </a:solidFill>
            <a:prstDash val="solid"/>
            <a:tailEnd type="triangle"/>
          </a:ln>
          <a:effectLst/>
        </p:spPr>
      </p:cxnSp>
      <p:cxnSp>
        <p:nvCxnSpPr>
          <p:cNvPr id="158" name="Straight Arrow Connector 157"/>
          <p:cNvCxnSpPr/>
          <p:nvPr/>
        </p:nvCxnSpPr>
        <p:spPr>
          <a:xfrm>
            <a:off x="3597285" y="5371710"/>
            <a:ext cx="52799" cy="207368"/>
          </a:xfrm>
          <a:prstGeom prst="straightConnector1">
            <a:avLst/>
          </a:prstGeom>
          <a:noFill/>
          <a:ln w="28575" cap="flat" cmpd="sng" algn="ctr">
            <a:solidFill>
              <a:srgbClr val="FFFFFF"/>
            </a:solidFill>
            <a:prstDash val="solid"/>
            <a:tailEnd type="triangle"/>
          </a:ln>
          <a:effectLst/>
        </p:spPr>
      </p:cxnSp>
      <p:cxnSp>
        <p:nvCxnSpPr>
          <p:cNvPr id="159" name="Straight Arrow Connector 158"/>
          <p:cNvCxnSpPr/>
          <p:nvPr/>
        </p:nvCxnSpPr>
        <p:spPr>
          <a:xfrm>
            <a:off x="2848552" y="5371710"/>
            <a:ext cx="23855" cy="207368"/>
          </a:xfrm>
          <a:prstGeom prst="straightConnector1">
            <a:avLst/>
          </a:prstGeom>
          <a:noFill/>
          <a:ln w="28575" cap="flat" cmpd="sng" algn="ctr">
            <a:solidFill>
              <a:srgbClr val="FFFFFF"/>
            </a:solidFill>
            <a:prstDash val="solid"/>
            <a:tailEnd type="triangle"/>
          </a:ln>
          <a:effectLst/>
        </p:spPr>
      </p:cxnSp>
      <p:sp>
        <p:nvSpPr>
          <p:cNvPr id="160" name="Rectangle 159"/>
          <p:cNvSpPr/>
          <p:nvPr/>
        </p:nvSpPr>
        <p:spPr>
          <a:xfrm>
            <a:off x="7912686" y="4850581"/>
            <a:ext cx="956656" cy="521129"/>
          </a:xfrm>
          <a:prstGeom prst="rect">
            <a:avLst/>
          </a:prstGeom>
          <a:solidFill>
            <a:schemeClr val="accent2"/>
          </a:solidFill>
          <a:ln w="10795" cap="flat" cmpd="sng" algn="ctr">
            <a:noFill/>
            <a:prstDash val="solid"/>
          </a:ln>
          <a:effectLst/>
        </p:spPr>
        <p:txBody>
          <a:bodyPr rtlCol="0" anchor="ctr"/>
          <a:lstStyle/>
          <a:p>
            <a:pPr algn="ctr" defTabSz="794058">
              <a:defRPr/>
            </a:pPr>
            <a:r>
              <a:rPr lang="en-US" sz="1215" kern="0" dirty="0">
                <a:latin typeface="Segoe UI"/>
              </a:rPr>
              <a:t>HBase</a:t>
            </a:r>
          </a:p>
        </p:txBody>
      </p:sp>
      <p:cxnSp>
        <p:nvCxnSpPr>
          <p:cNvPr id="161" name="Straight Arrow Connector 160"/>
          <p:cNvCxnSpPr>
            <a:stCxn id="160" idx="2"/>
          </p:cNvCxnSpPr>
          <p:nvPr/>
        </p:nvCxnSpPr>
        <p:spPr>
          <a:xfrm flipH="1">
            <a:off x="8172870" y="5371709"/>
            <a:ext cx="218144" cy="220873"/>
          </a:xfrm>
          <a:prstGeom prst="straightConnector1">
            <a:avLst/>
          </a:prstGeom>
          <a:noFill/>
          <a:ln w="28575" cap="flat" cmpd="sng" algn="ctr">
            <a:solidFill>
              <a:srgbClr val="FFFFFF"/>
            </a:solidFill>
            <a:prstDash val="solid"/>
            <a:tailEnd type="triangle"/>
          </a:ln>
          <a:effectLst/>
        </p:spPr>
      </p:cxnSp>
      <p:pic>
        <p:nvPicPr>
          <p:cNvPr id="162" name="Picture 1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82129" y="3450600"/>
            <a:ext cx="406754" cy="406754"/>
          </a:xfrm>
          <a:prstGeom prst="rect">
            <a:avLst/>
          </a:prstGeom>
        </p:spPr>
      </p:pic>
      <p:pic>
        <p:nvPicPr>
          <p:cNvPr id="6146" name="Picture 2" descr="Image result for mongodb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67229" y="3301431"/>
            <a:ext cx="1064248" cy="2885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pring framework logo"/>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7874"/>
          <a:stretch/>
        </p:blipFill>
        <p:spPr bwMode="auto">
          <a:xfrm>
            <a:off x="6489168" y="1637126"/>
            <a:ext cx="941877" cy="251394"/>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p:cNvSpPr txBox="1"/>
          <p:nvPr/>
        </p:nvSpPr>
        <p:spPr>
          <a:xfrm>
            <a:off x="8804289" y="4850582"/>
            <a:ext cx="496773" cy="523897"/>
          </a:xfrm>
          <a:prstGeom prst="rect">
            <a:avLst/>
          </a:prstGeom>
          <a:noFill/>
        </p:spPr>
        <p:txBody>
          <a:bodyPr wrap="none" lIns="152598" tIns="122078" rIns="152598" bIns="122078" rtlCol="0">
            <a:spAutoFit/>
          </a:bodyPr>
          <a:lstStyle/>
          <a:p>
            <a:pPr defTabSz="794058">
              <a:lnSpc>
                <a:spcPct val="90000"/>
              </a:lnSpc>
              <a:spcAft>
                <a:spcPts val="501"/>
              </a:spcAft>
              <a:defRPr/>
            </a:pPr>
            <a:r>
              <a:rPr lang="en-US" sz="2003" kern="0" dirty="0">
                <a:latin typeface="Segoe UI"/>
              </a:rPr>
              <a:t>…</a:t>
            </a:r>
          </a:p>
        </p:txBody>
      </p:sp>
      <p:pic>
        <p:nvPicPr>
          <p:cNvPr id="4" name="Picture 3">
            <a:extLst>
              <a:ext uri="{FF2B5EF4-FFF2-40B4-BE49-F238E27FC236}">
                <a16:creationId xmlns:a16="http://schemas.microsoft.com/office/drawing/2014/main" id="{3BE1A0D7-B981-47E3-B252-2ABAFC8F8CE7}"/>
              </a:ext>
            </a:extLst>
          </p:cNvPr>
          <p:cNvPicPr>
            <a:picLocks noChangeAspect="1"/>
          </p:cNvPicPr>
          <p:nvPr/>
        </p:nvPicPr>
        <p:blipFill>
          <a:blip r:embed="rId16"/>
          <a:stretch>
            <a:fillRect/>
          </a:stretch>
        </p:blipFill>
        <p:spPr>
          <a:xfrm>
            <a:off x="631787" y="4710982"/>
            <a:ext cx="1283309" cy="1283309"/>
          </a:xfrm>
          <a:prstGeom prst="rect">
            <a:avLst/>
          </a:prstGeom>
        </p:spPr>
      </p:pic>
      <p:sp>
        <p:nvSpPr>
          <p:cNvPr id="3" name="Title 2">
            <a:extLst>
              <a:ext uri="{FF2B5EF4-FFF2-40B4-BE49-F238E27FC236}">
                <a16:creationId xmlns:a16="http://schemas.microsoft.com/office/drawing/2014/main" id="{0C672BC5-E5BD-4CCC-97B8-94A9891AE2E4}"/>
              </a:ext>
            </a:extLst>
          </p:cNvPr>
          <p:cNvSpPr>
            <a:spLocks noGrp="1"/>
          </p:cNvSpPr>
          <p:nvPr>
            <p:ph type="title"/>
          </p:nvPr>
        </p:nvSpPr>
        <p:spPr/>
        <p:txBody>
          <a:bodyPr/>
          <a:lstStyle/>
          <a:p>
            <a:r>
              <a:rPr lang="en-GB" sz="3200" dirty="0"/>
              <a:t>Native Support for Multiple APIs, formats &amp; Wire Protocols</a:t>
            </a:r>
          </a:p>
        </p:txBody>
      </p:sp>
    </p:spTree>
    <p:extLst>
      <p:ext uri="{BB962C8B-B14F-4D97-AF65-F5344CB8AC3E}">
        <p14:creationId xmlns:p14="http://schemas.microsoft.com/office/powerpoint/2010/main" val="2489936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536"/>
              <a:t>DEMO</a:t>
            </a:r>
            <a:endParaRPr lang="it-IT" sz="4536" dirty="0"/>
          </a:p>
        </p:txBody>
      </p:sp>
      <p:sp>
        <p:nvSpPr>
          <p:cNvPr id="3" name="Segnaposto contenuto 2"/>
          <p:cNvSpPr>
            <a:spLocks noGrp="1"/>
          </p:cNvSpPr>
          <p:nvPr>
            <p:ph idx="4294967295"/>
          </p:nvPr>
        </p:nvSpPr>
        <p:spPr>
          <a:xfrm>
            <a:off x="5760244" y="690563"/>
            <a:ext cx="5760244" cy="4968875"/>
          </a:xfrm>
        </p:spPr>
        <p:txBody>
          <a:bodyPr>
            <a:normAutofit/>
          </a:bodyPr>
          <a:lstStyle/>
          <a:p>
            <a:endParaRPr lang="it-IT" sz="4536" dirty="0"/>
          </a:p>
          <a:p>
            <a:endParaRPr lang="it-IT" sz="4536" dirty="0"/>
          </a:p>
          <a:p>
            <a:r>
              <a:rPr lang="en-US" sz="4536" dirty="0" err="1"/>
              <a:t>Multimodel</a:t>
            </a:r>
            <a:r>
              <a:rPr lang="en-US" sz="4536" dirty="0"/>
              <a:t> with SQL</a:t>
            </a:r>
            <a:endParaRPr lang="it-IT" sz="4536" dirty="0"/>
          </a:p>
        </p:txBody>
      </p:sp>
      <p:sp>
        <p:nvSpPr>
          <p:cNvPr id="6" name="Segnaposto testo 5"/>
          <p:cNvSpPr>
            <a:spLocks noGrp="1"/>
          </p:cNvSpPr>
          <p:nvPr>
            <p:ph type="body" sz="half" idx="4294967295"/>
          </p:nvPr>
        </p:nvSpPr>
        <p:spPr>
          <a:xfrm>
            <a:off x="0" y="2765425"/>
            <a:ext cx="3024188" cy="3192463"/>
          </a:xfrm>
        </p:spPr>
        <p:txBody>
          <a:bodyPr/>
          <a:lstStyle/>
          <a:p>
            <a:r>
              <a:rPr lang="it-IT"/>
              <a:t> </a:t>
            </a:r>
            <a:endParaRPr lang="it-IT" dirty="0"/>
          </a:p>
        </p:txBody>
      </p:sp>
      <p:sp>
        <p:nvSpPr>
          <p:cNvPr id="5" name="Segnaposto numero diapositiva 4"/>
          <p:cNvSpPr>
            <a:spLocks noGrp="1"/>
          </p:cNvSpPr>
          <p:nvPr>
            <p:ph type="sldNum" sz="quarter" idx="4294967295"/>
          </p:nvPr>
        </p:nvSpPr>
        <p:spPr/>
        <p:txBody>
          <a:bodyPr/>
          <a:lstStyle/>
          <a:p>
            <a:r>
              <a:rPr lang="en-US" dirty="0"/>
              <a:t> </a:t>
            </a:r>
          </a:p>
        </p:txBody>
      </p:sp>
    </p:spTree>
    <p:extLst>
      <p:ext uri="{BB962C8B-B14F-4D97-AF65-F5344CB8AC3E}">
        <p14:creationId xmlns:p14="http://schemas.microsoft.com/office/powerpoint/2010/main" val="96208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Cosmos DB?</a:t>
            </a:r>
          </a:p>
        </p:txBody>
      </p:sp>
    </p:spTree>
    <p:extLst>
      <p:ext uri="{BB962C8B-B14F-4D97-AF65-F5344CB8AC3E}">
        <p14:creationId xmlns:p14="http://schemas.microsoft.com/office/powerpoint/2010/main" val="148607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EBB03-040D-49FF-9B09-DFACC7B69FB1}"/>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Multi-Master</a:t>
            </a:r>
          </a:p>
        </p:txBody>
      </p:sp>
      <p:sp>
        <p:nvSpPr>
          <p:cNvPr id="3" name="Content Placeholder 2">
            <a:extLst>
              <a:ext uri="{FF2B5EF4-FFF2-40B4-BE49-F238E27FC236}">
                <a16:creationId xmlns:a16="http://schemas.microsoft.com/office/drawing/2014/main" id="{DAF30395-2CA3-441E-AAC1-216892FC523B}"/>
              </a:ext>
            </a:extLst>
          </p:cNvPr>
          <p:cNvSpPr>
            <a:spLocks noGrp="1"/>
          </p:cNvSpPr>
          <p:nvPr>
            <p:ph idx="1"/>
          </p:nvPr>
        </p:nvSpPr>
        <p:spPr>
          <a:xfrm>
            <a:off x="792110" y="1725046"/>
            <a:ext cx="3588576" cy="4111612"/>
          </a:xfrm>
        </p:spPr>
        <p:txBody>
          <a:bodyPr>
            <a:normAutofit/>
          </a:bodyPr>
          <a:lstStyle/>
          <a:p>
            <a:r>
              <a:rPr lang="en-US" sz="1890" dirty="0">
                <a:latin typeface="Segoe UI Light" panose="020B0502040204020203" pitchFamily="34" charset="0"/>
                <a:cs typeface="Segoe UI Light" panose="020B0502040204020203" pitchFamily="34" charset="0"/>
              </a:rPr>
              <a:t>Every public region now writable.</a:t>
            </a:r>
          </a:p>
          <a:p>
            <a:r>
              <a:rPr lang="en-US" sz="1890" b="1" dirty="0">
                <a:solidFill>
                  <a:srgbClr val="FF0000"/>
                </a:solidFill>
                <a:latin typeface="Segoe UI Light" panose="020B0502040204020203" pitchFamily="34" charset="0"/>
                <a:cs typeface="Segoe UI Light" panose="020B0502040204020203" pitchFamily="34" charset="0"/>
              </a:rPr>
              <a:t>New:</a:t>
            </a:r>
            <a:r>
              <a:rPr lang="en-US" sz="1890" dirty="0">
                <a:solidFill>
                  <a:srgbClr val="FF0000"/>
                </a:solidFill>
                <a:latin typeface="Segoe UI Light" panose="020B0502040204020203" pitchFamily="34" charset="0"/>
                <a:cs typeface="Segoe UI Light" panose="020B0502040204020203" pitchFamily="34" charset="0"/>
              </a:rPr>
              <a:t> </a:t>
            </a:r>
            <a:r>
              <a:rPr lang="en-US" sz="1890" dirty="0">
                <a:latin typeface="Segoe UI Light" panose="020B0502040204020203" pitchFamily="34" charset="0"/>
                <a:cs typeface="Segoe UI Light" panose="020B0502040204020203" pitchFamily="34" charset="0"/>
              </a:rPr>
              <a:t>Single-digit (&lt;10ms) reads </a:t>
            </a:r>
            <a:r>
              <a:rPr lang="en-US" sz="1890" i="1" dirty="0">
                <a:latin typeface="Segoe UI Light" panose="020B0502040204020203" pitchFamily="34" charset="0"/>
                <a:cs typeface="Segoe UI Light" panose="020B0502040204020203" pitchFamily="34" charset="0"/>
              </a:rPr>
              <a:t>and</a:t>
            </a:r>
            <a:r>
              <a:rPr lang="en-US" sz="1890" dirty="0">
                <a:latin typeface="Segoe UI Light" panose="020B0502040204020203" pitchFamily="34" charset="0"/>
                <a:cs typeface="Segoe UI Light" panose="020B0502040204020203" pitchFamily="34" charset="0"/>
              </a:rPr>
              <a:t> writes at 99</a:t>
            </a:r>
            <a:r>
              <a:rPr lang="en-US" sz="1890" baseline="30000" dirty="0">
                <a:latin typeface="Segoe UI Light" panose="020B0502040204020203" pitchFamily="34" charset="0"/>
                <a:cs typeface="Segoe UI Light" panose="020B0502040204020203" pitchFamily="34" charset="0"/>
              </a:rPr>
              <a:t>th</a:t>
            </a:r>
            <a:r>
              <a:rPr lang="en-US" sz="1890" dirty="0">
                <a:latin typeface="Segoe UI Light" panose="020B0502040204020203" pitchFamily="34" charset="0"/>
                <a:cs typeface="Segoe UI Light" panose="020B0502040204020203" pitchFamily="34" charset="0"/>
              </a:rPr>
              <a:t> percentile.</a:t>
            </a:r>
          </a:p>
          <a:p>
            <a:r>
              <a:rPr lang="en-US" sz="1890" b="1" dirty="0">
                <a:solidFill>
                  <a:srgbClr val="FF0000"/>
                </a:solidFill>
                <a:latin typeface="Segoe UI Light" panose="020B0502040204020203" pitchFamily="34" charset="0"/>
                <a:cs typeface="Segoe UI Light" panose="020B0502040204020203" pitchFamily="34" charset="0"/>
              </a:rPr>
              <a:t>New:</a:t>
            </a:r>
            <a:r>
              <a:rPr lang="en-US" sz="1890" dirty="0">
                <a:latin typeface="Segoe UI Light" panose="020B0502040204020203" pitchFamily="34" charset="0"/>
                <a:cs typeface="Segoe UI Light" panose="020B0502040204020203" pitchFamily="34" charset="0"/>
              </a:rPr>
              <a:t> SLA 99.999% for reads </a:t>
            </a:r>
            <a:r>
              <a:rPr lang="en-US" sz="1890" i="1" dirty="0">
                <a:latin typeface="Segoe UI Light" panose="020B0502040204020203" pitchFamily="34" charset="0"/>
                <a:cs typeface="Segoe UI Light" panose="020B0502040204020203" pitchFamily="34" charset="0"/>
              </a:rPr>
              <a:t>and</a:t>
            </a:r>
            <a:r>
              <a:rPr lang="en-US" sz="1890" dirty="0">
                <a:latin typeface="Segoe UI Light" panose="020B0502040204020203" pitchFamily="34" charset="0"/>
                <a:cs typeface="Segoe UI Light" panose="020B0502040204020203" pitchFamily="34" charset="0"/>
              </a:rPr>
              <a:t> writes.</a:t>
            </a:r>
          </a:p>
          <a:p>
            <a:r>
              <a:rPr lang="en-US" sz="1890" dirty="0">
                <a:latin typeface="Segoe UI Light" panose="020B0502040204020203" pitchFamily="34" charset="0"/>
                <a:cs typeface="Segoe UI Light" panose="020B0502040204020203" pitchFamily="34" charset="0"/>
              </a:rPr>
              <a:t>Unlimited write-throughput scalability world-wide</a:t>
            </a:r>
          </a:p>
          <a:p>
            <a:r>
              <a:rPr lang="en-US" sz="1890" dirty="0">
                <a:latin typeface="Segoe UI Light" panose="020B0502040204020203" pitchFamily="34" charset="0"/>
                <a:cs typeface="Segoe UI Light" panose="020B0502040204020203" pitchFamily="34" charset="0"/>
              </a:rPr>
              <a:t>Available for all APIs</a:t>
            </a:r>
          </a:p>
          <a:p>
            <a:pPr lvl="1"/>
            <a:r>
              <a:rPr lang="en-US" sz="1890" dirty="0">
                <a:latin typeface="Segoe UI Light" panose="020B0502040204020203" pitchFamily="34" charset="0"/>
                <a:cs typeface="Segoe UI Light" panose="020B0502040204020203" pitchFamily="34" charset="0"/>
              </a:rPr>
              <a:t>First to offer capability for MongoDB, Graph and Table</a:t>
            </a:r>
          </a:p>
          <a:p>
            <a:r>
              <a:rPr lang="en-US" sz="1890" dirty="0">
                <a:latin typeface="Segoe UI Light" panose="020B0502040204020203" pitchFamily="34" charset="0"/>
                <a:cs typeface="Segoe UI Light" panose="020B0502040204020203" pitchFamily="34" charset="0"/>
              </a:rPr>
              <a:t>Available in all public regions.</a:t>
            </a:r>
            <a:endParaRPr lang="en-US" sz="2268" dirty="0">
              <a:latin typeface="Segoe UI Light" panose="020B0502040204020203" pitchFamily="34" charset="0"/>
              <a:cs typeface="Segoe UI Light" panose="020B0502040204020203" pitchFamily="34" charset="0"/>
            </a:endParaRPr>
          </a:p>
        </p:txBody>
      </p:sp>
      <p:pic>
        <p:nvPicPr>
          <p:cNvPr id="2054" name="Picture 6" descr="Inserting image...">
            <a:extLst>
              <a:ext uri="{FF2B5EF4-FFF2-40B4-BE49-F238E27FC236}">
                <a16:creationId xmlns:a16="http://schemas.microsoft.com/office/drawing/2014/main" id="{928B6C77-02B5-4744-B320-4F6972362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6" r="10773" b="1"/>
          <a:stretch/>
        </p:blipFill>
        <p:spPr bwMode="auto">
          <a:xfrm>
            <a:off x="4838619" y="1799369"/>
            <a:ext cx="5889759" cy="40372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422B40C-26C6-42F7-BA34-E35F1DFFB544}"/>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404636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3DB10-E4DA-4440-9616-226C0DFF0886}"/>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Lower entry-point</a:t>
            </a:r>
          </a:p>
        </p:txBody>
      </p:sp>
      <p:sp>
        <p:nvSpPr>
          <p:cNvPr id="3" name="Content Placeholder 2">
            <a:extLst>
              <a:ext uri="{FF2B5EF4-FFF2-40B4-BE49-F238E27FC236}">
                <a16:creationId xmlns:a16="http://schemas.microsoft.com/office/drawing/2014/main" id="{104EA9C7-7DA3-48FF-B1C5-D2CCFF2DA403}"/>
              </a:ext>
            </a:extLst>
          </p:cNvPr>
          <p:cNvSpPr>
            <a:spLocks noGrp="1"/>
          </p:cNvSpPr>
          <p:nvPr>
            <p:ph idx="1"/>
          </p:nvPr>
        </p:nvSpPr>
        <p:spPr>
          <a:xfrm>
            <a:off x="792110" y="1725046"/>
            <a:ext cx="3588576" cy="4111612"/>
          </a:xfrm>
        </p:spPr>
        <p:txBody>
          <a:bodyPr>
            <a:normAutofit/>
          </a:bodyPr>
          <a:lstStyle/>
          <a:p>
            <a:r>
              <a:rPr lang="en-US" sz="1890" dirty="0">
                <a:latin typeface="Segoe UI Light" panose="020B0502040204020203" pitchFamily="34" charset="0"/>
                <a:cs typeface="Segoe UI Light" panose="020B0502040204020203" pitchFamily="34" charset="0"/>
              </a:rPr>
              <a:t>Database offer now 5x lower minimum entry-point</a:t>
            </a:r>
          </a:p>
          <a:p>
            <a:r>
              <a:rPr lang="en-US" sz="1890" dirty="0">
                <a:latin typeface="Segoe UI Light" panose="020B0502040204020203" pitchFamily="34" charset="0"/>
                <a:cs typeface="Segoe UI Light" panose="020B0502040204020203" pitchFamily="34" charset="0"/>
              </a:rPr>
              <a:t>Now starting at 10K RU/s</a:t>
            </a:r>
          </a:p>
          <a:p>
            <a:endParaRPr lang="en-US" sz="1890" dirty="0">
              <a:highlight>
                <a:srgbClr val="FFFF00"/>
              </a:highlight>
              <a:latin typeface="Segoe UI Light" panose="020B0502040204020203" pitchFamily="34" charset="0"/>
              <a:cs typeface="Segoe UI Light" panose="020B0502040204020203" pitchFamily="34" charset="0"/>
            </a:endParaRPr>
          </a:p>
        </p:txBody>
      </p:sp>
      <p:pic>
        <p:nvPicPr>
          <p:cNvPr id="6" name="Picture 2" descr="provisioning_set_containers">
            <a:extLst>
              <a:ext uri="{FF2B5EF4-FFF2-40B4-BE49-F238E27FC236}">
                <a16:creationId xmlns:a16="http://schemas.microsoft.com/office/drawing/2014/main" id="{89931196-DCD6-4EE3-83EB-EC43E64BB7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13" r="1" b="1"/>
          <a:stretch/>
        </p:blipFill>
        <p:spPr bwMode="auto">
          <a:xfrm>
            <a:off x="4838619" y="1799369"/>
            <a:ext cx="5889759" cy="40372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50979F6-9F16-42C2-9556-8DF27169AD3E}"/>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216544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363F-DEE5-4D45-A564-01645C18F0EF}"/>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Reserved Capacity</a:t>
            </a:r>
            <a:endParaRPr lang="en-US"/>
          </a:p>
        </p:txBody>
      </p:sp>
      <p:sp>
        <p:nvSpPr>
          <p:cNvPr id="11" name="Text Placeholder 10">
            <a:extLst>
              <a:ext uri="{FF2B5EF4-FFF2-40B4-BE49-F238E27FC236}">
                <a16:creationId xmlns:a16="http://schemas.microsoft.com/office/drawing/2014/main" id="{49EEF1EB-0EDA-45D5-AE7C-44C92246B5B9}"/>
              </a:ext>
            </a:extLst>
          </p:cNvPr>
          <p:cNvSpPr>
            <a:spLocks noGrp="1"/>
          </p:cNvSpPr>
          <p:nvPr>
            <p:ph type="body" idx="1"/>
          </p:nvPr>
        </p:nvSpPr>
        <p:spPr/>
        <p:txBody>
          <a:bodyPr/>
          <a:lstStyle/>
          <a:p>
            <a:r>
              <a:rPr lang="en-US" b="0">
                <a:latin typeface="Segoe UI Light" panose="020B0502040204020203" pitchFamily="34" charset="0"/>
                <a:cs typeface="Segoe UI Light" panose="020B0502040204020203" pitchFamily="34" charset="0"/>
              </a:rPr>
              <a:t>Upfront commitment on Request Units</a:t>
            </a:r>
          </a:p>
        </p:txBody>
      </p:sp>
      <p:sp>
        <p:nvSpPr>
          <p:cNvPr id="6" name="Content Placeholder 5">
            <a:extLst>
              <a:ext uri="{FF2B5EF4-FFF2-40B4-BE49-F238E27FC236}">
                <a16:creationId xmlns:a16="http://schemas.microsoft.com/office/drawing/2014/main" id="{EF99259E-5F17-4985-95AF-1CCD8A90CC0D}"/>
              </a:ext>
            </a:extLst>
          </p:cNvPr>
          <p:cNvSpPr>
            <a:spLocks noGrp="1"/>
          </p:cNvSpPr>
          <p:nvPr>
            <p:ph sz="half" idx="2"/>
          </p:nvPr>
        </p:nvSpPr>
        <p:spPr>
          <a:xfrm>
            <a:off x="793611" y="2367063"/>
            <a:ext cx="4873631" cy="2309932"/>
          </a:xfrm>
        </p:spPr>
        <p:txBody>
          <a:bodyPr>
            <a:normAutofit/>
          </a:bodyPr>
          <a:lstStyle/>
          <a:p>
            <a:r>
              <a:rPr lang="en-US" sz="1890">
                <a:latin typeface="Segoe UI Light" panose="020B0502040204020203" pitchFamily="34" charset="0"/>
                <a:cs typeface="Segoe UI Light" panose="020B0502040204020203" pitchFamily="34" charset="0"/>
              </a:rPr>
              <a:t>Tiered discounts</a:t>
            </a:r>
          </a:p>
          <a:p>
            <a:r>
              <a:rPr lang="en-US" sz="2079">
                <a:latin typeface="Segoe UI Light" panose="020B0502040204020203" pitchFamily="34" charset="0"/>
                <a:cs typeface="Segoe UI Light" panose="020B0502040204020203" pitchFamily="34" charset="0"/>
              </a:rPr>
              <a:t>More request units = more discounts</a:t>
            </a:r>
          </a:p>
          <a:p>
            <a:r>
              <a:rPr lang="en-US" sz="1890">
                <a:latin typeface="Segoe UI Light" panose="020B0502040204020203" pitchFamily="34" charset="0"/>
                <a:cs typeface="Segoe UI Light" panose="020B0502040204020203" pitchFamily="34" charset="0"/>
              </a:rPr>
              <a:t>Discounts applied immediately</a:t>
            </a:r>
          </a:p>
          <a:p>
            <a:r>
              <a:rPr lang="en-US" sz="1890">
                <a:latin typeface="Segoe UI Light" panose="020B0502040204020203" pitchFamily="34" charset="0"/>
                <a:cs typeface="Segoe UI Light" panose="020B0502040204020203" pitchFamily="34" charset="0"/>
              </a:rPr>
              <a:t>Region agnostic, will apply discounts to all regions and all APIs</a:t>
            </a:r>
          </a:p>
          <a:p>
            <a:r>
              <a:rPr lang="en-US" sz="1890">
                <a:latin typeface="Segoe UI Light" panose="020B0502040204020203" pitchFamily="34" charset="0"/>
                <a:cs typeface="Segoe UI Light" panose="020B0502040204020203" pitchFamily="34" charset="0"/>
              </a:rPr>
              <a:t>Applies to Cosmos DB usage only</a:t>
            </a:r>
          </a:p>
        </p:txBody>
      </p:sp>
      <p:sp>
        <p:nvSpPr>
          <p:cNvPr id="12" name="Text Placeholder 11">
            <a:extLst>
              <a:ext uri="{FF2B5EF4-FFF2-40B4-BE49-F238E27FC236}">
                <a16:creationId xmlns:a16="http://schemas.microsoft.com/office/drawing/2014/main" id="{98B3F5D9-2055-4E8C-9322-9C9AFB1EB3E5}"/>
              </a:ext>
            </a:extLst>
          </p:cNvPr>
          <p:cNvSpPr>
            <a:spLocks noGrp="1"/>
          </p:cNvSpPr>
          <p:nvPr>
            <p:ph type="body" sz="quarter" idx="3"/>
          </p:nvPr>
        </p:nvSpPr>
        <p:spPr/>
        <p:txBody>
          <a:bodyPr/>
          <a:lstStyle/>
          <a:p>
            <a:r>
              <a:rPr lang="en-US" b="0">
                <a:latin typeface="Segoe UI Light" panose="020B0502040204020203" pitchFamily="34" charset="0"/>
                <a:cs typeface="Segoe UI Light" panose="020B0502040204020203" pitchFamily="34" charset="0"/>
              </a:rPr>
              <a:t>Calculating how much to reserve</a:t>
            </a:r>
          </a:p>
        </p:txBody>
      </p:sp>
      <p:sp>
        <p:nvSpPr>
          <p:cNvPr id="7" name="Content Placeholder 6">
            <a:extLst>
              <a:ext uri="{FF2B5EF4-FFF2-40B4-BE49-F238E27FC236}">
                <a16:creationId xmlns:a16="http://schemas.microsoft.com/office/drawing/2014/main" id="{80BDEB4D-D6F1-4E69-9FB3-9820E42FB6EA}"/>
              </a:ext>
            </a:extLst>
          </p:cNvPr>
          <p:cNvSpPr>
            <a:spLocks noGrp="1"/>
          </p:cNvSpPr>
          <p:nvPr>
            <p:ph sz="quarter" idx="4"/>
          </p:nvPr>
        </p:nvSpPr>
        <p:spPr>
          <a:xfrm>
            <a:off x="5832246" y="2367063"/>
            <a:ext cx="4897633" cy="2732552"/>
          </a:xfrm>
        </p:spPr>
        <p:txBody>
          <a:bodyPr>
            <a:noAutofit/>
          </a:bodyPr>
          <a:lstStyle/>
          <a:p>
            <a:r>
              <a:rPr lang="en-US" sz="2079">
                <a:latin typeface="Segoe UI Light" panose="020B0502040204020203" pitchFamily="34" charset="0"/>
                <a:cs typeface="Segoe UI Light" panose="020B0502040204020203" pitchFamily="34" charset="0"/>
              </a:rPr>
              <a:t>For EAs refer to Service Type, Additional Info in billing file. Or… </a:t>
            </a:r>
          </a:p>
          <a:p>
            <a:r>
              <a:rPr lang="en-US" sz="2079">
                <a:latin typeface="Segoe UI Light" panose="020B0502040204020203" pitchFamily="34" charset="0"/>
                <a:cs typeface="Segoe UI Light" panose="020B0502040204020203" pitchFamily="34" charset="0"/>
              </a:rPr>
              <a:t>Open Metrics blade in portal, get average throughput/sec</a:t>
            </a:r>
          </a:p>
          <a:p>
            <a:r>
              <a:rPr lang="en-US" sz="2079">
                <a:latin typeface="Segoe UI Light" panose="020B0502040204020203" pitchFamily="34" charset="0"/>
                <a:cs typeface="Segoe UI Light" panose="020B0502040204020203" pitchFamily="34" charset="0"/>
              </a:rPr>
              <a:t>Add up for every Cosmos DB account</a:t>
            </a:r>
          </a:p>
          <a:p>
            <a:r>
              <a:rPr lang="en-US" sz="2079">
                <a:latin typeface="Segoe UI Light" panose="020B0502040204020203" pitchFamily="34" charset="0"/>
                <a:cs typeface="Segoe UI Light" panose="020B0502040204020203" pitchFamily="34" charset="0"/>
              </a:rPr>
              <a:t>Be sure to include future instances too</a:t>
            </a:r>
          </a:p>
          <a:p>
            <a:r>
              <a:rPr lang="en-US" sz="2079">
                <a:latin typeface="Segoe UI Light" panose="020B0502040204020203" pitchFamily="34" charset="0"/>
                <a:cs typeface="Segoe UI Light" panose="020B0502040204020203" pitchFamily="34" charset="0"/>
              </a:rPr>
              <a:t>Use as your reservation amount</a:t>
            </a:r>
          </a:p>
        </p:txBody>
      </p:sp>
      <p:sp>
        <p:nvSpPr>
          <p:cNvPr id="8" name="Rectangle 7">
            <a:extLst>
              <a:ext uri="{FF2B5EF4-FFF2-40B4-BE49-F238E27FC236}">
                <a16:creationId xmlns:a16="http://schemas.microsoft.com/office/drawing/2014/main" id="{9394E949-FA91-4E4C-98B5-1E9627579D9D}"/>
              </a:ext>
            </a:extLst>
          </p:cNvPr>
          <p:cNvSpPr/>
          <p:nvPr/>
        </p:nvSpPr>
        <p:spPr>
          <a:xfrm>
            <a:off x="5760244" y="5372221"/>
            <a:ext cx="5760156" cy="615810"/>
          </a:xfrm>
          <a:prstGeom prst="rect">
            <a:avLst/>
          </a:prstGeom>
          <a:ln>
            <a:solidFill>
              <a:schemeClr val="accent1"/>
            </a:solidFill>
          </a:ln>
        </p:spPr>
        <p:txBody>
          <a:bodyPr>
            <a:spAutoFit/>
          </a:bodyPr>
          <a:lstStyle/>
          <a:p>
            <a:pPr defTabSz="864017">
              <a:defRPr/>
            </a:pPr>
            <a:r>
              <a:rPr lang="en-US" sz="1701">
                <a:solidFill>
                  <a:prstClr val="black"/>
                </a:solidFill>
                <a:latin typeface="Segoe UI Light" panose="020B0502040204020203" pitchFamily="34" charset="0"/>
                <a:cs typeface="Segoe UI Light" panose="020B0502040204020203" pitchFamily="34" charset="0"/>
              </a:rPr>
              <a:t>To purchase Azure Cosmos DB Reserved capacity, go to </a:t>
            </a:r>
            <a:r>
              <a:rPr lang="en-US" sz="1701" u="sng">
                <a:solidFill>
                  <a:prstClr val="black"/>
                </a:solidFill>
                <a:latin typeface="Segoe UI Light" panose="020B0502040204020203" pitchFamily="34" charset="0"/>
                <a:cs typeface="Segoe UI Light" panose="020B0502040204020203" pitchFamily="34" charset="0"/>
                <a:hlinkClick r:id="rId3"/>
              </a:rPr>
              <a:t>https://aka.ms/cosmosdbri</a:t>
            </a:r>
            <a:endParaRPr lang="en-US" sz="1701">
              <a:solidFill>
                <a:prstClr val="black"/>
              </a:solidFill>
              <a:latin typeface="Segoe UI Light" panose="020B0502040204020203" pitchFamily="34" charset="0"/>
              <a:cs typeface="Segoe UI Light" panose="020B0502040204020203" pitchFamily="34" charset="0"/>
            </a:endParaRPr>
          </a:p>
        </p:txBody>
      </p:sp>
      <p:pic>
        <p:nvPicPr>
          <p:cNvPr id="10" name="Picture 1" descr="image001">
            <a:extLst>
              <a:ext uri="{FF2B5EF4-FFF2-40B4-BE49-F238E27FC236}">
                <a16:creationId xmlns:a16="http://schemas.microsoft.com/office/drawing/2014/main" id="{C28C5417-FE13-429A-8922-40BBC9212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798" y="4510858"/>
            <a:ext cx="2555413" cy="175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CF52279-B865-4D57-99F3-8A3C23C69E41}"/>
              </a:ext>
            </a:extLst>
          </p:cNvPr>
          <p:cNvSpPr/>
          <p:nvPr/>
        </p:nvSpPr>
        <p:spPr>
          <a:xfrm>
            <a:off x="8844327" y="15000"/>
            <a:ext cx="2676072" cy="660018"/>
          </a:xfrm>
          <a:prstGeom prst="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dirty="0">
                <a:solidFill>
                  <a:prstClr val="white"/>
                </a:solidFill>
                <a:latin typeface="Segoe UI Light" panose="020B0502040204020203" pitchFamily="34" charset="0"/>
                <a:cs typeface="Segoe UI Light" panose="020B0502040204020203" pitchFamily="34" charset="0"/>
              </a:rPr>
              <a:t>Generally Available</a:t>
            </a:r>
          </a:p>
        </p:txBody>
      </p:sp>
    </p:spTree>
    <p:extLst>
      <p:ext uri="{BB962C8B-B14F-4D97-AF65-F5344CB8AC3E}">
        <p14:creationId xmlns:p14="http://schemas.microsoft.com/office/powerpoint/2010/main" val="286093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8096-6B7A-4BF6-B830-0FD01D17DC2B}"/>
              </a:ext>
            </a:extLst>
          </p:cNvPr>
          <p:cNvSpPr>
            <a:spLocks noGrp="1"/>
          </p:cNvSpPr>
          <p:nvPr>
            <p:ph type="title"/>
          </p:nvPr>
        </p:nvSpPr>
        <p:spPr>
          <a:xfrm>
            <a:off x="792110" y="345009"/>
            <a:ext cx="9936268" cy="1252534"/>
          </a:xfrm>
        </p:spPr>
        <p:txBody>
          <a:bodyPr>
            <a:normAutofit/>
          </a:bodyPr>
          <a:lstStyle/>
          <a:p>
            <a:r>
              <a:rPr lang="en-US">
                <a:latin typeface="Segoe UI Light" panose="020B0502040204020203" pitchFamily="34" charset="0"/>
                <a:cs typeface="Segoe UI Light" panose="020B0502040204020203" pitchFamily="34" charset="0"/>
              </a:rPr>
              <a:t>JavaScript SDK v2</a:t>
            </a:r>
          </a:p>
        </p:txBody>
      </p:sp>
      <p:sp>
        <p:nvSpPr>
          <p:cNvPr id="3" name="Content Placeholder 2">
            <a:extLst>
              <a:ext uri="{FF2B5EF4-FFF2-40B4-BE49-F238E27FC236}">
                <a16:creationId xmlns:a16="http://schemas.microsoft.com/office/drawing/2014/main" id="{FD112703-1131-4026-A181-11008268606F}"/>
              </a:ext>
            </a:extLst>
          </p:cNvPr>
          <p:cNvSpPr>
            <a:spLocks noGrp="1"/>
          </p:cNvSpPr>
          <p:nvPr>
            <p:ph idx="1"/>
          </p:nvPr>
        </p:nvSpPr>
        <p:spPr>
          <a:xfrm>
            <a:off x="792110" y="1725046"/>
            <a:ext cx="3588576" cy="4111612"/>
          </a:xfrm>
        </p:spPr>
        <p:txBody>
          <a:bodyPr vert="horz" lIns="86402" tIns="43201" rIns="86402" bIns="43201" rtlCol="0" anchor="t">
            <a:normAutofit/>
          </a:bodyPr>
          <a:lstStyle/>
          <a:p>
            <a:r>
              <a:rPr lang="en-US" sz="1795" dirty="0">
                <a:latin typeface="Segoe UI Light" panose="020B0502040204020203" pitchFamily="34" charset="0"/>
                <a:cs typeface="Segoe UI Light" panose="020B0502040204020203" pitchFamily="34" charset="0"/>
              </a:rPr>
              <a:t>New, more intuitive object model.</a:t>
            </a:r>
          </a:p>
          <a:p>
            <a:r>
              <a:rPr lang="en-US" sz="1795" dirty="0">
                <a:latin typeface="Segoe UI Light" panose="020B0502040204020203" pitchFamily="34" charset="0"/>
                <a:cs typeface="Segoe UI Light" panose="020B0502040204020203" pitchFamily="34" charset="0"/>
              </a:rPr>
              <a:t>Support for promises.</a:t>
            </a:r>
          </a:p>
          <a:p>
            <a:r>
              <a:rPr lang="en-US" sz="1795" dirty="0">
                <a:latin typeface="Segoe UI Light" panose="020B0502040204020203" pitchFamily="34" charset="0"/>
                <a:cs typeface="Segoe UI Light" panose="020B0502040204020203" pitchFamily="34" charset="0"/>
              </a:rPr>
              <a:t>Rewritten in TypeScript.</a:t>
            </a:r>
          </a:p>
          <a:p>
            <a:r>
              <a:rPr lang="en-US" sz="1795" dirty="0">
                <a:latin typeface="Segoe UI Light" panose="020B0502040204020203" pitchFamily="34" charset="0"/>
                <a:cs typeface="Segoe UI Light" panose="020B0502040204020203" pitchFamily="34" charset="0"/>
              </a:rPr>
              <a:t>Support for multi-master.</a:t>
            </a:r>
          </a:p>
          <a:p>
            <a:r>
              <a:rPr lang="en-US" sz="1795" dirty="0">
                <a:latin typeface="Segoe UI Light" panose="020B0502040204020203" pitchFamily="34" charset="0"/>
                <a:cs typeface="Segoe UI Light" panose="020B0502040204020203" pitchFamily="34" charset="0"/>
              </a:rPr>
              <a:t>Download: </a:t>
            </a:r>
            <a:r>
              <a:rPr lang="en-US" sz="1795" dirty="0">
                <a:latin typeface="Segoe UI Light" panose="020B0502040204020203" pitchFamily="34" charset="0"/>
                <a:cs typeface="Segoe UI Light" panose="020B0502040204020203" pitchFamily="34" charset="0"/>
                <a:hlinkClick r:id="rId3"/>
              </a:rPr>
              <a:t>aka.ms/cosmosdb-js</a:t>
            </a:r>
            <a:r>
              <a:rPr lang="en-US" sz="1795" dirty="0">
                <a:latin typeface="Segoe UI Light" panose="020B0502040204020203" pitchFamily="34" charset="0"/>
                <a:cs typeface="Segoe UI Light" panose="020B0502040204020203" pitchFamily="34" charset="0"/>
              </a:rPr>
              <a:t> </a:t>
            </a:r>
          </a:p>
          <a:p>
            <a:r>
              <a:rPr lang="en-US" sz="1795" dirty="0">
                <a:latin typeface="Segoe UI Light" panose="020B0502040204020203" pitchFamily="34" charset="0"/>
                <a:cs typeface="Segoe UI Light" panose="020B0502040204020203" pitchFamily="34" charset="0"/>
              </a:rPr>
              <a:t>Docs: </a:t>
            </a:r>
            <a:r>
              <a:rPr lang="en-US" sz="1795" dirty="0">
                <a:latin typeface="Segoe UI Light" panose="020B0502040204020203" pitchFamily="34" charset="0"/>
                <a:cs typeface="Segoe UI Light" panose="020B0502040204020203" pitchFamily="34" charset="0"/>
                <a:hlinkClick r:id="rId4"/>
              </a:rPr>
              <a:t>aka.ms/cosmosdb-js-docs</a:t>
            </a:r>
            <a:r>
              <a:rPr lang="en-US" sz="1795" dirty="0">
                <a:latin typeface="Segoe UI Light"/>
                <a:cs typeface="Segoe UI Light"/>
              </a:rPr>
              <a:t> </a:t>
            </a:r>
            <a:endParaRPr lang="en-US" dirty="0">
              <a:cs typeface="Calibri"/>
            </a:endParaRPr>
          </a:p>
        </p:txBody>
      </p:sp>
      <p:sp>
        <p:nvSpPr>
          <p:cNvPr id="8" name="Rectangle 7">
            <a:extLst>
              <a:ext uri="{FF2B5EF4-FFF2-40B4-BE49-F238E27FC236}">
                <a16:creationId xmlns:a16="http://schemas.microsoft.com/office/drawing/2014/main" id="{598C5B13-5E27-4830-9423-D6DBBDBFB53A}"/>
              </a:ext>
            </a:extLst>
          </p:cNvPr>
          <p:cNvSpPr/>
          <p:nvPr/>
        </p:nvSpPr>
        <p:spPr>
          <a:xfrm>
            <a:off x="8844327" y="15000"/>
            <a:ext cx="2676072" cy="6600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4017">
              <a:defRPr/>
            </a:pPr>
            <a:r>
              <a:rPr lang="en-US" sz="2268">
                <a:solidFill>
                  <a:prstClr val="white"/>
                </a:solidFill>
                <a:latin typeface="Segoe UI Light" panose="020B0502040204020203" pitchFamily="34" charset="0"/>
                <a:cs typeface="Segoe UI Light" panose="020B0502040204020203" pitchFamily="34" charset="0"/>
              </a:rPr>
              <a:t>Generally Available</a:t>
            </a:r>
          </a:p>
        </p:txBody>
      </p:sp>
      <p:pic>
        <p:nvPicPr>
          <p:cNvPr id="2052" name="Picture 4" descr="createAndAsyncIterator">
            <a:extLst>
              <a:ext uri="{FF2B5EF4-FFF2-40B4-BE49-F238E27FC236}">
                <a16:creationId xmlns:a16="http://schemas.microsoft.com/office/drawing/2014/main" id="{DAB70C18-0066-46A9-BD13-C8BFA08A54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171" y="1597543"/>
            <a:ext cx="5991265" cy="3751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704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C4F993-AA16-4444-B0CE-21BFF1A4E033}"/>
              </a:ext>
            </a:extLst>
          </p:cNvPr>
          <p:cNvSpPr>
            <a:spLocks noGrp="1"/>
          </p:cNvSpPr>
          <p:nvPr>
            <p:ph type="title"/>
          </p:nvPr>
        </p:nvSpPr>
        <p:spPr/>
        <p:txBody>
          <a:bodyPr/>
          <a:lstStyle/>
          <a:p>
            <a:r>
              <a:rPr lang="en-GB" dirty="0"/>
              <a:t>Try Cosmos DB for free</a:t>
            </a:r>
          </a:p>
        </p:txBody>
      </p:sp>
      <p:sp>
        <p:nvSpPr>
          <p:cNvPr id="2" name="Footer Placeholder 1">
            <a:extLst>
              <a:ext uri="{FF2B5EF4-FFF2-40B4-BE49-F238E27FC236}">
                <a16:creationId xmlns:a16="http://schemas.microsoft.com/office/drawing/2014/main" id="{BD0CC74A-3D32-4689-8DE4-83FFAC6632CC}"/>
              </a:ext>
            </a:extLst>
          </p:cNvPr>
          <p:cNvSpPr>
            <a:spLocks noGrp="1"/>
          </p:cNvSpPr>
          <p:nvPr>
            <p:ph type="ftr" sz="quarter" idx="4294967295"/>
          </p:nvPr>
        </p:nvSpPr>
        <p:spPr>
          <a:xfrm>
            <a:off x="6962775" y="6103938"/>
            <a:ext cx="4557713" cy="344487"/>
          </a:xfrm>
        </p:spPr>
        <p:txBody>
          <a:bodyPr/>
          <a:lstStyle/>
          <a:p>
            <a:r>
              <a:rPr lang="en-US"/>
              <a:t>WPC2017</a:t>
            </a:r>
            <a:endParaRPr lang="en-US" dirty="0"/>
          </a:p>
        </p:txBody>
      </p:sp>
      <p:sp>
        <p:nvSpPr>
          <p:cNvPr id="3" name="Slide Number Placeholder 2">
            <a:extLst>
              <a:ext uri="{FF2B5EF4-FFF2-40B4-BE49-F238E27FC236}">
                <a16:creationId xmlns:a16="http://schemas.microsoft.com/office/drawing/2014/main" id="{9338262F-ABCB-47A8-8400-90A30DB07824}"/>
              </a:ext>
            </a:extLst>
          </p:cNvPr>
          <p:cNvSpPr>
            <a:spLocks noGrp="1"/>
          </p:cNvSpPr>
          <p:nvPr>
            <p:ph type="sldNum" sz="quarter" idx="4294967295"/>
          </p:nvPr>
        </p:nvSpPr>
        <p:spPr>
          <a:xfrm>
            <a:off x="10280650" y="6103938"/>
            <a:ext cx="1239838" cy="344487"/>
          </a:xfrm>
        </p:spPr>
        <p:txBody>
          <a:bodyPr/>
          <a:lstStyle/>
          <a:p>
            <a:fld id="{4FAB73BC-B049-4115-A692-8D63A059BFB8}" type="slidenum">
              <a:rPr lang="en-US" smtClean="0"/>
              <a:t>34</a:t>
            </a:fld>
            <a:endParaRPr lang="en-US" dirty="0"/>
          </a:p>
        </p:txBody>
      </p:sp>
      <p:sp>
        <p:nvSpPr>
          <p:cNvPr id="4" name="Rectangle 3">
            <a:extLst>
              <a:ext uri="{FF2B5EF4-FFF2-40B4-BE49-F238E27FC236}">
                <a16:creationId xmlns:a16="http://schemas.microsoft.com/office/drawing/2014/main" id="{EAF4F287-AE34-4DB5-BD75-B5C2C0C3E5E2}"/>
              </a:ext>
            </a:extLst>
          </p:cNvPr>
          <p:cNvSpPr/>
          <p:nvPr/>
        </p:nvSpPr>
        <p:spPr>
          <a:xfrm>
            <a:off x="89" y="3065595"/>
            <a:ext cx="11520311" cy="1139414"/>
          </a:xfrm>
          <a:prstGeom prst="rect">
            <a:avLst/>
          </a:prstGeom>
        </p:spPr>
        <p:txBody>
          <a:bodyPr wrap="square">
            <a:spAutoFit/>
          </a:bodyPr>
          <a:lstStyle/>
          <a:p>
            <a:pPr algn="ctr"/>
            <a:r>
              <a:rPr lang="it-IT" sz="3402" dirty="0">
                <a:hlinkClick r:id="rId2"/>
              </a:rPr>
              <a:t>https://azure.microsoft.com/en-us/try/cosmosdb</a:t>
            </a:r>
            <a:endParaRPr lang="it-IT" sz="3402" dirty="0"/>
          </a:p>
          <a:p>
            <a:pPr algn="ctr"/>
            <a:endParaRPr lang="it-IT" sz="3402" dirty="0"/>
          </a:p>
        </p:txBody>
      </p:sp>
    </p:spTree>
    <p:extLst>
      <p:ext uri="{BB962C8B-B14F-4D97-AF65-F5344CB8AC3E}">
        <p14:creationId xmlns:p14="http://schemas.microsoft.com/office/powerpoint/2010/main" val="1541483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2E7F9A-607F-41AB-9769-54F2FD3CC8D5}"/>
              </a:ext>
            </a:extLst>
          </p:cNvPr>
          <p:cNvSpPr>
            <a:spLocks noGrp="1"/>
          </p:cNvSpPr>
          <p:nvPr>
            <p:ph type="title"/>
          </p:nvPr>
        </p:nvSpPr>
        <p:spPr/>
        <p:txBody>
          <a:bodyPr/>
          <a:lstStyle/>
          <a:p>
            <a:r>
              <a:rPr lang="en-GB" sz="3200" dirty="0"/>
              <a:t>The currency of Azure Cosmos DB is the Request Unit (RU)</a:t>
            </a:r>
          </a:p>
        </p:txBody>
      </p:sp>
      <p:pic>
        <p:nvPicPr>
          <p:cNvPr id="5" name="Picture 4">
            <a:extLst>
              <a:ext uri="{FF2B5EF4-FFF2-40B4-BE49-F238E27FC236}">
                <a16:creationId xmlns:a16="http://schemas.microsoft.com/office/drawing/2014/main" id="{3728A90C-73FB-480F-988C-6FC2C502195A}"/>
              </a:ext>
            </a:extLst>
          </p:cNvPr>
          <p:cNvPicPr>
            <a:picLocks noChangeAspect="1"/>
          </p:cNvPicPr>
          <p:nvPr/>
        </p:nvPicPr>
        <p:blipFill>
          <a:blip r:embed="rId3"/>
          <a:stretch>
            <a:fillRect/>
          </a:stretch>
        </p:blipFill>
        <p:spPr>
          <a:xfrm>
            <a:off x="2064820" y="1080363"/>
            <a:ext cx="7390848" cy="5343339"/>
          </a:xfrm>
          <a:prstGeom prst="rect">
            <a:avLst/>
          </a:prstGeom>
        </p:spPr>
      </p:pic>
    </p:spTree>
    <p:extLst>
      <p:ext uri="{BB962C8B-B14F-4D97-AF65-F5344CB8AC3E}">
        <p14:creationId xmlns:p14="http://schemas.microsoft.com/office/powerpoint/2010/main" val="400965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016143" y="786021"/>
            <a:ext cx="9504257" cy="1113030"/>
          </a:xfrm>
        </p:spPr>
        <p:txBody>
          <a:bodyPr/>
          <a:lstStyle/>
          <a:p>
            <a:pPr algn="ctr"/>
            <a:r>
              <a:rPr lang="en-US" dirty="0">
                <a:solidFill>
                  <a:schemeClr val="bg1"/>
                </a:solidFill>
                <a:latin typeface="+mj-lt"/>
              </a:rPr>
              <a:t>How To: Cosmos DB Calculator</a:t>
            </a:r>
          </a:p>
        </p:txBody>
      </p:sp>
      <p:sp>
        <p:nvSpPr>
          <p:cNvPr id="6" name="Rectangle 5">
            <a:extLst>
              <a:ext uri="{FF2B5EF4-FFF2-40B4-BE49-F238E27FC236}">
                <a16:creationId xmlns:a16="http://schemas.microsoft.com/office/drawing/2014/main" id="{12956605-9A23-4CF9-B8C7-E22696D60FC3}"/>
              </a:ext>
            </a:extLst>
          </p:cNvPr>
          <p:cNvSpPr/>
          <p:nvPr/>
        </p:nvSpPr>
        <p:spPr>
          <a:xfrm>
            <a:off x="6472345" y="3012209"/>
            <a:ext cx="1397446" cy="5108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1"/>
          </a:p>
        </p:txBody>
      </p:sp>
      <p:sp>
        <p:nvSpPr>
          <p:cNvPr id="7" name="Rectangle 6">
            <a:extLst>
              <a:ext uri="{FF2B5EF4-FFF2-40B4-BE49-F238E27FC236}">
                <a16:creationId xmlns:a16="http://schemas.microsoft.com/office/drawing/2014/main" id="{48B92E49-7149-40FB-97A1-6D5F90442228}"/>
              </a:ext>
            </a:extLst>
          </p:cNvPr>
          <p:cNvSpPr/>
          <p:nvPr/>
        </p:nvSpPr>
        <p:spPr>
          <a:xfrm>
            <a:off x="2519279" y="5545650"/>
            <a:ext cx="6704464" cy="441339"/>
          </a:xfrm>
          <a:prstGeom prst="rect">
            <a:avLst/>
          </a:prstGeom>
        </p:spPr>
        <p:txBody>
          <a:bodyPr wrap="none">
            <a:spAutoFit/>
          </a:bodyPr>
          <a:lstStyle/>
          <a:p>
            <a:r>
              <a:rPr lang="it-IT" sz="2268" b="1" dirty="0">
                <a:hlinkClick r:id="rId3"/>
              </a:rPr>
              <a:t>https://www.documentdb.com/capacityplanner</a:t>
            </a:r>
            <a:endParaRPr lang="it-IT" sz="2268" b="1" dirty="0"/>
          </a:p>
        </p:txBody>
      </p:sp>
      <p:pic>
        <p:nvPicPr>
          <p:cNvPr id="8" name="Immagine 7">
            <a:extLst>
              <a:ext uri="{FF2B5EF4-FFF2-40B4-BE49-F238E27FC236}">
                <a16:creationId xmlns:a16="http://schemas.microsoft.com/office/drawing/2014/main" id="{84C6D9A9-A4C7-4807-9407-58667C5A11D9}"/>
              </a:ext>
            </a:extLst>
          </p:cNvPr>
          <p:cNvPicPr>
            <a:picLocks noChangeAspect="1"/>
          </p:cNvPicPr>
          <p:nvPr/>
        </p:nvPicPr>
        <p:blipFill>
          <a:blip r:embed="rId4"/>
          <a:stretch>
            <a:fillRect/>
          </a:stretch>
        </p:blipFill>
        <p:spPr>
          <a:xfrm>
            <a:off x="829672" y="-4594"/>
            <a:ext cx="9861143" cy="5547404"/>
          </a:xfrm>
          <a:prstGeom prst="rect">
            <a:avLst/>
          </a:prstGeom>
        </p:spPr>
      </p:pic>
    </p:spTree>
    <p:extLst>
      <p:ext uri="{BB962C8B-B14F-4D97-AF65-F5344CB8AC3E}">
        <p14:creationId xmlns:p14="http://schemas.microsoft.com/office/powerpoint/2010/main" val="48581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normAutofit/>
          </a:bodyPr>
          <a:lstStyle/>
          <a:p>
            <a:r>
              <a:rPr lang="it-IT" sz="4536" dirty="0" err="1"/>
              <a:t>References</a:t>
            </a:r>
            <a:endParaRPr lang="it-IT" sz="4536" dirty="0"/>
          </a:p>
        </p:txBody>
      </p:sp>
      <p:sp>
        <p:nvSpPr>
          <p:cNvPr id="7" name="Segnaposto contenuto 6"/>
          <p:cNvSpPr>
            <a:spLocks noGrp="1"/>
          </p:cNvSpPr>
          <p:nvPr>
            <p:ph idx="1"/>
          </p:nvPr>
        </p:nvSpPr>
        <p:spPr>
          <a:xfrm>
            <a:off x="360125" y="1250066"/>
            <a:ext cx="10800000" cy="4869747"/>
          </a:xfrm>
        </p:spPr>
        <p:txBody>
          <a:bodyPr>
            <a:normAutofit/>
          </a:bodyPr>
          <a:lstStyle/>
          <a:p>
            <a:pPr lvl="1">
              <a:buFont typeface="Arial" panose="020B0604020202020204" pitchFamily="34" charset="0"/>
              <a:buChar char="•"/>
            </a:pPr>
            <a:r>
              <a:rPr lang="it-IT" sz="2646" dirty="0">
                <a:hlinkClick r:id="rId3"/>
              </a:rPr>
              <a:t>https://docs.microsoft.com/en-us/azure/cosmos-db</a:t>
            </a:r>
            <a:endParaRPr lang="it-IT" sz="2646" dirty="0"/>
          </a:p>
          <a:p>
            <a:pPr lvl="1">
              <a:buFont typeface="Arial" panose="020B0604020202020204" pitchFamily="34" charset="0"/>
              <a:buChar char="•"/>
            </a:pPr>
            <a:r>
              <a:rPr lang="it-IT" sz="2646" dirty="0">
                <a:hlinkClick r:id="rId4"/>
              </a:rPr>
              <a:t>https://azure.microsoft.com/en-us/blog/a-technical-overview-of-azure-cosmos-db</a:t>
            </a:r>
            <a:endParaRPr lang="it-IT" sz="2646" dirty="0"/>
          </a:p>
          <a:p>
            <a:pPr lvl="1">
              <a:buFont typeface="Arial" panose="020B0604020202020204" pitchFamily="34" charset="0"/>
              <a:buChar char="•"/>
            </a:pPr>
            <a:r>
              <a:rPr lang="it-IT" sz="2646" dirty="0">
                <a:hlinkClick r:id="rId5"/>
              </a:rPr>
              <a:t>https://azure.microsoft.com/en-us/pricing/details/cosmos-db</a:t>
            </a:r>
            <a:endParaRPr lang="it-IT" sz="2646" dirty="0"/>
          </a:p>
          <a:p>
            <a:pPr lvl="1">
              <a:buFont typeface="Arial" panose="020B0604020202020204" pitchFamily="34" charset="0"/>
              <a:buChar char="•"/>
            </a:pPr>
            <a:r>
              <a:rPr lang="it-IT" sz="2646" dirty="0">
                <a:hlinkClick r:id="" action="ppaction://noaction"/>
              </a:rPr>
              <a:t>https://docs.microsoft.com/en-us/azure/cosmos-db/request-units#estimating-throughput-needs</a:t>
            </a:r>
          </a:p>
          <a:p>
            <a:pPr lvl="1">
              <a:buFont typeface="Arial" panose="020B0604020202020204" pitchFamily="34" charset="0"/>
              <a:buChar char="•"/>
            </a:pPr>
            <a:r>
              <a:rPr lang="it-IT" sz="2646" dirty="0">
                <a:hlinkClick r:id="" action="ppaction://noaction"/>
              </a:rPr>
              <a:t>https://www.documentdb.com/capacityplanner</a:t>
            </a:r>
            <a:endParaRPr lang="it-IT" sz="2646" dirty="0"/>
          </a:p>
          <a:p>
            <a:pPr lvl="1">
              <a:buFont typeface="Arial" panose="020B0604020202020204" pitchFamily="34" charset="0"/>
              <a:buChar char="•"/>
            </a:pPr>
            <a:r>
              <a:rPr lang="it-IT" sz="2646" dirty="0">
                <a:hlinkClick r:id="rId6"/>
              </a:rPr>
              <a:t>https://tinyurl.com/CosmosDbHDL</a:t>
            </a:r>
            <a:endParaRPr lang="it-IT" sz="2646" dirty="0"/>
          </a:p>
          <a:p>
            <a:pPr lvl="1">
              <a:buFont typeface="Arial" panose="020B0604020202020204" pitchFamily="34" charset="0"/>
              <a:buChar char="•"/>
            </a:pPr>
            <a:r>
              <a:rPr lang="it-IT" sz="2646" dirty="0">
                <a:hlinkClick r:id="rId7"/>
              </a:rPr>
              <a:t>https://azure.microsoft.com/en-us/try/cosmosdb/</a:t>
            </a:r>
            <a:endParaRPr lang="it-IT" sz="2646" dirty="0"/>
          </a:p>
          <a:p>
            <a:pPr lvl="1">
              <a:buFont typeface="Arial" panose="020B0604020202020204" pitchFamily="34" charset="0"/>
              <a:buChar char="•"/>
            </a:pPr>
            <a:r>
              <a:rPr lang="it-IT" sz="2646" dirty="0">
                <a:hlinkClick r:id="rId8"/>
              </a:rPr>
              <a:t>https://github.com/DotNetToscana/CosmosDB-GlobalDistribution</a:t>
            </a:r>
            <a:r>
              <a:rPr lang="it-IT" sz="2646" dirty="0"/>
              <a:t> </a:t>
            </a:r>
          </a:p>
          <a:p>
            <a:pPr lvl="1">
              <a:buFont typeface="Arial" panose="020B0604020202020204" pitchFamily="34" charset="0"/>
              <a:buChar char="•"/>
            </a:pPr>
            <a:endParaRPr lang="it-IT" sz="2646" dirty="0"/>
          </a:p>
          <a:p>
            <a:pPr lvl="1">
              <a:buFont typeface="Arial" panose="020B0604020202020204" pitchFamily="34" charset="0"/>
              <a:buChar char="•"/>
            </a:pPr>
            <a:endParaRPr lang="it-IT" sz="2646" dirty="0"/>
          </a:p>
          <a:p>
            <a:pPr lvl="1">
              <a:buFont typeface="Arial" panose="020B0604020202020204" pitchFamily="34" charset="0"/>
              <a:buChar char="•"/>
            </a:pPr>
            <a:endParaRPr lang="it-IT" dirty="0"/>
          </a:p>
        </p:txBody>
      </p:sp>
      <p:sp>
        <p:nvSpPr>
          <p:cNvPr id="8" name="Segnaposto testo 7"/>
          <p:cNvSpPr>
            <a:spLocks noGrp="1"/>
          </p:cNvSpPr>
          <p:nvPr>
            <p:ph type="body" sz="half" idx="4294967295"/>
          </p:nvPr>
        </p:nvSpPr>
        <p:spPr>
          <a:xfrm>
            <a:off x="0" y="2765425"/>
            <a:ext cx="3024188" cy="3192463"/>
          </a:xfrm>
        </p:spPr>
        <p:txBody>
          <a:bodyPr/>
          <a:lstStyle/>
          <a:p>
            <a:r>
              <a:rPr lang="it-IT" dirty="0"/>
              <a:t> </a:t>
            </a:r>
          </a:p>
        </p:txBody>
      </p:sp>
      <p:sp>
        <p:nvSpPr>
          <p:cNvPr id="5" name="Segnaposto numero diapositiva 4"/>
          <p:cNvSpPr>
            <a:spLocks noGrp="1"/>
          </p:cNvSpPr>
          <p:nvPr>
            <p:ph type="sldNum" sz="quarter" idx="4294967295"/>
          </p:nvPr>
        </p:nvSpPr>
        <p:spPr/>
        <p:txBody>
          <a:bodyPr/>
          <a:lstStyle/>
          <a:p>
            <a:r>
              <a:rPr lang="en-US" dirty="0"/>
              <a:t> </a:t>
            </a:r>
          </a:p>
        </p:txBody>
      </p:sp>
    </p:spTree>
    <p:extLst>
      <p:ext uri="{BB962C8B-B14F-4D97-AF65-F5344CB8AC3E}">
        <p14:creationId xmlns:p14="http://schemas.microsoft.com/office/powerpoint/2010/main" val="1933115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917641" y="-799981"/>
            <a:ext cx="342185" cy="581606"/>
          </a:xfrm>
          <a:prstGeom prst="rect">
            <a:avLst/>
          </a:prstGeom>
          <a:noFill/>
        </p:spPr>
        <p:txBody>
          <a:bodyPr wrap="none" lIns="169408" tIns="135526" rIns="169408" bIns="135526" rtlCol="0">
            <a:spAutoFit/>
          </a:bodyPr>
          <a:lstStyle/>
          <a:p>
            <a:pPr>
              <a:lnSpc>
                <a:spcPct val="90000"/>
              </a:lnSpc>
              <a:spcAft>
                <a:spcPts val="556"/>
              </a:spcAft>
            </a:pPr>
            <a:endParaRPr lang="en-US" sz="2223" kern="0" dirty="0" err="1">
              <a:gradFill>
                <a:gsLst>
                  <a:gs pos="2917">
                    <a:srgbClr val="404040"/>
                  </a:gs>
                  <a:gs pos="30000">
                    <a:srgbClr val="404040"/>
                  </a:gs>
                </a:gsLst>
                <a:lin ang="5400000" scaled="0"/>
              </a:gradFill>
            </a:endParaRPr>
          </a:p>
        </p:txBody>
      </p:sp>
      <p:sp>
        <p:nvSpPr>
          <p:cNvPr id="12" name="TextBox 11"/>
          <p:cNvSpPr txBox="1"/>
          <p:nvPr/>
        </p:nvSpPr>
        <p:spPr>
          <a:xfrm>
            <a:off x="1677991" y="3294781"/>
            <a:ext cx="8891013" cy="1977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647" tIns="17647" rIns="17647" bIns="17647" numCol="1" spcCol="14288" rtlCol="0" anchor="ctr">
            <a:spAutoFit/>
          </a:bodyPr>
          <a:lstStyle/>
          <a:p>
            <a:r>
              <a:rPr lang="en-US" sz="1843" kern="0" dirty="0">
                <a:solidFill>
                  <a:srgbClr val="404040"/>
                </a:solidFill>
                <a:cs typeface="Arial"/>
              </a:rPr>
              <a:t>Marco Minerva - @</a:t>
            </a:r>
            <a:r>
              <a:rPr lang="en-US" sz="1843" kern="0" dirty="0" err="1">
                <a:solidFill>
                  <a:srgbClr val="404040"/>
                </a:solidFill>
                <a:cs typeface="Arial"/>
              </a:rPr>
              <a:t>marcominerva</a:t>
            </a:r>
            <a:endParaRPr lang="en-US" sz="1843" kern="0" dirty="0">
              <a:solidFill>
                <a:srgbClr val="404040"/>
              </a:solidFill>
              <a:cs typeface="Arial"/>
            </a:endParaRPr>
          </a:p>
          <a:p>
            <a:r>
              <a:rPr lang="en-US" sz="1843" dirty="0">
                <a:latin typeface="Segoe UI Light"/>
                <a:cs typeface="Segoe UI Light"/>
              </a:rPr>
              <a:t>Microsoft MVP – Windows Development</a:t>
            </a:r>
            <a:endParaRPr lang="it-IT" sz="1843" dirty="0">
              <a:latin typeface="Segoe UI Light"/>
              <a:cs typeface="Segoe UI Light"/>
            </a:endParaRPr>
          </a:p>
          <a:p>
            <a:r>
              <a:rPr lang="en-US" sz="1701" kern="0" dirty="0">
                <a:solidFill>
                  <a:srgbClr val="404040"/>
                </a:solidFill>
                <a:latin typeface="Segoe UI Light"/>
                <a:cs typeface="Arial"/>
              </a:rPr>
              <a:t>http://about.me/marcominerva</a:t>
            </a:r>
            <a:endParaRPr lang="en-US" sz="1701" dirty="0">
              <a:solidFill>
                <a:srgbClr val="404040"/>
              </a:solidFill>
              <a:latin typeface="Segoe UI Light"/>
              <a:cs typeface="Segoe UI Light"/>
            </a:endParaRPr>
          </a:p>
          <a:p>
            <a:br>
              <a:rPr lang="en-US" sz="1701" dirty="0">
                <a:latin typeface="+mn-ea"/>
                <a:cs typeface="+mn-ea"/>
              </a:rPr>
            </a:br>
            <a:r>
              <a:rPr lang="en-US" sz="1843" dirty="0">
                <a:solidFill>
                  <a:srgbClr val="404040"/>
                </a:solidFill>
                <a:latin typeface="Segoe UI"/>
                <a:cs typeface="Segoe UI"/>
              </a:rPr>
              <a:t>Riccardo Cappello - @</a:t>
            </a:r>
            <a:r>
              <a:rPr lang="en-US" sz="1843" dirty="0" err="1">
                <a:solidFill>
                  <a:srgbClr val="404040"/>
                </a:solidFill>
                <a:latin typeface="Segoe UI"/>
                <a:cs typeface="Segoe UI"/>
              </a:rPr>
              <a:t>rcappello</a:t>
            </a:r>
            <a:endParaRPr lang="en-US" sz="1843" dirty="0">
              <a:solidFill>
                <a:srgbClr val="404040"/>
              </a:solidFill>
              <a:latin typeface="Segoe UI"/>
              <a:cs typeface="Segoe UI"/>
            </a:endParaRPr>
          </a:p>
          <a:p>
            <a:r>
              <a:rPr lang="en-US" sz="1843" dirty="0">
                <a:latin typeface="Segoe UI Light"/>
                <a:cs typeface="Segoe UI Light"/>
              </a:rPr>
              <a:t>Microsoft MVP – Microsoft Azure</a:t>
            </a:r>
          </a:p>
          <a:p>
            <a:r>
              <a:rPr lang="en-US" sz="1843" dirty="0">
                <a:latin typeface="Segoe UI Light"/>
                <a:cs typeface="Segoe UI Light"/>
              </a:rPr>
              <a:t>http://about.me/rcappello</a:t>
            </a:r>
          </a:p>
        </p:txBody>
      </p:sp>
      <p:cxnSp>
        <p:nvCxnSpPr>
          <p:cNvPr id="14" name="Straight Connector 13"/>
          <p:cNvCxnSpPr/>
          <p:nvPr/>
        </p:nvCxnSpPr>
        <p:spPr>
          <a:xfrm flipV="1">
            <a:off x="1677991" y="5282686"/>
            <a:ext cx="8851259" cy="441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 name="Immagine 3">
            <a:extLst/>
          </p:cNvPr>
          <p:cNvPicPr>
            <a:picLocks noChangeAspect="1"/>
          </p:cNvPicPr>
          <p:nvPr/>
        </p:nvPicPr>
        <p:blipFill>
          <a:blip r:embed="rId3"/>
          <a:stretch>
            <a:fillRect/>
          </a:stretch>
        </p:blipFill>
        <p:spPr>
          <a:xfrm>
            <a:off x="280421" y="3284010"/>
            <a:ext cx="1271060" cy="2002355"/>
          </a:xfrm>
          <a:prstGeom prst="rect">
            <a:avLst/>
          </a:prstGeom>
        </p:spPr>
      </p:pic>
      <p:pic>
        <p:nvPicPr>
          <p:cNvPr id="3" name="Immagine 4">
            <a:extLst/>
          </p:cNvPr>
          <p:cNvPicPr>
            <a:picLocks noChangeAspect="1"/>
          </p:cNvPicPr>
          <p:nvPr/>
        </p:nvPicPr>
        <p:blipFill>
          <a:blip r:embed="rId4"/>
          <a:stretch>
            <a:fillRect/>
          </a:stretch>
        </p:blipFill>
        <p:spPr>
          <a:xfrm>
            <a:off x="9596061" y="3350158"/>
            <a:ext cx="1866377" cy="1866377"/>
          </a:xfrm>
          <a:prstGeom prst="rect">
            <a:avLst/>
          </a:prstGeom>
        </p:spPr>
      </p:pic>
      <p:sp>
        <p:nvSpPr>
          <p:cNvPr id="16" name="TextBox 15"/>
          <p:cNvSpPr txBox="1"/>
          <p:nvPr/>
        </p:nvSpPr>
        <p:spPr>
          <a:xfrm>
            <a:off x="5944660" y="3201247"/>
            <a:ext cx="3588146" cy="1296637"/>
          </a:xfrm>
          <a:prstGeom prst="rect">
            <a:avLst/>
          </a:prstGeom>
          <a:noFill/>
        </p:spPr>
        <p:txBody>
          <a:bodyPr wrap="square" rtlCol="0" anchor="t">
            <a:spAutoFit/>
          </a:bodyPr>
          <a:lstStyle/>
          <a:p>
            <a:pPr algn="r" defTabSz="431915">
              <a:lnSpc>
                <a:spcPct val="130000"/>
              </a:lnSpc>
              <a:defRPr/>
            </a:pPr>
            <a:r>
              <a:rPr lang="en-US" sz="2079" kern="0" dirty="0" err="1">
                <a:solidFill>
                  <a:sysClr val="windowText" lastClr="000000"/>
                </a:solidFill>
                <a:latin typeface="Segoe UI"/>
                <a:ea typeface=""/>
                <a:cs typeface="Segoe UI"/>
              </a:rPr>
              <a:t>DotNetToscana</a:t>
            </a:r>
          </a:p>
          <a:p>
            <a:pPr algn="r" defTabSz="431915">
              <a:lnSpc>
                <a:spcPct val="130000"/>
              </a:lnSpc>
              <a:defRPr/>
            </a:pPr>
            <a:r>
              <a:rPr lang="en-US" sz="2079" dirty="0">
                <a:solidFill>
                  <a:sysClr val="windowText" lastClr="000000"/>
                </a:solidFill>
                <a:latin typeface="Segoe UI Light"/>
                <a:ea typeface=""/>
                <a:cs typeface="Segoe UI Light"/>
              </a:rPr>
              <a:t>Dotnettoscana.org</a:t>
            </a:r>
          </a:p>
          <a:p>
            <a:pPr algn="r" defTabSz="431915">
              <a:lnSpc>
                <a:spcPct val="130000"/>
              </a:lnSpc>
              <a:defRPr/>
            </a:pPr>
            <a:r>
              <a:rPr lang="en-US" sz="2079" kern="0" dirty="0">
                <a:solidFill>
                  <a:sysClr val="windowText" lastClr="000000"/>
                </a:solidFill>
                <a:latin typeface="Segoe UI Light"/>
                <a:ea typeface=""/>
                <a:cs typeface="Segoe UI Light"/>
              </a:rPr>
              <a:t>@</a:t>
            </a:r>
            <a:r>
              <a:rPr lang="en-US" sz="2079" kern="0" dirty="0" err="1">
                <a:solidFill>
                  <a:sysClr val="windowText" lastClr="000000"/>
                </a:solidFill>
                <a:latin typeface="Segoe UI Light"/>
                <a:ea typeface=""/>
                <a:cs typeface="Segoe UI Light"/>
              </a:rPr>
              <a:t>dotnettoscana</a:t>
            </a:r>
            <a:endParaRPr lang="en-US" sz="2079" kern="0" dirty="0">
              <a:solidFill>
                <a:sysClr val="windowText" lastClr="000000"/>
              </a:solidFill>
              <a:latin typeface="Segoe UI Light"/>
              <a:ea typeface=""/>
              <a:cs typeface="Arial"/>
            </a:endParaRPr>
          </a:p>
        </p:txBody>
      </p:sp>
      <p:sp>
        <p:nvSpPr>
          <p:cNvPr id="9" name="Title 8">
            <a:extLst>
              <a:ext uri="{FF2B5EF4-FFF2-40B4-BE49-F238E27FC236}">
                <a16:creationId xmlns:a16="http://schemas.microsoft.com/office/drawing/2014/main" id="{4E192008-BFEA-44E5-83B8-880657DB028C}"/>
              </a:ext>
            </a:extLst>
          </p:cNvPr>
          <p:cNvSpPr>
            <a:spLocks noGrp="1"/>
          </p:cNvSpPr>
          <p:nvPr>
            <p:ph type="title"/>
          </p:nvPr>
        </p:nvSpPr>
        <p:spPr/>
        <p:txBody>
          <a:bodyPr/>
          <a:lstStyle/>
          <a:p>
            <a:pPr algn="ctr"/>
            <a:r>
              <a:rPr lang="en-GB"/>
              <a:t>Thanks</a:t>
            </a:r>
            <a:r>
              <a:rPr lang="en-GB" dirty="0"/>
              <a:t>!</a:t>
            </a:r>
            <a:br>
              <a:rPr lang="en-GB" dirty="0"/>
            </a:br>
            <a:r>
              <a:rPr lang="en-GB" dirty="0"/>
              <a:t> </a:t>
            </a:r>
            <a:br>
              <a:rPr lang="en-GB" dirty="0"/>
            </a:br>
            <a:endParaRPr lang="en-GB" dirty="0"/>
          </a:p>
        </p:txBody>
      </p:sp>
    </p:spTree>
    <p:extLst>
      <p:ext uri="{BB962C8B-B14F-4D97-AF65-F5344CB8AC3E}">
        <p14:creationId xmlns:p14="http://schemas.microsoft.com/office/powerpoint/2010/main" val="130787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152250-88BE-4DD1-A28F-7B9C53E01277}"/>
              </a:ext>
            </a:extLst>
          </p:cNvPr>
          <p:cNvSpPr/>
          <p:nvPr/>
        </p:nvSpPr>
        <p:spPr bwMode="auto">
          <a:xfrm>
            <a:off x="3092947" y="3167329"/>
            <a:ext cx="248120" cy="684253"/>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873" tIns="119098" rIns="148873" bIns="119098" numCol="1" spcCol="0" rtlCol="0" fromWordArt="0" anchor="t" anchorCtr="0" forceAA="0" compatLnSpc="1">
            <a:prstTxWarp prst="textNoShape">
              <a:avLst/>
            </a:prstTxWarp>
            <a:noAutofit/>
          </a:bodyPr>
          <a:lstStyle/>
          <a:p>
            <a:pPr algn="ctr" defTabSz="759031" fontAlgn="base">
              <a:lnSpc>
                <a:spcPct val="90000"/>
              </a:lnSpc>
              <a:spcBef>
                <a:spcPct val="0"/>
              </a:spcBef>
              <a:spcAft>
                <a:spcPct val="0"/>
              </a:spcAft>
              <a:defRPr/>
            </a:pPr>
            <a:endParaRPr lang="en-US" sz="195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B2C3870-0DC1-44C0-B30B-5438993FD93B}"/>
              </a:ext>
            </a:extLst>
          </p:cNvPr>
          <p:cNvSpPr/>
          <p:nvPr/>
        </p:nvSpPr>
        <p:spPr bwMode="auto">
          <a:xfrm>
            <a:off x="3092947" y="3882210"/>
            <a:ext cx="248120" cy="684253"/>
          </a:xfrm>
          <a:prstGeom prst="rect">
            <a:avLst/>
          </a:prstGeom>
          <a:gradFill>
            <a:gsLst>
              <a:gs pos="0">
                <a:schemeClr val="bg1">
                  <a:lumMod val="50000"/>
                  <a:alpha val="0"/>
                </a:schemeClr>
              </a:gs>
              <a:gs pos="100000">
                <a:schemeClr val="bg1">
                  <a:lumMod val="50000"/>
                  <a:alpha val="33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873" tIns="119098" rIns="148873" bIns="119098" numCol="1" spcCol="0" rtlCol="0" fromWordArt="0" anchor="t" anchorCtr="0" forceAA="0" compatLnSpc="1">
            <a:prstTxWarp prst="textNoShape">
              <a:avLst/>
            </a:prstTxWarp>
            <a:noAutofit/>
          </a:bodyPr>
          <a:lstStyle/>
          <a:p>
            <a:pPr algn="ctr" defTabSz="759031" fontAlgn="base">
              <a:lnSpc>
                <a:spcPct val="90000"/>
              </a:lnSpc>
              <a:spcBef>
                <a:spcPct val="0"/>
              </a:spcBef>
              <a:spcAft>
                <a:spcPct val="0"/>
              </a:spcAft>
              <a:defRPr/>
            </a:pPr>
            <a:endParaRPr lang="en-US" sz="195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 descr="Image result for duom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 y="0"/>
            <a:ext cx="11704564" cy="655095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89" y="3968013"/>
            <a:ext cx="11704564" cy="2582945"/>
          </a:xfrm>
          <a:prstGeom prst="rect">
            <a:avLst/>
          </a:prstGeom>
          <a:gradFill>
            <a:gsLst>
              <a:gs pos="0">
                <a:schemeClr val="bg1">
                  <a:lumMod val="50000"/>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94058">
              <a:defRPr/>
            </a:pPr>
            <a:endParaRPr lang="en-US" sz="1564" kern="0" dirty="0">
              <a:solidFill>
                <a:sysClr val="windowText" lastClr="000000"/>
              </a:solidFill>
              <a:latin typeface="Segoe UI"/>
            </a:endParaRPr>
          </a:p>
        </p:txBody>
      </p:sp>
      <p:sp>
        <p:nvSpPr>
          <p:cNvPr id="24" name="TextBox 23"/>
          <p:cNvSpPr txBox="1"/>
          <p:nvPr/>
        </p:nvSpPr>
        <p:spPr>
          <a:xfrm>
            <a:off x="859863" y="532280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2010</a:t>
            </a:r>
          </a:p>
        </p:txBody>
      </p:sp>
      <p:sp>
        <p:nvSpPr>
          <p:cNvPr id="30" name="TextBox 29"/>
          <p:cNvSpPr txBox="1"/>
          <p:nvPr/>
        </p:nvSpPr>
        <p:spPr>
          <a:xfrm>
            <a:off x="3263721" y="534358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2014</a:t>
            </a:r>
          </a:p>
        </p:txBody>
      </p:sp>
      <p:sp>
        <p:nvSpPr>
          <p:cNvPr id="32" name="TextBox 31"/>
          <p:cNvSpPr txBox="1"/>
          <p:nvPr/>
        </p:nvSpPr>
        <p:spPr>
          <a:xfrm>
            <a:off x="4080069" y="5320810"/>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2015</a:t>
            </a:r>
          </a:p>
        </p:txBody>
      </p:sp>
      <p:sp>
        <p:nvSpPr>
          <p:cNvPr id="33" name="TextBox 32"/>
          <p:cNvSpPr txBox="1"/>
          <p:nvPr/>
        </p:nvSpPr>
        <p:spPr>
          <a:xfrm>
            <a:off x="5515541" y="5314455"/>
            <a:ext cx="911369" cy="552025"/>
          </a:xfrm>
          <a:prstGeom prst="rect">
            <a:avLst/>
          </a:prstGeom>
          <a:noFill/>
        </p:spPr>
        <p:txBody>
          <a:bodyPr wrap="square" lIns="151858" tIns="121487" rIns="151858" bIns="121487" rtlCol="0">
            <a:spAutoFit/>
          </a:bodyPr>
          <a:lstStyle/>
          <a:p>
            <a:pPr defTabSz="744320">
              <a:defRPr/>
            </a:pPr>
            <a:r>
              <a:rPr lang="en-US" sz="1993" kern="0" dirty="0">
                <a:solidFill>
                  <a:srgbClr val="FFFFFF"/>
                </a:solidFill>
                <a:latin typeface="Segoe UI Light"/>
              </a:rPr>
              <a:t>2017</a:t>
            </a:r>
          </a:p>
        </p:txBody>
      </p:sp>
      <p:cxnSp>
        <p:nvCxnSpPr>
          <p:cNvPr id="4" name="Straight Arrow Connector 3"/>
          <p:cNvCxnSpPr/>
          <p:nvPr/>
        </p:nvCxnSpPr>
        <p:spPr>
          <a:xfrm flipV="1">
            <a:off x="785276" y="5334305"/>
            <a:ext cx="9367302" cy="24759"/>
          </a:xfrm>
          <a:prstGeom prst="straightConnector1">
            <a:avLst/>
          </a:prstGeom>
          <a:ln w="57150">
            <a:solidFill>
              <a:schemeClr val="tx1">
                <a:alpha val="50000"/>
              </a:schemeClr>
            </a:solidFill>
            <a:headEnd type="none"/>
            <a:tailEnd type="triangle"/>
          </a:ln>
        </p:spPr>
        <p:style>
          <a:lnRef idx="3">
            <a:schemeClr val="dk1"/>
          </a:lnRef>
          <a:fillRef idx="0">
            <a:schemeClr val="dk1"/>
          </a:fillRef>
          <a:effectRef idx="2">
            <a:schemeClr val="dk1"/>
          </a:effectRef>
          <a:fontRef idx="minor">
            <a:schemeClr val="tx1"/>
          </a:fontRef>
        </p:style>
      </p:cxnSp>
      <p:sp>
        <p:nvSpPr>
          <p:cNvPr id="5" name="TextBox 4"/>
          <p:cNvSpPr txBox="1"/>
          <p:nvPr/>
        </p:nvSpPr>
        <p:spPr>
          <a:xfrm>
            <a:off x="3605271" y="5762144"/>
            <a:ext cx="1955991"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DocumentDB</a:t>
            </a:r>
          </a:p>
        </p:txBody>
      </p:sp>
      <p:sp>
        <p:nvSpPr>
          <p:cNvPr id="35" name="TextBox 34"/>
          <p:cNvSpPr txBox="1"/>
          <p:nvPr/>
        </p:nvSpPr>
        <p:spPr>
          <a:xfrm>
            <a:off x="5623714" y="5750571"/>
            <a:ext cx="1305398"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Cosmos DB</a:t>
            </a:r>
          </a:p>
        </p:txBody>
      </p:sp>
      <p:sp>
        <p:nvSpPr>
          <p:cNvPr id="36" name="TextBox 35"/>
          <p:cNvSpPr txBox="1"/>
          <p:nvPr/>
        </p:nvSpPr>
        <p:spPr>
          <a:xfrm>
            <a:off x="760833" y="5744227"/>
            <a:ext cx="1760875" cy="452356"/>
          </a:xfrm>
          <a:prstGeom prst="rect">
            <a:avLst/>
          </a:prstGeom>
          <a:noFill/>
        </p:spPr>
        <p:txBody>
          <a:bodyPr wrap="square" lIns="151858" tIns="121487" rIns="151858" bIns="121487" rtlCol="0">
            <a:spAutoFit/>
          </a:bodyPr>
          <a:lstStyle/>
          <a:p>
            <a:pPr defTabSz="794058">
              <a:lnSpc>
                <a:spcPct val="90000"/>
              </a:lnSpc>
              <a:spcAft>
                <a:spcPts val="499"/>
              </a:spcAft>
              <a:defRPr/>
            </a:pPr>
            <a:r>
              <a:rPr lang="en-US" sz="1495" kern="0" dirty="0">
                <a:solidFill>
                  <a:srgbClr val="FFFFFF"/>
                </a:solidFill>
                <a:latin typeface="Segoe UI"/>
              </a:rPr>
              <a:t>Project Florence</a:t>
            </a:r>
          </a:p>
        </p:txBody>
      </p:sp>
      <p:pic>
        <p:nvPicPr>
          <p:cNvPr id="16" name="Picture 4" descr="Image result for documentdb lo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4573" y="5821511"/>
            <a:ext cx="561469" cy="29477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307709" y="5274581"/>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85906" y="5284432"/>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055601" y="5274283"/>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800133" y="5274581"/>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35649" y="5278218"/>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629" y="526514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944870" y="5262065"/>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698935" y="524792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43125" y="5252135"/>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183612" y="5265149"/>
            <a:ext cx="3703" cy="168966"/>
          </a:xfrm>
          <a:prstGeom prst="line">
            <a:avLst/>
          </a:prstGeom>
          <a:ln w="76200">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012" y="5687093"/>
            <a:ext cx="559067" cy="513592"/>
          </a:xfrm>
          <a:prstGeom prst="rect">
            <a:avLst/>
          </a:prstGeom>
        </p:spPr>
      </p:pic>
    </p:spTree>
    <p:extLst>
      <p:ext uri="{BB962C8B-B14F-4D97-AF65-F5344CB8AC3E}">
        <p14:creationId xmlns:p14="http://schemas.microsoft.com/office/powerpoint/2010/main" val="1309605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484175" y="2002857"/>
            <a:ext cx="12549553" cy="7047190"/>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0" name="Freeform: Shape 99"/>
          <p:cNvSpPr/>
          <p:nvPr/>
        </p:nvSpPr>
        <p:spPr>
          <a:xfrm>
            <a:off x="391662" y="5085361"/>
            <a:ext cx="10797902" cy="1546318"/>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5" name="Freeform: Shape 924"/>
          <p:cNvSpPr>
            <a:spLocks/>
          </p:cNvSpPr>
          <p:nvPr/>
        </p:nvSpPr>
        <p:spPr bwMode="auto">
          <a:xfrm>
            <a:off x="1495431" y="5308220"/>
            <a:ext cx="8789823" cy="1713675"/>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bg1"/>
          </a:solidFill>
          <a:ln w="0">
            <a:noFill/>
            <a:prstDash val="solid"/>
            <a:round/>
            <a:headEnd/>
            <a:tailEnd/>
          </a:ln>
        </p:spPr>
        <p:txBody>
          <a:bodyPr vert="horz" wrap="square" lIns="81002" tIns="40502" rIns="81002" bIns="40502" numCol="1" anchor="t" anchorCtr="0" compatLnSpc="1">
            <a:prstTxWarp prst="textNoShape">
              <a:avLst/>
            </a:prstTxWarp>
            <a:noAutofit/>
          </a:bodyPr>
          <a:lstStyle/>
          <a:p>
            <a:pPr>
              <a:defRPr/>
            </a:pPr>
            <a:endParaRPr lang="en-US" sz="1595" dirty="0">
              <a:solidFill>
                <a:srgbClr val="505050"/>
              </a:solidFill>
              <a:latin typeface="Segoe UI"/>
            </a:endParaRPr>
          </a:p>
        </p:txBody>
      </p:sp>
      <p:sp>
        <p:nvSpPr>
          <p:cNvPr id="828" name="Freeform: Shape 827"/>
          <p:cNvSpPr/>
          <p:nvPr/>
        </p:nvSpPr>
        <p:spPr>
          <a:xfrm>
            <a:off x="1509787" y="3117975"/>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30" name="Freeform: Shape 28"/>
          <p:cNvSpPr/>
          <p:nvPr/>
        </p:nvSpPr>
        <p:spPr>
          <a:xfrm>
            <a:off x="5360893" y="2696773"/>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839" name="Picture 838" descr="https://upload.wikimedia.org/wikipedia/en/thumb/5/54/Gremlin_%28programming_language%29.png/383px-Gremlin_%28programming_language%29.pn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570627" y="2711197"/>
            <a:ext cx="1381954" cy="537628"/>
          </a:xfrm>
          <a:prstGeom prst="rect">
            <a:avLst/>
          </a:prstGeom>
          <a:extLst>
            <a:ext uri="{909E8E84-426E-40DD-AFC4-6F175D3DCCD1}">
              <a14:hiddenFill xmlns:a14="http://schemas.microsoft.com/office/drawing/2010/main">
                <a:solidFill>
                  <a:srgbClr val="FFFFFF"/>
                </a:solidFill>
              </a14:hiddenFill>
            </a:ext>
          </a:extLst>
        </p:spPr>
      </p:pic>
      <p:pic>
        <p:nvPicPr>
          <p:cNvPr id="840" name="Picture 4" descr="File:MongoDB-Logo.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8619" y="2825122"/>
            <a:ext cx="1385761" cy="376022"/>
          </a:xfrm>
          <a:prstGeom prst="rect">
            <a:avLst/>
          </a:prstGeom>
          <a:noFill/>
          <a:extLst>
            <a:ext uri="{909E8E84-426E-40DD-AFC4-6F175D3DCCD1}">
              <a14:hiddenFill xmlns:a14="http://schemas.microsoft.com/office/drawing/2010/main">
                <a:solidFill>
                  <a:srgbClr val="FFFFFF"/>
                </a:solidFill>
              </a14:hiddenFill>
            </a:ext>
          </a:extLst>
        </p:spPr>
      </p:pic>
      <p:grpSp>
        <p:nvGrpSpPr>
          <p:cNvPr id="865" name="Group 864"/>
          <p:cNvGrpSpPr/>
          <p:nvPr/>
        </p:nvGrpSpPr>
        <p:grpSpPr>
          <a:xfrm>
            <a:off x="8124528" y="3853152"/>
            <a:ext cx="519377" cy="334110"/>
            <a:chOff x="7117181" y="5146654"/>
            <a:chExt cx="663064" cy="426544"/>
          </a:xfrm>
          <a:solidFill>
            <a:srgbClr val="59B4D9"/>
          </a:solidFill>
        </p:grpSpPr>
        <p:sp>
          <p:nvSpPr>
            <p:cNvPr id="866" name="Oval 865"/>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7" name="Oval 866"/>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8" name="Oval 867"/>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869" name="Oval 868"/>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870" name="Straight Connector 869"/>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871" name="Straight Connector 87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872" name="Straight Connector 871"/>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873" name="Straight Connector 872"/>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874" name="Group 873"/>
          <p:cNvGrpSpPr/>
          <p:nvPr/>
        </p:nvGrpSpPr>
        <p:grpSpPr>
          <a:xfrm>
            <a:off x="6451221" y="3593132"/>
            <a:ext cx="442224" cy="419293"/>
            <a:chOff x="7128988" y="4166153"/>
            <a:chExt cx="604908" cy="573541"/>
          </a:xfrm>
        </p:grpSpPr>
        <p:cxnSp>
          <p:nvCxnSpPr>
            <p:cNvPr id="875" name="Straight Connector 874"/>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6" name="Straight Connector 875"/>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77" name="Oval 876"/>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78" name="Straight Connector 877"/>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879" name="Straight Connector 878"/>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0" name="Oval 879"/>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1" name="Oval 880"/>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2" name="Straight Connector 881"/>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3" name="Oval 882"/>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cxnSp>
          <p:nvCxnSpPr>
            <p:cNvPr id="884" name="Straight Connector 883"/>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885" name="Oval 884"/>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6" name="Oval 885"/>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sp>
          <p:nvSpPr>
            <p:cNvPr id="887" name="Oval 886"/>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solidFill>
                  <a:srgbClr val="FFFFFF"/>
                </a:solidFill>
                <a:latin typeface="Segoe UI"/>
              </a:endParaRPr>
            </a:p>
          </p:txBody>
        </p:sp>
      </p:grpSp>
      <p:sp>
        <p:nvSpPr>
          <p:cNvPr id="889" name="TextBox 888"/>
          <p:cNvSpPr txBox="1"/>
          <p:nvPr/>
        </p:nvSpPr>
        <p:spPr>
          <a:xfrm>
            <a:off x="4224795" y="3953787"/>
            <a:ext cx="890629"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Column-family</a:t>
            </a:r>
          </a:p>
        </p:txBody>
      </p:sp>
      <p:sp>
        <p:nvSpPr>
          <p:cNvPr id="890" name="TextBox 889"/>
          <p:cNvSpPr txBox="1"/>
          <p:nvPr/>
        </p:nvSpPr>
        <p:spPr>
          <a:xfrm>
            <a:off x="6407054" y="4020218"/>
            <a:ext cx="654988"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Document</a:t>
            </a:r>
          </a:p>
        </p:txBody>
      </p:sp>
      <p:sp>
        <p:nvSpPr>
          <p:cNvPr id="891" name="TextBox 890"/>
          <p:cNvSpPr txBox="1"/>
          <p:nvPr/>
        </p:nvSpPr>
        <p:spPr>
          <a:xfrm>
            <a:off x="8266678" y="4275606"/>
            <a:ext cx="424155" cy="235449"/>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Graph</a:t>
            </a:r>
          </a:p>
        </p:txBody>
      </p:sp>
      <p:sp>
        <p:nvSpPr>
          <p:cNvPr id="893" name="TextBox 892"/>
          <p:cNvSpPr txBox="1"/>
          <p:nvPr/>
        </p:nvSpPr>
        <p:spPr>
          <a:xfrm>
            <a:off x="1078160" y="5234938"/>
            <a:ext cx="1806905"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Turnkey global distribution</a:t>
            </a:r>
          </a:p>
        </p:txBody>
      </p:sp>
      <p:sp>
        <p:nvSpPr>
          <p:cNvPr id="894" name="TextBox 893"/>
          <p:cNvSpPr txBox="1"/>
          <p:nvPr/>
        </p:nvSpPr>
        <p:spPr>
          <a:xfrm>
            <a:off x="2709888" y="4741557"/>
            <a:ext cx="1669047" cy="41947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Elastic scale out </a:t>
            </a:r>
          </a:p>
          <a:p>
            <a:pPr algn="ctr" defTabSz="759278">
              <a:defRPr/>
            </a:pPr>
            <a:r>
              <a:rPr lang="en-US" sz="1063" kern="0" dirty="0">
                <a:solidFill>
                  <a:srgbClr val="002050"/>
                </a:solidFill>
                <a:latin typeface="Segoe UI"/>
                <a:cs typeface="Segoe UI Light" panose="020B0502040204020203" pitchFamily="34" charset="0"/>
              </a:rPr>
              <a:t>of storage &amp; throughput</a:t>
            </a:r>
          </a:p>
        </p:txBody>
      </p:sp>
      <p:sp>
        <p:nvSpPr>
          <p:cNvPr id="895" name="TextBox 894"/>
          <p:cNvSpPr txBox="1"/>
          <p:nvPr/>
        </p:nvSpPr>
        <p:spPr>
          <a:xfrm>
            <a:off x="4243816" y="4633141"/>
            <a:ext cx="2874506"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Guaranteed low latency at the 99</a:t>
            </a:r>
            <a:r>
              <a:rPr lang="en-US" sz="1063" kern="0" baseline="30000" dirty="0">
                <a:solidFill>
                  <a:srgbClr val="002050"/>
                </a:solidFill>
                <a:latin typeface="Segoe UI"/>
                <a:cs typeface="Segoe UI Light" panose="020B0502040204020203" pitchFamily="34" charset="0"/>
              </a:rPr>
              <a:t>th</a:t>
            </a:r>
            <a:r>
              <a:rPr lang="en-US" sz="1063" kern="0" dirty="0">
                <a:solidFill>
                  <a:srgbClr val="002050"/>
                </a:solidFill>
                <a:latin typeface="Segoe UI"/>
                <a:cs typeface="Segoe UI Light" panose="020B0502040204020203" pitchFamily="34" charset="0"/>
              </a:rPr>
              <a:t> percentile</a:t>
            </a:r>
          </a:p>
        </p:txBody>
      </p:sp>
      <p:sp>
        <p:nvSpPr>
          <p:cNvPr id="896" name="TextBox 895"/>
          <p:cNvSpPr txBox="1"/>
          <p:nvPr/>
        </p:nvSpPr>
        <p:spPr>
          <a:xfrm>
            <a:off x="9015934" y="5234938"/>
            <a:ext cx="143661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Comprehensive SLAs</a:t>
            </a:r>
          </a:p>
        </p:txBody>
      </p:sp>
      <p:sp>
        <p:nvSpPr>
          <p:cNvPr id="897" name="TextBox 896"/>
          <p:cNvSpPr txBox="1"/>
          <p:nvPr/>
        </p:nvSpPr>
        <p:spPr>
          <a:xfrm>
            <a:off x="6761822" y="4855810"/>
            <a:ext cx="2408032" cy="255904"/>
          </a:xfrm>
          <a:prstGeom prst="rect">
            <a:avLst/>
          </a:prstGeom>
          <a:noFill/>
        </p:spPr>
        <p:txBody>
          <a:bodyPr wrap="none" rtlCol="0">
            <a:spAutoFit/>
          </a:bodyPr>
          <a:lstStyle/>
          <a:p>
            <a:pPr algn="ctr" defTabSz="759278">
              <a:defRPr/>
            </a:pPr>
            <a:r>
              <a:rPr lang="en-US" sz="1063" kern="0" dirty="0">
                <a:solidFill>
                  <a:srgbClr val="002050"/>
                </a:solidFill>
                <a:latin typeface="Segoe UI"/>
                <a:cs typeface="Segoe UI Light" panose="020B0502040204020203" pitchFamily="34" charset="0"/>
              </a:rPr>
              <a:t>Five well-defined consistency models</a:t>
            </a:r>
          </a:p>
        </p:txBody>
      </p:sp>
      <p:grpSp>
        <p:nvGrpSpPr>
          <p:cNvPr id="905" name="Group 3"/>
          <p:cNvGrpSpPr/>
          <p:nvPr/>
        </p:nvGrpSpPr>
        <p:grpSpPr>
          <a:xfrm>
            <a:off x="2269746" y="5848023"/>
            <a:ext cx="666959" cy="666958"/>
            <a:chOff x="-4594157" y="2516834"/>
            <a:chExt cx="1070585" cy="1070585"/>
          </a:xfrm>
        </p:grpSpPr>
        <p:sp>
          <p:nvSpPr>
            <p:cNvPr id="90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07" name="Group 5"/>
            <p:cNvGrpSpPr/>
            <p:nvPr/>
          </p:nvGrpSpPr>
          <p:grpSpPr>
            <a:xfrm>
              <a:off x="-4594157" y="2516834"/>
              <a:ext cx="1070585" cy="1070585"/>
              <a:chOff x="10232415" y="2527090"/>
              <a:chExt cx="1070585" cy="1070585"/>
            </a:xfrm>
          </p:grpSpPr>
          <p:sp>
            <p:nvSpPr>
              <p:cNvPr id="908"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09" name="Graphic 90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0" name="Group 14"/>
          <p:cNvGrpSpPr/>
          <p:nvPr/>
        </p:nvGrpSpPr>
        <p:grpSpPr>
          <a:xfrm>
            <a:off x="6742919" y="5955636"/>
            <a:ext cx="666959" cy="666958"/>
            <a:chOff x="-4594157" y="2516834"/>
            <a:chExt cx="1070585" cy="1070585"/>
          </a:xfrm>
        </p:grpSpPr>
        <p:sp>
          <p:nvSpPr>
            <p:cNvPr id="91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2" name="Group 16"/>
            <p:cNvGrpSpPr/>
            <p:nvPr/>
          </p:nvGrpSpPr>
          <p:grpSpPr>
            <a:xfrm>
              <a:off x="-4594157" y="2516834"/>
              <a:ext cx="1070585" cy="1070585"/>
              <a:chOff x="10232415" y="2527090"/>
              <a:chExt cx="1070585" cy="1070585"/>
            </a:xfrm>
          </p:grpSpPr>
          <p:sp>
            <p:nvSpPr>
              <p:cNvPr id="913"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4" name="Graphic 91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15" name="Group 24"/>
          <p:cNvGrpSpPr/>
          <p:nvPr/>
        </p:nvGrpSpPr>
        <p:grpSpPr>
          <a:xfrm>
            <a:off x="5790601" y="5636213"/>
            <a:ext cx="666959" cy="666958"/>
            <a:chOff x="-4594157" y="2516834"/>
            <a:chExt cx="1070585" cy="1070585"/>
          </a:xfrm>
        </p:grpSpPr>
        <p:sp>
          <p:nvSpPr>
            <p:cNvPr id="916"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17" name="Group 26"/>
            <p:cNvGrpSpPr/>
            <p:nvPr/>
          </p:nvGrpSpPr>
          <p:grpSpPr>
            <a:xfrm>
              <a:off x="-4594157" y="2516834"/>
              <a:ext cx="1070585" cy="1070585"/>
              <a:chOff x="10232415" y="2527090"/>
              <a:chExt cx="1070585" cy="1070585"/>
            </a:xfrm>
          </p:grpSpPr>
          <p:sp>
            <p:nvSpPr>
              <p:cNvPr id="918"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19" name="Graphic 918"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grpSp>
        <p:nvGrpSpPr>
          <p:cNvPr id="920" name="Group 900"/>
          <p:cNvGrpSpPr/>
          <p:nvPr/>
        </p:nvGrpSpPr>
        <p:grpSpPr>
          <a:xfrm>
            <a:off x="8610543" y="5636213"/>
            <a:ext cx="666959" cy="666958"/>
            <a:chOff x="-4594157" y="2516834"/>
            <a:chExt cx="1070585" cy="1070585"/>
          </a:xfrm>
        </p:grpSpPr>
        <p:sp>
          <p:nvSpPr>
            <p:cNvPr id="921"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grpSp>
          <p:nvGrpSpPr>
            <p:cNvPr id="922" name="Group 902"/>
            <p:cNvGrpSpPr/>
            <p:nvPr/>
          </p:nvGrpSpPr>
          <p:grpSpPr>
            <a:xfrm>
              <a:off x="-4594157" y="2516834"/>
              <a:ext cx="1070585" cy="1070585"/>
              <a:chOff x="10232415" y="2527090"/>
              <a:chExt cx="1070585" cy="1070585"/>
            </a:xfrm>
          </p:grpSpPr>
          <p:sp>
            <p:nvSpPr>
              <p:cNvPr id="923"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a:defRPr/>
                </a:pPr>
                <a:endParaRPr lang="en-US" sz="1595" kern="0">
                  <a:solidFill>
                    <a:srgbClr val="FFFFFF"/>
                  </a:solidFill>
                  <a:latin typeface="Segoe UI"/>
                </a:endParaRPr>
              </a:p>
            </p:txBody>
          </p:sp>
          <p:pic>
            <p:nvPicPr>
              <p:cNvPr id="924" name="Graphic 923" descr="Marke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2415" y="2527090"/>
                <a:ext cx="1070585" cy="1070585"/>
              </a:xfrm>
              <a:prstGeom prst="rect">
                <a:avLst/>
              </a:prstGeom>
            </p:spPr>
          </p:pic>
        </p:grpSp>
      </p:grpSp>
      <p:sp>
        <p:nvSpPr>
          <p:cNvPr id="9" name="Freeform: Shape 8"/>
          <p:cNvSpPr/>
          <p:nvPr/>
        </p:nvSpPr>
        <p:spPr>
          <a:xfrm>
            <a:off x="353670" y="4372236"/>
            <a:ext cx="10806720" cy="919248"/>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928" name="Freeform: Shape 927"/>
          <p:cNvSpPr/>
          <p:nvPr/>
        </p:nvSpPr>
        <p:spPr>
          <a:xfrm>
            <a:off x="353670" y="3401032"/>
            <a:ext cx="10806720" cy="903593"/>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a:solidFill>
                <a:srgbClr val="FFFFFF"/>
              </a:solidFill>
              <a:latin typeface="Segoe UI"/>
            </a:endParaRPr>
          </a:p>
        </p:txBody>
      </p:sp>
      <p:sp>
        <p:nvSpPr>
          <p:cNvPr id="3" name="TextBox 2"/>
          <p:cNvSpPr txBox="1"/>
          <p:nvPr/>
        </p:nvSpPr>
        <p:spPr>
          <a:xfrm>
            <a:off x="6056759" y="2823511"/>
            <a:ext cx="1007776" cy="337785"/>
          </a:xfrm>
          <a:prstGeom prst="rect">
            <a:avLst/>
          </a:prstGeom>
          <a:noFill/>
        </p:spPr>
        <p:txBody>
          <a:bodyPr wrap="none" rtlCol="0">
            <a:spAutoFit/>
          </a:bodyPr>
          <a:lstStyle/>
          <a:p>
            <a:r>
              <a:rPr lang="en-US" sz="1595" dirty="0">
                <a:solidFill>
                  <a:srgbClr val="000000"/>
                </a:solidFill>
                <a:latin typeface="Segoe UI"/>
              </a:rPr>
              <a:t>Table API</a:t>
            </a:r>
          </a:p>
        </p:txBody>
      </p:sp>
      <p:grpSp>
        <p:nvGrpSpPr>
          <p:cNvPr id="93" name="Group 92"/>
          <p:cNvGrpSpPr/>
          <p:nvPr/>
        </p:nvGrpSpPr>
        <p:grpSpPr>
          <a:xfrm>
            <a:off x="4318637" y="3746699"/>
            <a:ext cx="574882" cy="110418"/>
            <a:chOff x="4937947" y="5178778"/>
            <a:chExt cx="733930" cy="124646"/>
          </a:xfrm>
        </p:grpSpPr>
        <p:cxnSp>
          <p:nvCxnSpPr>
            <p:cNvPr id="94" name="Straight Connector 93"/>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95" name="Oval 94"/>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6" name="Oval 95"/>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7" name="Oval 96"/>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98" name="Oval 97"/>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grpSp>
        <p:nvGrpSpPr>
          <p:cNvPr id="118" name="Group 117"/>
          <p:cNvGrpSpPr/>
          <p:nvPr/>
        </p:nvGrpSpPr>
        <p:grpSpPr>
          <a:xfrm>
            <a:off x="2594396" y="3825322"/>
            <a:ext cx="645599" cy="696761"/>
            <a:chOff x="4511512" y="6316301"/>
            <a:chExt cx="673093" cy="1635246"/>
          </a:xfrm>
        </p:grpSpPr>
        <p:grpSp>
          <p:nvGrpSpPr>
            <p:cNvPr id="119" name="Group 118"/>
            <p:cNvGrpSpPr/>
            <p:nvPr/>
          </p:nvGrpSpPr>
          <p:grpSpPr>
            <a:xfrm>
              <a:off x="4511512" y="6316301"/>
              <a:ext cx="617679" cy="892977"/>
              <a:chOff x="4066669" y="5178779"/>
              <a:chExt cx="1357897" cy="892977"/>
            </a:xfrm>
          </p:grpSpPr>
          <p:cxnSp>
            <p:nvCxnSpPr>
              <p:cNvPr id="121" name="Straight Connector 120"/>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122" name="Oval 121"/>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3" name="Oval 122"/>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4" name="Straight Connector 123"/>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125" name="Oval 124"/>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6" name="Oval 125"/>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cxnSp>
            <p:nvCxnSpPr>
              <p:cNvPr id="127" name="Straight Connector 126"/>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128" name="Oval 127"/>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sp>
            <p:nvSpPr>
              <p:cNvPr id="129" name="Oval 128"/>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0502" rIns="0" bIns="40502" numCol="1" rtlCol="0" anchor="ctr" anchorCtr="0" compatLnSpc="1">
                <a:prstTxWarp prst="textNoShape">
                  <a:avLst/>
                </a:prstTxWarp>
              </a:bodyPr>
              <a:lstStyle/>
              <a:p>
                <a:pPr algn="ctr" defTabSz="809752" fontAlgn="base">
                  <a:spcBef>
                    <a:spcPct val="0"/>
                  </a:spcBef>
                  <a:spcAft>
                    <a:spcPct val="0"/>
                  </a:spcAft>
                  <a:defRPr/>
                </a:pPr>
                <a:endParaRPr lang="en-US" sz="1737" kern="0" dirty="0">
                  <a:gradFill>
                    <a:gsLst>
                      <a:gs pos="0">
                        <a:srgbClr val="FFFFFF"/>
                      </a:gs>
                      <a:gs pos="100000">
                        <a:srgbClr val="FFFFFF"/>
                      </a:gs>
                    </a:gsLst>
                    <a:lin ang="5400000" scaled="0"/>
                  </a:gradFill>
                  <a:latin typeface="Segoe UI"/>
                </a:endParaRPr>
              </a:p>
            </p:txBody>
          </p:sp>
        </p:grpSp>
        <p:sp>
          <p:nvSpPr>
            <p:cNvPr id="120" name="TextBox 119"/>
            <p:cNvSpPr txBox="1"/>
            <p:nvPr/>
          </p:nvSpPr>
          <p:spPr>
            <a:xfrm>
              <a:off x="4533478" y="7398966"/>
              <a:ext cx="651127" cy="552581"/>
            </a:xfrm>
            <a:prstGeom prst="rect">
              <a:avLst/>
            </a:prstGeom>
            <a:noFill/>
          </p:spPr>
          <p:txBody>
            <a:bodyPr wrap="none" lIns="0" rtlCol="0">
              <a:spAutoFit/>
            </a:bodyPr>
            <a:lstStyle/>
            <a:p>
              <a:pPr algn="ctr">
                <a:defRPr/>
              </a:pPr>
              <a:r>
                <a:rPr lang="en-US" sz="930" dirty="0">
                  <a:solidFill>
                    <a:srgbClr val="0078D7"/>
                  </a:solidFill>
                  <a:latin typeface="Segoe UI Semibold" panose="020B0702040204020203" pitchFamily="34" charset="0"/>
                  <a:cs typeface="Segoe UI Semibold" panose="020B0702040204020203" pitchFamily="34" charset="0"/>
                </a:rPr>
                <a:t>Key-value</a:t>
              </a:r>
            </a:p>
          </p:txBody>
        </p:sp>
      </p:grpSp>
      <p:sp>
        <p:nvSpPr>
          <p:cNvPr id="84" name="Title 10"/>
          <p:cNvSpPr>
            <a:spLocks noGrp="1"/>
          </p:cNvSpPr>
          <p:nvPr>
            <p:ph type="title" idx="4294967295"/>
          </p:nvPr>
        </p:nvSpPr>
        <p:spPr>
          <a:xfrm>
            <a:off x="89" y="1031565"/>
            <a:ext cx="11520310" cy="813022"/>
          </a:xfrm>
        </p:spPr>
        <p:txBody>
          <a:bodyPr>
            <a:noAutofit/>
          </a:bodyPr>
          <a:lstStyle/>
          <a:p>
            <a:pPr algn="ctr"/>
            <a:r>
              <a:rPr lang="en-US" dirty="0">
                <a:solidFill>
                  <a:schemeClr val="tx1"/>
                </a:solidFill>
              </a:rPr>
              <a:t>Azure Cosmos DB</a:t>
            </a:r>
            <a:br>
              <a:rPr lang="en-US" dirty="0">
                <a:solidFill>
                  <a:schemeClr val="tx1"/>
                </a:solidFill>
              </a:rPr>
            </a:br>
            <a:br>
              <a:rPr lang="en-US" sz="1512" dirty="0">
                <a:solidFill>
                  <a:schemeClr val="tx1"/>
                </a:solidFill>
              </a:rPr>
            </a:br>
            <a:r>
              <a:rPr lang="en-US" sz="2126" dirty="0">
                <a:solidFill>
                  <a:schemeClr val="tx1"/>
                </a:solidFill>
              </a:rPr>
              <a:t>A globally distributed, massively scalable, multi-model database service</a:t>
            </a:r>
          </a:p>
        </p:txBody>
      </p:sp>
      <p:sp>
        <p:nvSpPr>
          <p:cNvPr id="82" name="Freeform: Shape 81">
            <a:extLst>
              <a:ext uri="{FF2B5EF4-FFF2-40B4-BE49-F238E27FC236}">
                <a16:creationId xmlns:a16="http://schemas.microsoft.com/office/drawing/2014/main" id="{E3BC5004-545A-408F-A807-CC56FD5B1E43}"/>
              </a:ext>
            </a:extLst>
          </p:cNvPr>
          <p:cNvSpPr/>
          <p:nvPr/>
        </p:nvSpPr>
        <p:spPr>
          <a:xfrm>
            <a:off x="1495429" y="3131833"/>
            <a:ext cx="593400" cy="274324"/>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sp>
        <p:nvSpPr>
          <p:cNvPr id="85" name="Freeform: Shape 28">
            <a:extLst>
              <a:ext uri="{FF2B5EF4-FFF2-40B4-BE49-F238E27FC236}">
                <a16:creationId xmlns:a16="http://schemas.microsoft.com/office/drawing/2014/main" id="{7C4CCB38-7A27-4504-966E-819BAF51A976}"/>
              </a:ext>
            </a:extLst>
          </p:cNvPr>
          <p:cNvSpPr/>
          <p:nvPr/>
        </p:nvSpPr>
        <p:spPr>
          <a:xfrm>
            <a:off x="5346535" y="2710631"/>
            <a:ext cx="640339" cy="552052"/>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595" dirty="0">
              <a:solidFill>
                <a:srgbClr val="FFFFFF"/>
              </a:solidFill>
              <a:latin typeface="Segoe UI"/>
            </a:endParaRPr>
          </a:p>
        </p:txBody>
      </p:sp>
      <p:pic>
        <p:nvPicPr>
          <p:cNvPr id="10" name="Picture 9">
            <a:extLst>
              <a:ext uri="{FF2B5EF4-FFF2-40B4-BE49-F238E27FC236}">
                <a16:creationId xmlns:a16="http://schemas.microsoft.com/office/drawing/2014/main" id="{5C5FE10B-7F24-4733-8A59-CD7208CE5DBF}"/>
              </a:ext>
            </a:extLst>
          </p:cNvPr>
          <p:cNvPicPr>
            <a:picLocks noChangeAspect="1"/>
          </p:cNvPicPr>
          <p:nvPr/>
        </p:nvPicPr>
        <p:blipFill>
          <a:blip r:embed="rId7"/>
          <a:stretch>
            <a:fillRect/>
          </a:stretch>
        </p:blipFill>
        <p:spPr>
          <a:xfrm>
            <a:off x="10362763" y="3595248"/>
            <a:ext cx="728423" cy="386772"/>
          </a:xfrm>
          <a:prstGeom prst="rect">
            <a:avLst/>
          </a:prstGeom>
        </p:spPr>
      </p:pic>
    </p:spTree>
    <p:extLst>
      <p:ext uri="{BB962C8B-B14F-4D97-AF65-F5344CB8AC3E}">
        <p14:creationId xmlns:p14="http://schemas.microsoft.com/office/powerpoint/2010/main" val="302666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Keep in mind that…</a:t>
            </a:r>
            <a:endParaRPr lang="it-IT" dirty="0"/>
          </a:p>
        </p:txBody>
      </p:sp>
      <p:sp>
        <p:nvSpPr>
          <p:cNvPr id="3" name="Segnaposto contenuto 2"/>
          <p:cNvSpPr>
            <a:spLocks noGrp="1"/>
          </p:cNvSpPr>
          <p:nvPr>
            <p:ph idx="1"/>
          </p:nvPr>
        </p:nvSpPr>
        <p:spPr/>
        <p:txBody>
          <a:bodyPr>
            <a:normAutofit fontScale="92500" lnSpcReduction="20000"/>
          </a:bodyPr>
          <a:lstStyle/>
          <a:p>
            <a:pPr>
              <a:lnSpc>
                <a:spcPct val="100000"/>
              </a:lnSpc>
              <a:buFont typeface="Arial" panose="020B0604020202020204" pitchFamily="34" charset="0"/>
              <a:buChar char="•"/>
            </a:pPr>
            <a:r>
              <a:rPr lang="it-IT" dirty="0" err="1"/>
              <a:t>Cosmos</a:t>
            </a:r>
            <a:r>
              <a:rPr lang="it-IT" dirty="0"/>
              <a:t> DB </a:t>
            </a:r>
            <a:r>
              <a:rPr lang="it-IT" dirty="0" err="1"/>
              <a:t>isn’t</a:t>
            </a:r>
            <a:r>
              <a:rPr lang="it-IT" dirty="0"/>
              <a:t> just the </a:t>
            </a:r>
            <a:r>
              <a:rPr lang="it-IT" dirty="0" err="1"/>
              <a:t>rebrand</a:t>
            </a:r>
            <a:r>
              <a:rPr lang="it-IT" dirty="0"/>
              <a:t> of </a:t>
            </a:r>
            <a:r>
              <a:rPr lang="it-IT" dirty="0" err="1"/>
              <a:t>DocumentDB</a:t>
            </a:r>
            <a:endParaRPr lang="it-IT" dirty="0"/>
          </a:p>
          <a:p>
            <a:pPr lvl="1">
              <a:lnSpc>
                <a:spcPct val="100000"/>
              </a:lnSpc>
              <a:buFont typeface="Arial" panose="020B0604020202020204" pitchFamily="34" charset="0"/>
              <a:buChar char="•"/>
            </a:pPr>
            <a:r>
              <a:rPr lang="it-IT" dirty="0" err="1"/>
              <a:t>DocumentDB</a:t>
            </a:r>
            <a:r>
              <a:rPr lang="it-IT" dirty="0"/>
              <a:t> </a:t>
            </a:r>
            <a:r>
              <a:rPr lang="it-IT" dirty="0" err="1"/>
              <a:t>is</a:t>
            </a:r>
            <a:r>
              <a:rPr lang="it-IT" dirty="0"/>
              <a:t> a «</a:t>
            </a:r>
            <a:r>
              <a:rPr lang="it-IT" dirty="0" err="1"/>
              <a:t>document</a:t>
            </a:r>
            <a:r>
              <a:rPr lang="it-IT" dirty="0"/>
              <a:t>» style </a:t>
            </a:r>
            <a:r>
              <a:rPr lang="it-IT" dirty="0" err="1"/>
              <a:t>NoSQL</a:t>
            </a:r>
            <a:r>
              <a:rPr lang="it-IT" dirty="0"/>
              <a:t> database</a:t>
            </a:r>
          </a:p>
          <a:p>
            <a:pPr>
              <a:lnSpc>
                <a:spcPct val="100000"/>
              </a:lnSpc>
              <a:buFont typeface="Arial" panose="020B0604020202020204" pitchFamily="34" charset="0"/>
              <a:buChar char="•"/>
            </a:pPr>
            <a:r>
              <a:rPr lang="it-IT" dirty="0" err="1"/>
              <a:t>Cosmos</a:t>
            </a:r>
            <a:r>
              <a:rPr lang="it-IT" dirty="0"/>
              <a:t> DB supports </a:t>
            </a:r>
            <a:r>
              <a:rPr lang="it-IT" dirty="0" err="1"/>
              <a:t>other</a:t>
            </a:r>
            <a:r>
              <a:rPr lang="it-IT" dirty="0"/>
              <a:t> </a:t>
            </a:r>
            <a:r>
              <a:rPr lang="it-IT" dirty="0" err="1"/>
              <a:t>NoSQL</a:t>
            </a:r>
            <a:r>
              <a:rPr lang="it-IT" dirty="0"/>
              <a:t> </a:t>
            </a:r>
            <a:r>
              <a:rPr lang="it-IT" dirty="0" err="1"/>
              <a:t>approaches</a:t>
            </a:r>
            <a:r>
              <a:rPr lang="it-IT" dirty="0"/>
              <a:t> </a:t>
            </a:r>
          </a:p>
          <a:p>
            <a:pPr lvl="1">
              <a:lnSpc>
                <a:spcPct val="100000"/>
              </a:lnSpc>
              <a:buFont typeface="Arial" panose="020B0604020202020204" pitchFamily="34" charset="0"/>
              <a:buChar char="•"/>
            </a:pPr>
            <a:r>
              <a:rPr lang="it-IT" dirty="0" err="1"/>
              <a:t>Column</a:t>
            </a:r>
            <a:r>
              <a:rPr lang="it-IT" dirty="0"/>
              <a:t> families </a:t>
            </a:r>
          </a:p>
          <a:p>
            <a:pPr lvl="1">
              <a:lnSpc>
                <a:spcPct val="100000"/>
              </a:lnSpc>
              <a:buFont typeface="Arial" panose="020B0604020202020204" pitchFamily="34" charset="0"/>
              <a:buChar char="•"/>
            </a:pPr>
            <a:r>
              <a:rPr lang="it-IT" dirty="0" err="1"/>
              <a:t>Graphs</a:t>
            </a:r>
            <a:endParaRPr lang="it-IT" dirty="0"/>
          </a:p>
          <a:p>
            <a:pPr lvl="1">
              <a:lnSpc>
                <a:spcPct val="100000"/>
              </a:lnSpc>
              <a:buFont typeface="Arial" panose="020B0604020202020204" pitchFamily="34" charset="0"/>
              <a:buChar char="•"/>
            </a:pPr>
            <a:r>
              <a:rPr lang="it-IT" dirty="0" err="1"/>
              <a:t>Key-value</a:t>
            </a:r>
            <a:endParaRPr lang="it-IT" dirty="0"/>
          </a:p>
          <a:p>
            <a:pPr lvl="1">
              <a:lnSpc>
                <a:spcPct val="100000"/>
              </a:lnSpc>
              <a:buFont typeface="Arial" panose="020B0604020202020204" pitchFamily="34" charset="0"/>
              <a:buChar char="•"/>
            </a:pPr>
            <a:endParaRPr lang="it-IT" dirty="0"/>
          </a:p>
          <a:p>
            <a:pPr marL="190084" lvl="1"/>
            <a:endParaRPr lang="it-IT" dirty="0"/>
          </a:p>
          <a:p>
            <a:pPr marL="190084" lvl="1"/>
            <a:r>
              <a:rPr lang="it-IT" dirty="0" err="1"/>
              <a:t>Seamless</a:t>
            </a:r>
            <a:r>
              <a:rPr lang="it-IT" dirty="0"/>
              <a:t> </a:t>
            </a:r>
            <a:r>
              <a:rPr lang="it-IT" dirty="0" err="1"/>
              <a:t>integration</a:t>
            </a:r>
            <a:r>
              <a:rPr lang="it-IT" dirty="0"/>
              <a:t> with </a:t>
            </a:r>
            <a:r>
              <a:rPr lang="it-IT" dirty="0" err="1"/>
              <a:t>existing</a:t>
            </a:r>
            <a:r>
              <a:rPr lang="it-IT" dirty="0"/>
              <a:t> </a:t>
            </a:r>
            <a:r>
              <a:rPr lang="it-IT" dirty="0" err="1"/>
              <a:t>NoSQL</a:t>
            </a:r>
            <a:r>
              <a:rPr lang="it-IT" dirty="0"/>
              <a:t> database </a:t>
            </a:r>
            <a:r>
              <a:rPr lang="it-IT" dirty="0" err="1"/>
              <a:t>models</a:t>
            </a:r>
            <a:r>
              <a:rPr lang="it-IT" dirty="0"/>
              <a:t> and </a:t>
            </a:r>
            <a:r>
              <a:rPr lang="it-IT" dirty="0" err="1"/>
              <a:t>straightforward</a:t>
            </a:r>
            <a:r>
              <a:rPr lang="it-IT" dirty="0"/>
              <a:t> </a:t>
            </a:r>
            <a:r>
              <a:rPr lang="it-IT" dirty="0" err="1"/>
              <a:t>migration</a:t>
            </a:r>
            <a:r>
              <a:rPr lang="it-IT" dirty="0"/>
              <a:t> from on-promise to the cloud</a:t>
            </a:r>
          </a:p>
          <a:p>
            <a:pPr lvl="1">
              <a:lnSpc>
                <a:spcPct val="100000"/>
              </a:lnSpc>
              <a:buFont typeface="Arial" panose="020B0604020202020204" pitchFamily="34" charset="0"/>
              <a:buChar char="•"/>
            </a:pPr>
            <a:endParaRPr lang="it-IT" dirty="0"/>
          </a:p>
          <a:p>
            <a:pPr lvl="1">
              <a:lnSpc>
                <a:spcPct val="100000"/>
              </a:lnSpc>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a:p>
            <a:pPr>
              <a:buFont typeface="Arial" panose="020B0604020202020204" pitchFamily="34" charset="0"/>
              <a:buChar char="•"/>
            </a:pPr>
            <a:endParaRPr lang="it-IT" dirty="0"/>
          </a:p>
        </p:txBody>
      </p:sp>
      <p:sp>
        <p:nvSpPr>
          <p:cNvPr id="4" name="Segnaposto piè di pagina 3"/>
          <p:cNvSpPr>
            <a:spLocks noGrp="1"/>
          </p:cNvSpPr>
          <p:nvPr>
            <p:ph type="ftr" sz="quarter" idx="11"/>
          </p:nvPr>
        </p:nvSpPr>
        <p:spPr/>
        <p:txBody>
          <a:bodyPr/>
          <a:lstStyle/>
          <a:p>
            <a:r>
              <a:rPr lang="en-US" dirty="0"/>
              <a:t> </a:t>
            </a:r>
          </a:p>
        </p:txBody>
      </p:sp>
      <p:sp>
        <p:nvSpPr>
          <p:cNvPr id="5" name="Segnaposto numero diapositiva 4"/>
          <p:cNvSpPr>
            <a:spLocks noGrp="1"/>
          </p:cNvSpPr>
          <p:nvPr>
            <p:ph type="sldNum" sz="quarter" idx="12"/>
          </p:nvPr>
        </p:nvSpPr>
        <p:spPr/>
        <p:txBody>
          <a:bodyPr/>
          <a:lstStyle/>
          <a:p>
            <a:r>
              <a:rPr lang="en-US" dirty="0"/>
              <a:t> </a:t>
            </a:r>
          </a:p>
        </p:txBody>
      </p:sp>
      <p:sp>
        <p:nvSpPr>
          <p:cNvPr id="6" name="Freccia in giù 5">
            <a:extLst>
              <a:ext uri="{FF2B5EF4-FFF2-40B4-BE49-F238E27FC236}">
                <a16:creationId xmlns:a16="http://schemas.microsoft.com/office/drawing/2014/main" id="{4FCE157E-B1E5-4A01-9349-9C9DB8139366}"/>
              </a:ext>
            </a:extLst>
          </p:cNvPr>
          <p:cNvSpPr/>
          <p:nvPr/>
        </p:nvSpPr>
        <p:spPr>
          <a:xfrm>
            <a:off x="5588422" y="4084473"/>
            <a:ext cx="343645" cy="648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701"/>
          </a:p>
        </p:txBody>
      </p:sp>
    </p:spTree>
    <p:extLst>
      <p:ext uri="{BB962C8B-B14F-4D97-AF65-F5344CB8AC3E}">
        <p14:creationId xmlns:p14="http://schemas.microsoft.com/office/powerpoint/2010/main" val="246393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nodeType="after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4536" dirty="0"/>
              <a:t>DEMO</a:t>
            </a:r>
          </a:p>
        </p:txBody>
      </p:sp>
      <p:sp>
        <p:nvSpPr>
          <p:cNvPr id="3" name="Segnaposto contenuto 2"/>
          <p:cNvSpPr>
            <a:spLocks noGrp="1"/>
          </p:cNvSpPr>
          <p:nvPr>
            <p:ph idx="4294967295"/>
          </p:nvPr>
        </p:nvSpPr>
        <p:spPr>
          <a:xfrm>
            <a:off x="4629150" y="487363"/>
            <a:ext cx="6891338" cy="4968875"/>
          </a:xfrm>
        </p:spPr>
        <p:txBody>
          <a:bodyPr>
            <a:normAutofit/>
          </a:bodyPr>
          <a:lstStyle/>
          <a:p>
            <a:endParaRPr lang="it-IT" sz="4536" dirty="0"/>
          </a:p>
          <a:p>
            <a:endParaRPr lang="it-IT" sz="4536" dirty="0"/>
          </a:p>
          <a:p>
            <a:r>
              <a:rPr lang="it-IT" sz="4536" dirty="0"/>
              <a:t>On-Premise 2 </a:t>
            </a:r>
            <a:r>
              <a:rPr lang="it-IT" sz="4536" dirty="0" err="1"/>
              <a:t>Cosmos</a:t>
            </a:r>
            <a:r>
              <a:rPr lang="it-IT" sz="4536" dirty="0"/>
              <a:t> DB</a:t>
            </a:r>
          </a:p>
        </p:txBody>
      </p:sp>
      <p:sp>
        <p:nvSpPr>
          <p:cNvPr id="6" name="Segnaposto testo 5"/>
          <p:cNvSpPr>
            <a:spLocks noGrp="1"/>
          </p:cNvSpPr>
          <p:nvPr>
            <p:ph type="body" sz="half" idx="4294967295"/>
          </p:nvPr>
        </p:nvSpPr>
        <p:spPr>
          <a:xfrm>
            <a:off x="0" y="2765425"/>
            <a:ext cx="3024188" cy="3192463"/>
          </a:xfrm>
        </p:spPr>
        <p:txBody>
          <a:bodyPr/>
          <a:lstStyle/>
          <a:p>
            <a:r>
              <a:rPr lang="it-IT" dirty="0"/>
              <a:t> </a:t>
            </a:r>
          </a:p>
        </p:txBody>
      </p:sp>
      <p:sp>
        <p:nvSpPr>
          <p:cNvPr id="5" name="Segnaposto numero diapositiva 4"/>
          <p:cNvSpPr>
            <a:spLocks noGrp="1"/>
          </p:cNvSpPr>
          <p:nvPr>
            <p:ph type="sldNum" sz="quarter" idx="4294967295"/>
          </p:nvPr>
        </p:nvSpPr>
        <p:spPr/>
        <p:txBody>
          <a:bodyPr/>
          <a:lstStyle/>
          <a:p>
            <a:r>
              <a:rPr lang="en-US" dirty="0"/>
              <a:t> </a:t>
            </a:r>
          </a:p>
        </p:txBody>
      </p:sp>
    </p:spTree>
    <p:extLst>
      <p:ext uri="{BB962C8B-B14F-4D97-AF65-F5344CB8AC3E}">
        <p14:creationId xmlns:p14="http://schemas.microsoft.com/office/powerpoint/2010/main" val="3012662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pPr algn="ctr"/>
            <a:r>
              <a:rPr lang="it-IT" dirty="0" err="1"/>
              <a:t>Why</a:t>
            </a:r>
            <a:r>
              <a:rPr lang="it-IT" dirty="0"/>
              <a:t> </a:t>
            </a:r>
            <a:r>
              <a:rPr lang="it-IT" dirty="0" err="1"/>
              <a:t>Cosmos</a:t>
            </a:r>
            <a:r>
              <a:rPr lang="it-IT" dirty="0"/>
              <a:t> DB?</a:t>
            </a:r>
          </a:p>
        </p:txBody>
      </p:sp>
      <p:sp>
        <p:nvSpPr>
          <p:cNvPr id="4" name="Segnaposto piè di pagina 3"/>
          <p:cNvSpPr>
            <a:spLocks noGrp="1"/>
          </p:cNvSpPr>
          <p:nvPr>
            <p:ph type="ftr" sz="quarter" idx="4294967295"/>
          </p:nvPr>
        </p:nvSpPr>
        <p:spPr/>
        <p:txBody>
          <a:bodyPr/>
          <a:lstStyle/>
          <a:p>
            <a:r>
              <a:rPr lang="en-US" dirty="0"/>
              <a:t> </a:t>
            </a:r>
          </a:p>
        </p:txBody>
      </p:sp>
      <p:sp>
        <p:nvSpPr>
          <p:cNvPr id="5" name="Segnaposto numero diapositiva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1103777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11572" y="689131"/>
            <a:ext cx="3979609" cy="2055371"/>
          </a:xfrm>
          <a:prstGeom prst="rect">
            <a:avLst/>
          </a:prstGeom>
        </p:spPr>
        <p:txBody>
          <a:bodyPr wrap="square">
            <a:spAutoFit/>
          </a:bodyPr>
          <a:lstStyle/>
          <a:p>
            <a:pPr algn="ctr"/>
            <a:r>
              <a:rPr lang="en-US" sz="4252" dirty="0">
                <a:latin typeface="Segoe UI Light" panose="020B0502040204020203" pitchFamily="34" charset="0"/>
                <a:cs typeface="Segoe UI Light" panose="020B0502040204020203" pitchFamily="34" charset="0"/>
              </a:rPr>
              <a:t>Cosmos DB is designed for data explosion</a:t>
            </a:r>
          </a:p>
        </p:txBody>
      </p:sp>
      <p:grpSp>
        <p:nvGrpSpPr>
          <p:cNvPr id="338" name="Group 337"/>
          <p:cNvGrpSpPr/>
          <p:nvPr/>
        </p:nvGrpSpPr>
        <p:grpSpPr>
          <a:xfrm flipV="1">
            <a:off x="97883" y="-63645"/>
            <a:ext cx="11288232" cy="6551035"/>
            <a:chOff x="1932517" y="-12700"/>
            <a:chExt cx="8329085" cy="5033433"/>
          </a:xfrm>
        </p:grpSpPr>
        <p:sp>
          <p:nvSpPr>
            <p:cNvPr id="339" name="Freeform 10"/>
            <p:cNvSpPr>
              <a:spLocks/>
            </p:cNvSpPr>
            <p:nvPr/>
          </p:nvSpPr>
          <p:spPr bwMode="auto">
            <a:xfrm>
              <a:off x="6301318" y="3892551"/>
              <a:ext cx="1576917" cy="728133"/>
            </a:xfrm>
            <a:custGeom>
              <a:avLst/>
              <a:gdLst>
                <a:gd name="T0" fmla="*/ 456 w 745"/>
                <a:gd name="T1" fmla="*/ 344 h 344"/>
                <a:gd name="T2" fmla="*/ 0 w 745"/>
                <a:gd name="T3" fmla="*/ 145 h 344"/>
                <a:gd name="T4" fmla="*/ 253 w 745"/>
                <a:gd name="T5" fmla="*/ 0 h 344"/>
                <a:gd name="T6" fmla="*/ 745 w 745"/>
                <a:gd name="T7" fmla="*/ 158 h 344"/>
                <a:gd name="T8" fmla="*/ 456 w 745"/>
                <a:gd name="T9" fmla="*/ 344 h 344"/>
              </a:gdLst>
              <a:ahLst/>
              <a:cxnLst>
                <a:cxn ang="0">
                  <a:pos x="T0" y="T1"/>
                </a:cxn>
                <a:cxn ang="0">
                  <a:pos x="T2" y="T3"/>
                </a:cxn>
                <a:cxn ang="0">
                  <a:pos x="T4" y="T5"/>
                </a:cxn>
                <a:cxn ang="0">
                  <a:pos x="T6" y="T7"/>
                </a:cxn>
                <a:cxn ang="0">
                  <a:pos x="T8" y="T9"/>
                </a:cxn>
              </a:cxnLst>
              <a:rect l="0" t="0" r="r" b="b"/>
              <a:pathLst>
                <a:path w="745" h="344">
                  <a:moveTo>
                    <a:pt x="456" y="344"/>
                  </a:moveTo>
                  <a:lnTo>
                    <a:pt x="0" y="145"/>
                  </a:lnTo>
                  <a:lnTo>
                    <a:pt x="253" y="0"/>
                  </a:lnTo>
                  <a:lnTo>
                    <a:pt x="745" y="158"/>
                  </a:lnTo>
                  <a:lnTo>
                    <a:pt x="45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0" name="Freeform 211"/>
            <p:cNvSpPr>
              <a:spLocks/>
            </p:cNvSpPr>
            <p:nvPr/>
          </p:nvSpPr>
          <p:spPr bwMode="auto">
            <a:xfrm>
              <a:off x="5594351" y="4603749"/>
              <a:ext cx="2389717" cy="416984"/>
            </a:xfrm>
            <a:custGeom>
              <a:avLst/>
              <a:gdLst>
                <a:gd name="T0" fmla="*/ 790 w 1129"/>
                <a:gd name="T1" fmla="*/ 8 h 197"/>
                <a:gd name="T2" fmla="*/ 0 w 1129"/>
                <a:gd name="T3" fmla="*/ 175 h 197"/>
                <a:gd name="T4" fmla="*/ 257 w 1129"/>
                <a:gd name="T5" fmla="*/ 197 h 197"/>
                <a:gd name="T6" fmla="*/ 1129 w 1129"/>
                <a:gd name="T7" fmla="*/ 0 h 197"/>
                <a:gd name="T8" fmla="*/ 790 w 1129"/>
                <a:gd name="T9" fmla="*/ 8 h 197"/>
              </a:gdLst>
              <a:ahLst/>
              <a:cxnLst>
                <a:cxn ang="0">
                  <a:pos x="T0" y="T1"/>
                </a:cxn>
                <a:cxn ang="0">
                  <a:pos x="T2" y="T3"/>
                </a:cxn>
                <a:cxn ang="0">
                  <a:pos x="T4" y="T5"/>
                </a:cxn>
                <a:cxn ang="0">
                  <a:pos x="T6" y="T7"/>
                </a:cxn>
                <a:cxn ang="0">
                  <a:pos x="T8" y="T9"/>
                </a:cxn>
              </a:cxnLst>
              <a:rect l="0" t="0" r="r" b="b"/>
              <a:pathLst>
                <a:path w="1129" h="197">
                  <a:moveTo>
                    <a:pt x="790" y="8"/>
                  </a:moveTo>
                  <a:lnTo>
                    <a:pt x="0" y="175"/>
                  </a:lnTo>
                  <a:lnTo>
                    <a:pt x="257" y="197"/>
                  </a:lnTo>
                  <a:lnTo>
                    <a:pt x="1129" y="0"/>
                  </a:lnTo>
                  <a:lnTo>
                    <a:pt x="790" y="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1" name="Freeform 212"/>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2" name="Freeform 213"/>
            <p:cNvSpPr>
              <a:spLocks/>
            </p:cNvSpPr>
            <p:nvPr/>
          </p:nvSpPr>
          <p:spPr bwMode="auto">
            <a:xfrm>
              <a:off x="7916334" y="4603750"/>
              <a:ext cx="67733" cy="2117"/>
            </a:xfrm>
            <a:custGeom>
              <a:avLst/>
              <a:gdLst>
                <a:gd name="T0" fmla="*/ 32 w 32"/>
                <a:gd name="T1" fmla="*/ 0 h 1"/>
                <a:gd name="T2" fmla="*/ 0 w 32"/>
                <a:gd name="T3" fmla="*/ 1 h 1"/>
                <a:gd name="T4" fmla="*/ 0 w 32"/>
                <a:gd name="T5" fmla="*/ 1 h 1"/>
                <a:gd name="T6" fmla="*/ 32 w 32"/>
                <a:gd name="T7" fmla="*/ 0 h 1"/>
              </a:gdLst>
              <a:ahLst/>
              <a:cxnLst>
                <a:cxn ang="0">
                  <a:pos x="T0" y="T1"/>
                </a:cxn>
                <a:cxn ang="0">
                  <a:pos x="T2" y="T3"/>
                </a:cxn>
                <a:cxn ang="0">
                  <a:pos x="T4" y="T5"/>
                </a:cxn>
                <a:cxn ang="0">
                  <a:pos x="T6" y="T7"/>
                </a:cxn>
              </a:cxnLst>
              <a:rect l="0" t="0" r="r" b="b"/>
              <a:pathLst>
                <a:path w="32" h="1">
                  <a:moveTo>
                    <a:pt x="32" y="0"/>
                  </a:moveTo>
                  <a:lnTo>
                    <a:pt x="0" y="1"/>
                  </a:lnTo>
                  <a:lnTo>
                    <a:pt x="0" y="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3" name="Freeform 27"/>
            <p:cNvSpPr>
              <a:spLocks noEditPoints="1"/>
            </p:cNvSpPr>
            <p:nvPr/>
          </p:nvSpPr>
          <p:spPr bwMode="auto">
            <a:xfrm>
              <a:off x="6284384" y="4457701"/>
              <a:ext cx="160867" cy="131233"/>
            </a:xfrm>
            <a:custGeom>
              <a:avLst/>
              <a:gdLst>
                <a:gd name="T0" fmla="*/ 55 w 64"/>
                <a:gd name="T1" fmla="*/ 2 h 52"/>
                <a:gd name="T2" fmla="*/ 50 w 64"/>
                <a:gd name="T3" fmla="*/ 0 h 52"/>
                <a:gd name="T4" fmla="*/ 30 w 64"/>
                <a:gd name="T5" fmla="*/ 4 h 52"/>
                <a:gd name="T6" fmla="*/ 24 w 64"/>
                <a:gd name="T7" fmla="*/ 3 h 52"/>
                <a:gd name="T8" fmla="*/ 22 w 64"/>
                <a:gd name="T9" fmla="*/ 1 h 52"/>
                <a:gd name="T10" fmla="*/ 16 w 64"/>
                <a:gd name="T11" fmla="*/ 0 h 52"/>
                <a:gd name="T12" fmla="*/ 6 w 64"/>
                <a:gd name="T13" fmla="*/ 2 h 52"/>
                <a:gd name="T14" fmla="*/ 4 w 64"/>
                <a:gd name="T15" fmla="*/ 5 h 52"/>
                <a:gd name="T16" fmla="*/ 4 w 64"/>
                <a:gd name="T17" fmla="*/ 14 h 52"/>
                <a:gd name="T18" fmla="*/ 56 w 64"/>
                <a:gd name="T19" fmla="*/ 4 h 52"/>
                <a:gd name="T20" fmla="*/ 55 w 64"/>
                <a:gd name="T21" fmla="*/ 2 h 52"/>
                <a:gd name="T22" fmla="*/ 58 w 64"/>
                <a:gd name="T23" fmla="*/ 8 h 52"/>
                <a:gd name="T24" fmla="*/ 3 w 64"/>
                <a:gd name="T25" fmla="*/ 18 h 52"/>
                <a:gd name="T26" fmla="*/ 0 w 64"/>
                <a:gd name="T27" fmla="*/ 22 h 52"/>
                <a:gd name="T28" fmla="*/ 8 w 64"/>
                <a:gd name="T29" fmla="*/ 49 h 52"/>
                <a:gd name="T30" fmla="*/ 12 w 64"/>
                <a:gd name="T31" fmla="*/ 51 h 52"/>
                <a:gd name="T32" fmla="*/ 61 w 64"/>
                <a:gd name="T33" fmla="*/ 42 h 52"/>
                <a:gd name="T34" fmla="*/ 63 w 64"/>
                <a:gd name="T35" fmla="*/ 39 h 52"/>
                <a:gd name="T36" fmla="*/ 61 w 64"/>
                <a:gd name="T37" fmla="*/ 11 h 52"/>
                <a:gd name="T38" fmla="*/ 58 w 64"/>
                <a:gd name="T3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55" y="2"/>
                  </a:moveTo>
                  <a:cubicBezTo>
                    <a:pt x="54" y="1"/>
                    <a:pt x="52" y="0"/>
                    <a:pt x="50" y="0"/>
                  </a:cubicBezTo>
                  <a:cubicBezTo>
                    <a:pt x="30" y="4"/>
                    <a:pt x="30" y="4"/>
                    <a:pt x="30" y="4"/>
                  </a:cubicBezTo>
                  <a:cubicBezTo>
                    <a:pt x="28" y="4"/>
                    <a:pt x="25" y="4"/>
                    <a:pt x="24" y="3"/>
                  </a:cubicBezTo>
                  <a:cubicBezTo>
                    <a:pt x="22" y="1"/>
                    <a:pt x="22" y="1"/>
                    <a:pt x="22" y="1"/>
                  </a:cubicBezTo>
                  <a:cubicBezTo>
                    <a:pt x="21" y="0"/>
                    <a:pt x="18" y="0"/>
                    <a:pt x="16" y="0"/>
                  </a:cubicBezTo>
                  <a:cubicBezTo>
                    <a:pt x="6" y="2"/>
                    <a:pt x="6" y="2"/>
                    <a:pt x="6" y="2"/>
                  </a:cubicBezTo>
                  <a:cubicBezTo>
                    <a:pt x="5" y="2"/>
                    <a:pt x="3" y="4"/>
                    <a:pt x="4" y="5"/>
                  </a:cubicBezTo>
                  <a:cubicBezTo>
                    <a:pt x="4" y="14"/>
                    <a:pt x="4" y="14"/>
                    <a:pt x="4" y="14"/>
                  </a:cubicBezTo>
                  <a:cubicBezTo>
                    <a:pt x="56" y="4"/>
                    <a:pt x="56" y="4"/>
                    <a:pt x="56" y="4"/>
                  </a:cubicBezTo>
                  <a:lnTo>
                    <a:pt x="55" y="2"/>
                  </a:lnTo>
                  <a:close/>
                  <a:moveTo>
                    <a:pt x="58" y="8"/>
                  </a:moveTo>
                  <a:cubicBezTo>
                    <a:pt x="3" y="18"/>
                    <a:pt x="3" y="18"/>
                    <a:pt x="3" y="18"/>
                  </a:cubicBezTo>
                  <a:cubicBezTo>
                    <a:pt x="0" y="19"/>
                    <a:pt x="0" y="20"/>
                    <a:pt x="0" y="22"/>
                  </a:cubicBezTo>
                  <a:cubicBezTo>
                    <a:pt x="8" y="49"/>
                    <a:pt x="8" y="49"/>
                    <a:pt x="8" y="49"/>
                  </a:cubicBezTo>
                  <a:cubicBezTo>
                    <a:pt x="8" y="50"/>
                    <a:pt x="9" y="52"/>
                    <a:pt x="12" y="51"/>
                  </a:cubicBezTo>
                  <a:cubicBezTo>
                    <a:pt x="61" y="42"/>
                    <a:pt x="61" y="42"/>
                    <a:pt x="61" y="42"/>
                  </a:cubicBezTo>
                  <a:cubicBezTo>
                    <a:pt x="63" y="42"/>
                    <a:pt x="64" y="40"/>
                    <a:pt x="63" y="39"/>
                  </a:cubicBezTo>
                  <a:cubicBezTo>
                    <a:pt x="61" y="11"/>
                    <a:pt x="61" y="11"/>
                    <a:pt x="61" y="11"/>
                  </a:cubicBezTo>
                  <a:cubicBezTo>
                    <a:pt x="61" y="9"/>
                    <a:pt x="61" y="8"/>
                    <a:pt x="58" y="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4" name="Freeform 35"/>
            <p:cNvSpPr>
              <a:spLocks noEditPoints="1"/>
            </p:cNvSpPr>
            <p:nvPr/>
          </p:nvSpPr>
          <p:spPr bwMode="auto">
            <a:xfrm>
              <a:off x="6047318" y="3429000"/>
              <a:ext cx="167217" cy="152400"/>
            </a:xfrm>
            <a:custGeom>
              <a:avLst/>
              <a:gdLst>
                <a:gd name="T0" fmla="*/ 67 w 67"/>
                <a:gd name="T1" fmla="*/ 14 h 61"/>
                <a:gd name="T2" fmla="*/ 59 w 67"/>
                <a:gd name="T3" fmla="*/ 9 h 61"/>
                <a:gd name="T4" fmla="*/ 57 w 67"/>
                <a:gd name="T5" fmla="*/ 8 h 61"/>
                <a:gd name="T6" fmla="*/ 55 w 67"/>
                <a:gd name="T7" fmla="*/ 8 h 61"/>
                <a:gd name="T8" fmla="*/ 32 w 67"/>
                <a:gd name="T9" fmla="*/ 8 h 61"/>
                <a:gd name="T10" fmla="*/ 35 w 67"/>
                <a:gd name="T11" fmla="*/ 23 h 61"/>
                <a:gd name="T12" fmla="*/ 55 w 67"/>
                <a:gd name="T13" fmla="*/ 23 h 61"/>
                <a:gd name="T14" fmla="*/ 57 w 67"/>
                <a:gd name="T15" fmla="*/ 23 h 61"/>
                <a:gd name="T16" fmla="*/ 59 w 67"/>
                <a:gd name="T17" fmla="*/ 22 h 61"/>
                <a:gd name="T18" fmla="*/ 67 w 67"/>
                <a:gd name="T19" fmla="*/ 17 h 61"/>
                <a:gd name="T20" fmla="*/ 67 w 67"/>
                <a:gd name="T21" fmla="*/ 15 h 61"/>
                <a:gd name="T22" fmla="*/ 67 w 67"/>
                <a:gd name="T23" fmla="*/ 14 h 61"/>
                <a:gd name="T24" fmla="*/ 29 w 67"/>
                <a:gd name="T25" fmla="*/ 0 h 61"/>
                <a:gd name="T26" fmla="*/ 26 w 67"/>
                <a:gd name="T27" fmla="*/ 0 h 61"/>
                <a:gd name="T28" fmla="*/ 24 w 67"/>
                <a:gd name="T29" fmla="*/ 2 h 61"/>
                <a:gd name="T30" fmla="*/ 24 w 67"/>
                <a:gd name="T31" fmla="*/ 14 h 61"/>
                <a:gd name="T32" fmla="*/ 12 w 67"/>
                <a:gd name="T33" fmla="*/ 14 h 61"/>
                <a:gd name="T34" fmla="*/ 11 w 67"/>
                <a:gd name="T35" fmla="*/ 15 h 61"/>
                <a:gd name="T36" fmla="*/ 9 w 67"/>
                <a:gd name="T37" fmla="*/ 16 h 61"/>
                <a:gd name="T38" fmla="*/ 1 w 67"/>
                <a:gd name="T39" fmla="*/ 21 h 61"/>
                <a:gd name="T40" fmla="*/ 0 w 67"/>
                <a:gd name="T41" fmla="*/ 22 h 61"/>
                <a:gd name="T42" fmla="*/ 1 w 67"/>
                <a:gd name="T43" fmla="*/ 23 h 61"/>
                <a:gd name="T44" fmla="*/ 9 w 67"/>
                <a:gd name="T45" fmla="*/ 29 h 61"/>
                <a:gd name="T46" fmla="*/ 11 w 67"/>
                <a:gd name="T47" fmla="*/ 30 h 61"/>
                <a:gd name="T48" fmla="*/ 12 w 67"/>
                <a:gd name="T49" fmla="*/ 30 h 61"/>
                <a:gd name="T50" fmla="*/ 24 w 67"/>
                <a:gd name="T51" fmla="*/ 30 h 61"/>
                <a:gd name="T52" fmla="*/ 24 w 67"/>
                <a:gd name="T53" fmla="*/ 60 h 61"/>
                <a:gd name="T54" fmla="*/ 26 w 67"/>
                <a:gd name="T55" fmla="*/ 61 h 61"/>
                <a:gd name="T56" fmla="*/ 29 w 67"/>
                <a:gd name="T57" fmla="*/ 61 h 61"/>
                <a:gd name="T58" fmla="*/ 30 w 67"/>
                <a:gd name="T59" fmla="*/ 60 h 61"/>
                <a:gd name="T60" fmla="*/ 30 w 67"/>
                <a:gd name="T61" fmla="*/ 2 h 61"/>
                <a:gd name="T62" fmla="*/ 29 w 67"/>
                <a:gd name="T6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61">
                  <a:moveTo>
                    <a:pt x="67" y="14"/>
                  </a:moveTo>
                  <a:cubicBezTo>
                    <a:pt x="59" y="9"/>
                    <a:pt x="59" y="9"/>
                    <a:pt x="59" y="9"/>
                  </a:cubicBezTo>
                  <a:cubicBezTo>
                    <a:pt x="58" y="8"/>
                    <a:pt x="58" y="8"/>
                    <a:pt x="57" y="8"/>
                  </a:cubicBezTo>
                  <a:cubicBezTo>
                    <a:pt x="56" y="8"/>
                    <a:pt x="56" y="8"/>
                    <a:pt x="55" y="8"/>
                  </a:cubicBezTo>
                  <a:cubicBezTo>
                    <a:pt x="32" y="8"/>
                    <a:pt x="32" y="8"/>
                    <a:pt x="32" y="8"/>
                  </a:cubicBezTo>
                  <a:cubicBezTo>
                    <a:pt x="35" y="23"/>
                    <a:pt x="35" y="23"/>
                    <a:pt x="35" y="23"/>
                  </a:cubicBezTo>
                  <a:cubicBezTo>
                    <a:pt x="55" y="23"/>
                    <a:pt x="55" y="23"/>
                    <a:pt x="55" y="23"/>
                  </a:cubicBezTo>
                  <a:cubicBezTo>
                    <a:pt x="56" y="23"/>
                    <a:pt x="56" y="23"/>
                    <a:pt x="57" y="23"/>
                  </a:cubicBezTo>
                  <a:cubicBezTo>
                    <a:pt x="58" y="23"/>
                    <a:pt x="58" y="22"/>
                    <a:pt x="59" y="22"/>
                  </a:cubicBezTo>
                  <a:cubicBezTo>
                    <a:pt x="67" y="17"/>
                    <a:pt x="67" y="17"/>
                    <a:pt x="67" y="17"/>
                  </a:cubicBezTo>
                  <a:cubicBezTo>
                    <a:pt x="67" y="16"/>
                    <a:pt x="67" y="16"/>
                    <a:pt x="67" y="15"/>
                  </a:cubicBezTo>
                  <a:cubicBezTo>
                    <a:pt x="67" y="15"/>
                    <a:pt x="67" y="15"/>
                    <a:pt x="67" y="14"/>
                  </a:cubicBezTo>
                  <a:close/>
                  <a:moveTo>
                    <a:pt x="29" y="0"/>
                  </a:moveTo>
                  <a:cubicBezTo>
                    <a:pt x="26" y="0"/>
                    <a:pt x="26" y="0"/>
                    <a:pt x="26" y="0"/>
                  </a:cubicBezTo>
                  <a:cubicBezTo>
                    <a:pt x="25" y="0"/>
                    <a:pt x="24" y="1"/>
                    <a:pt x="24" y="2"/>
                  </a:cubicBezTo>
                  <a:cubicBezTo>
                    <a:pt x="24" y="14"/>
                    <a:pt x="24" y="14"/>
                    <a:pt x="24" y="14"/>
                  </a:cubicBezTo>
                  <a:cubicBezTo>
                    <a:pt x="12" y="14"/>
                    <a:pt x="12" y="14"/>
                    <a:pt x="12" y="14"/>
                  </a:cubicBezTo>
                  <a:cubicBezTo>
                    <a:pt x="12" y="14"/>
                    <a:pt x="11" y="15"/>
                    <a:pt x="11" y="15"/>
                  </a:cubicBezTo>
                  <a:cubicBezTo>
                    <a:pt x="10" y="15"/>
                    <a:pt x="9" y="15"/>
                    <a:pt x="9" y="16"/>
                  </a:cubicBezTo>
                  <a:cubicBezTo>
                    <a:pt x="1" y="21"/>
                    <a:pt x="1" y="21"/>
                    <a:pt x="1" y="21"/>
                  </a:cubicBezTo>
                  <a:cubicBezTo>
                    <a:pt x="0" y="21"/>
                    <a:pt x="0" y="22"/>
                    <a:pt x="0" y="22"/>
                  </a:cubicBezTo>
                  <a:cubicBezTo>
                    <a:pt x="0" y="23"/>
                    <a:pt x="0" y="23"/>
                    <a:pt x="1" y="23"/>
                  </a:cubicBezTo>
                  <a:cubicBezTo>
                    <a:pt x="9" y="29"/>
                    <a:pt x="9" y="29"/>
                    <a:pt x="9" y="29"/>
                  </a:cubicBezTo>
                  <a:cubicBezTo>
                    <a:pt x="9" y="29"/>
                    <a:pt x="10" y="29"/>
                    <a:pt x="11" y="30"/>
                  </a:cubicBezTo>
                  <a:cubicBezTo>
                    <a:pt x="11" y="30"/>
                    <a:pt x="12" y="30"/>
                    <a:pt x="12" y="30"/>
                  </a:cubicBezTo>
                  <a:cubicBezTo>
                    <a:pt x="24" y="30"/>
                    <a:pt x="24" y="30"/>
                    <a:pt x="24" y="30"/>
                  </a:cubicBezTo>
                  <a:cubicBezTo>
                    <a:pt x="24" y="60"/>
                    <a:pt x="24" y="60"/>
                    <a:pt x="24" y="60"/>
                  </a:cubicBezTo>
                  <a:cubicBezTo>
                    <a:pt x="24" y="60"/>
                    <a:pt x="25" y="61"/>
                    <a:pt x="26" y="61"/>
                  </a:cubicBezTo>
                  <a:cubicBezTo>
                    <a:pt x="29" y="61"/>
                    <a:pt x="29" y="61"/>
                    <a:pt x="29" y="61"/>
                  </a:cubicBezTo>
                  <a:cubicBezTo>
                    <a:pt x="30" y="61"/>
                    <a:pt x="30" y="60"/>
                    <a:pt x="30" y="60"/>
                  </a:cubicBezTo>
                  <a:cubicBezTo>
                    <a:pt x="30" y="2"/>
                    <a:pt x="30" y="2"/>
                    <a:pt x="30" y="2"/>
                  </a:cubicBezTo>
                  <a:cubicBezTo>
                    <a:pt x="30" y="1"/>
                    <a:pt x="30" y="0"/>
                    <a:pt x="29" y="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5" name="Freeform 40"/>
            <p:cNvSpPr>
              <a:spLocks noEditPoints="1"/>
            </p:cNvSpPr>
            <p:nvPr/>
          </p:nvSpPr>
          <p:spPr bwMode="auto">
            <a:xfrm>
              <a:off x="6195484" y="4296833"/>
              <a:ext cx="110067" cy="86784"/>
            </a:xfrm>
            <a:custGeom>
              <a:avLst/>
              <a:gdLst>
                <a:gd name="T0" fmla="*/ 37 w 44"/>
                <a:gd name="T1" fmla="*/ 30 h 34"/>
                <a:gd name="T2" fmla="*/ 40 w 44"/>
                <a:gd name="T3" fmla="*/ 30 h 34"/>
                <a:gd name="T4" fmla="*/ 39 w 44"/>
                <a:gd name="T5" fmla="*/ 16 h 34"/>
                <a:gd name="T6" fmla="*/ 36 w 44"/>
                <a:gd name="T7" fmla="*/ 18 h 34"/>
                <a:gd name="T8" fmla="*/ 37 w 44"/>
                <a:gd name="T9" fmla="*/ 30 h 34"/>
                <a:gd name="T10" fmla="*/ 42 w 44"/>
                <a:gd name="T11" fmla="*/ 11 h 34"/>
                <a:gd name="T12" fmla="*/ 24 w 44"/>
                <a:gd name="T13" fmla="*/ 1 h 34"/>
                <a:gd name="T14" fmla="*/ 19 w 44"/>
                <a:gd name="T15" fmla="*/ 1 h 34"/>
                <a:gd name="T16" fmla="*/ 1 w 44"/>
                <a:gd name="T17" fmla="*/ 11 h 34"/>
                <a:gd name="T18" fmla="*/ 1 w 44"/>
                <a:gd name="T19" fmla="*/ 14 h 34"/>
                <a:gd name="T20" fmla="*/ 19 w 44"/>
                <a:gd name="T21" fmla="*/ 24 h 34"/>
                <a:gd name="T22" fmla="*/ 24 w 44"/>
                <a:gd name="T23" fmla="*/ 24 h 34"/>
                <a:gd name="T24" fmla="*/ 36 w 44"/>
                <a:gd name="T25" fmla="*/ 18 h 34"/>
                <a:gd name="T26" fmla="*/ 23 w 44"/>
                <a:gd name="T27" fmla="*/ 15 h 34"/>
                <a:gd name="T28" fmla="*/ 22 w 44"/>
                <a:gd name="T29" fmla="*/ 15 h 34"/>
                <a:gd name="T30" fmla="*/ 18 w 44"/>
                <a:gd name="T31" fmla="*/ 12 h 34"/>
                <a:gd name="T32" fmla="*/ 22 w 44"/>
                <a:gd name="T33" fmla="*/ 10 h 34"/>
                <a:gd name="T34" fmla="*/ 26 w 44"/>
                <a:gd name="T35" fmla="*/ 12 h 34"/>
                <a:gd name="T36" fmla="*/ 39 w 44"/>
                <a:gd name="T37" fmla="*/ 16 h 34"/>
                <a:gd name="T38" fmla="*/ 42 w 44"/>
                <a:gd name="T39" fmla="*/ 14 h 34"/>
                <a:gd name="T40" fmla="*/ 42 w 44"/>
                <a:gd name="T41" fmla="*/ 11 h 34"/>
                <a:gd name="T42" fmla="*/ 7 w 44"/>
                <a:gd name="T43" fmla="*/ 22 h 34"/>
                <a:gd name="T44" fmla="*/ 14 w 44"/>
                <a:gd name="T45" fmla="*/ 30 h 34"/>
                <a:gd name="T46" fmla="*/ 22 w 44"/>
                <a:gd name="T47" fmla="*/ 34 h 34"/>
                <a:gd name="T48" fmla="*/ 30 w 44"/>
                <a:gd name="T49" fmla="*/ 30 h 34"/>
                <a:gd name="T50" fmla="*/ 34 w 44"/>
                <a:gd name="T51" fmla="*/ 23 h 34"/>
                <a:gd name="T52" fmla="*/ 22 w 44"/>
                <a:gd name="T53" fmla="*/ 29 h 34"/>
                <a:gd name="T54" fmla="*/ 7 w 44"/>
                <a:gd name="T55"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 h="34">
                  <a:moveTo>
                    <a:pt x="37" y="30"/>
                  </a:moveTo>
                  <a:cubicBezTo>
                    <a:pt x="37" y="31"/>
                    <a:pt x="40" y="33"/>
                    <a:pt x="40" y="30"/>
                  </a:cubicBezTo>
                  <a:cubicBezTo>
                    <a:pt x="41" y="19"/>
                    <a:pt x="39" y="16"/>
                    <a:pt x="39" y="16"/>
                  </a:cubicBezTo>
                  <a:cubicBezTo>
                    <a:pt x="36" y="18"/>
                    <a:pt x="36" y="18"/>
                    <a:pt x="36" y="18"/>
                  </a:cubicBezTo>
                  <a:cubicBezTo>
                    <a:pt x="36" y="18"/>
                    <a:pt x="39" y="20"/>
                    <a:pt x="37" y="30"/>
                  </a:cubicBezTo>
                  <a:close/>
                  <a:moveTo>
                    <a:pt x="42" y="11"/>
                  </a:moveTo>
                  <a:cubicBezTo>
                    <a:pt x="24" y="1"/>
                    <a:pt x="24" y="1"/>
                    <a:pt x="24" y="1"/>
                  </a:cubicBezTo>
                  <a:cubicBezTo>
                    <a:pt x="23" y="0"/>
                    <a:pt x="21" y="0"/>
                    <a:pt x="19" y="1"/>
                  </a:cubicBezTo>
                  <a:cubicBezTo>
                    <a:pt x="1" y="11"/>
                    <a:pt x="1" y="11"/>
                    <a:pt x="1" y="11"/>
                  </a:cubicBezTo>
                  <a:cubicBezTo>
                    <a:pt x="0" y="12"/>
                    <a:pt x="0" y="13"/>
                    <a:pt x="1" y="14"/>
                  </a:cubicBezTo>
                  <a:cubicBezTo>
                    <a:pt x="19" y="24"/>
                    <a:pt x="19" y="24"/>
                    <a:pt x="19" y="24"/>
                  </a:cubicBezTo>
                  <a:cubicBezTo>
                    <a:pt x="21" y="25"/>
                    <a:pt x="23" y="25"/>
                    <a:pt x="24" y="24"/>
                  </a:cubicBezTo>
                  <a:cubicBezTo>
                    <a:pt x="36" y="18"/>
                    <a:pt x="36" y="18"/>
                    <a:pt x="36" y="18"/>
                  </a:cubicBezTo>
                  <a:cubicBezTo>
                    <a:pt x="23" y="15"/>
                    <a:pt x="23" y="15"/>
                    <a:pt x="23" y="15"/>
                  </a:cubicBezTo>
                  <a:cubicBezTo>
                    <a:pt x="23" y="15"/>
                    <a:pt x="22" y="15"/>
                    <a:pt x="22" y="15"/>
                  </a:cubicBezTo>
                  <a:cubicBezTo>
                    <a:pt x="19" y="15"/>
                    <a:pt x="18" y="14"/>
                    <a:pt x="18" y="12"/>
                  </a:cubicBezTo>
                  <a:cubicBezTo>
                    <a:pt x="18" y="11"/>
                    <a:pt x="19" y="10"/>
                    <a:pt x="22" y="10"/>
                  </a:cubicBezTo>
                  <a:cubicBezTo>
                    <a:pt x="23" y="10"/>
                    <a:pt x="25" y="11"/>
                    <a:pt x="26" y="12"/>
                  </a:cubicBezTo>
                  <a:cubicBezTo>
                    <a:pt x="39" y="16"/>
                    <a:pt x="39" y="16"/>
                    <a:pt x="39" y="16"/>
                  </a:cubicBezTo>
                  <a:cubicBezTo>
                    <a:pt x="42" y="14"/>
                    <a:pt x="42" y="14"/>
                    <a:pt x="42" y="14"/>
                  </a:cubicBezTo>
                  <a:cubicBezTo>
                    <a:pt x="44" y="13"/>
                    <a:pt x="44" y="12"/>
                    <a:pt x="42" y="11"/>
                  </a:cubicBezTo>
                  <a:close/>
                  <a:moveTo>
                    <a:pt x="7" y="22"/>
                  </a:moveTo>
                  <a:cubicBezTo>
                    <a:pt x="8" y="26"/>
                    <a:pt x="9" y="28"/>
                    <a:pt x="14" y="30"/>
                  </a:cubicBezTo>
                  <a:cubicBezTo>
                    <a:pt x="18" y="32"/>
                    <a:pt x="20" y="34"/>
                    <a:pt x="22" y="34"/>
                  </a:cubicBezTo>
                  <a:cubicBezTo>
                    <a:pt x="23" y="34"/>
                    <a:pt x="25" y="32"/>
                    <a:pt x="30" y="30"/>
                  </a:cubicBezTo>
                  <a:cubicBezTo>
                    <a:pt x="34" y="28"/>
                    <a:pt x="33" y="27"/>
                    <a:pt x="34" y="23"/>
                  </a:cubicBezTo>
                  <a:cubicBezTo>
                    <a:pt x="22" y="29"/>
                    <a:pt x="22" y="29"/>
                    <a:pt x="22" y="29"/>
                  </a:cubicBezTo>
                  <a:lnTo>
                    <a:pt x="7" y="22"/>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6" name="Freeform 49"/>
            <p:cNvSpPr>
              <a:spLocks noEditPoints="1"/>
            </p:cNvSpPr>
            <p:nvPr/>
          </p:nvSpPr>
          <p:spPr bwMode="auto">
            <a:xfrm>
              <a:off x="6102352" y="3077634"/>
              <a:ext cx="80433" cy="116417"/>
            </a:xfrm>
            <a:custGeom>
              <a:avLst/>
              <a:gdLst>
                <a:gd name="T0" fmla="*/ 32 w 32"/>
                <a:gd name="T1" fmla="*/ 24 h 47"/>
                <a:gd name="T2" fmla="*/ 18 w 32"/>
                <a:gd name="T3" fmla="*/ 40 h 47"/>
                <a:gd name="T4" fmla="*/ 18 w 32"/>
                <a:gd name="T5" fmla="*/ 43 h 47"/>
                <a:gd name="T6" fmla="*/ 25 w 32"/>
                <a:gd name="T7" fmla="*/ 43 h 47"/>
                <a:gd name="T8" fmla="*/ 27 w 32"/>
                <a:gd name="T9" fmla="*/ 45 h 47"/>
                <a:gd name="T10" fmla="*/ 25 w 32"/>
                <a:gd name="T11" fmla="*/ 47 h 47"/>
                <a:gd name="T12" fmla="*/ 7 w 32"/>
                <a:gd name="T13" fmla="*/ 47 h 47"/>
                <a:gd name="T14" fmla="*/ 5 w 32"/>
                <a:gd name="T15" fmla="*/ 45 h 47"/>
                <a:gd name="T16" fmla="*/ 7 w 32"/>
                <a:gd name="T17" fmla="*/ 43 h 47"/>
                <a:gd name="T18" fmla="*/ 14 w 32"/>
                <a:gd name="T19" fmla="*/ 43 h 47"/>
                <a:gd name="T20" fmla="*/ 14 w 32"/>
                <a:gd name="T21" fmla="*/ 40 h 47"/>
                <a:gd name="T22" fmla="*/ 0 w 32"/>
                <a:gd name="T23" fmla="*/ 24 h 47"/>
                <a:gd name="T24" fmla="*/ 0 w 32"/>
                <a:gd name="T25" fmla="*/ 20 h 47"/>
                <a:gd name="T26" fmla="*/ 2 w 32"/>
                <a:gd name="T27" fmla="*/ 18 h 47"/>
                <a:gd name="T28" fmla="*/ 4 w 32"/>
                <a:gd name="T29" fmla="*/ 20 h 47"/>
                <a:gd name="T30" fmla="*/ 4 w 32"/>
                <a:gd name="T31" fmla="*/ 24 h 47"/>
                <a:gd name="T32" fmla="*/ 16 w 32"/>
                <a:gd name="T33" fmla="*/ 36 h 47"/>
                <a:gd name="T34" fmla="*/ 29 w 32"/>
                <a:gd name="T35" fmla="*/ 24 h 47"/>
                <a:gd name="T36" fmla="*/ 29 w 32"/>
                <a:gd name="T37" fmla="*/ 20 h 47"/>
                <a:gd name="T38" fmla="*/ 31 w 32"/>
                <a:gd name="T39" fmla="*/ 18 h 47"/>
                <a:gd name="T40" fmla="*/ 32 w 32"/>
                <a:gd name="T41" fmla="*/ 20 h 47"/>
                <a:gd name="T42" fmla="*/ 32 w 32"/>
                <a:gd name="T43" fmla="*/ 24 h 47"/>
                <a:gd name="T44" fmla="*/ 25 w 32"/>
                <a:gd name="T45" fmla="*/ 24 h 47"/>
                <a:gd name="T46" fmla="*/ 16 w 32"/>
                <a:gd name="T47" fmla="*/ 33 h 47"/>
                <a:gd name="T48" fmla="*/ 7 w 32"/>
                <a:gd name="T49" fmla="*/ 24 h 47"/>
                <a:gd name="T50" fmla="*/ 7 w 32"/>
                <a:gd name="T51" fmla="*/ 9 h 47"/>
                <a:gd name="T52" fmla="*/ 16 w 32"/>
                <a:gd name="T53" fmla="*/ 0 h 47"/>
                <a:gd name="T54" fmla="*/ 25 w 32"/>
                <a:gd name="T55" fmla="*/ 9 h 47"/>
                <a:gd name="T56" fmla="*/ 25 w 32"/>
                <a:gd name="T5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47">
                  <a:moveTo>
                    <a:pt x="32" y="24"/>
                  </a:moveTo>
                  <a:cubicBezTo>
                    <a:pt x="32" y="32"/>
                    <a:pt x="26" y="39"/>
                    <a:pt x="18" y="40"/>
                  </a:cubicBezTo>
                  <a:cubicBezTo>
                    <a:pt x="18" y="43"/>
                    <a:pt x="18" y="43"/>
                    <a:pt x="18" y="43"/>
                  </a:cubicBezTo>
                  <a:cubicBezTo>
                    <a:pt x="25" y="43"/>
                    <a:pt x="25" y="43"/>
                    <a:pt x="25" y="43"/>
                  </a:cubicBezTo>
                  <a:cubicBezTo>
                    <a:pt x="26" y="43"/>
                    <a:pt x="27" y="44"/>
                    <a:pt x="27" y="45"/>
                  </a:cubicBezTo>
                  <a:cubicBezTo>
                    <a:pt x="27" y="46"/>
                    <a:pt x="26" y="47"/>
                    <a:pt x="25" y="47"/>
                  </a:cubicBezTo>
                  <a:cubicBezTo>
                    <a:pt x="7" y="47"/>
                    <a:pt x="7" y="47"/>
                    <a:pt x="7" y="47"/>
                  </a:cubicBezTo>
                  <a:cubicBezTo>
                    <a:pt x="6" y="47"/>
                    <a:pt x="5" y="46"/>
                    <a:pt x="5" y="45"/>
                  </a:cubicBezTo>
                  <a:cubicBezTo>
                    <a:pt x="5" y="44"/>
                    <a:pt x="6" y="43"/>
                    <a:pt x="7" y="43"/>
                  </a:cubicBezTo>
                  <a:cubicBezTo>
                    <a:pt x="14" y="43"/>
                    <a:pt x="14" y="43"/>
                    <a:pt x="14" y="43"/>
                  </a:cubicBezTo>
                  <a:cubicBezTo>
                    <a:pt x="14" y="40"/>
                    <a:pt x="14" y="40"/>
                    <a:pt x="14" y="40"/>
                  </a:cubicBezTo>
                  <a:cubicBezTo>
                    <a:pt x="6" y="39"/>
                    <a:pt x="0" y="32"/>
                    <a:pt x="0" y="24"/>
                  </a:cubicBezTo>
                  <a:cubicBezTo>
                    <a:pt x="0" y="20"/>
                    <a:pt x="0" y="20"/>
                    <a:pt x="0" y="20"/>
                  </a:cubicBezTo>
                  <a:cubicBezTo>
                    <a:pt x="0" y="19"/>
                    <a:pt x="1" y="18"/>
                    <a:pt x="2" y="18"/>
                  </a:cubicBezTo>
                  <a:cubicBezTo>
                    <a:pt x="3" y="18"/>
                    <a:pt x="4" y="19"/>
                    <a:pt x="4" y="20"/>
                  </a:cubicBezTo>
                  <a:cubicBezTo>
                    <a:pt x="4" y="24"/>
                    <a:pt x="4" y="24"/>
                    <a:pt x="4" y="24"/>
                  </a:cubicBezTo>
                  <a:cubicBezTo>
                    <a:pt x="4" y="31"/>
                    <a:pt x="9" y="36"/>
                    <a:pt x="16" y="36"/>
                  </a:cubicBezTo>
                  <a:cubicBezTo>
                    <a:pt x="23" y="36"/>
                    <a:pt x="29" y="31"/>
                    <a:pt x="29" y="24"/>
                  </a:cubicBezTo>
                  <a:cubicBezTo>
                    <a:pt x="29" y="20"/>
                    <a:pt x="29" y="20"/>
                    <a:pt x="29" y="20"/>
                  </a:cubicBezTo>
                  <a:cubicBezTo>
                    <a:pt x="29" y="19"/>
                    <a:pt x="30" y="18"/>
                    <a:pt x="31" y="18"/>
                  </a:cubicBezTo>
                  <a:cubicBezTo>
                    <a:pt x="32" y="18"/>
                    <a:pt x="32" y="19"/>
                    <a:pt x="32" y="20"/>
                  </a:cubicBezTo>
                  <a:lnTo>
                    <a:pt x="32" y="24"/>
                  </a:lnTo>
                  <a:close/>
                  <a:moveTo>
                    <a:pt x="25" y="24"/>
                  </a:moveTo>
                  <a:cubicBezTo>
                    <a:pt x="25" y="29"/>
                    <a:pt x="21" y="33"/>
                    <a:pt x="16" y="33"/>
                  </a:cubicBezTo>
                  <a:cubicBezTo>
                    <a:pt x="11" y="33"/>
                    <a:pt x="7" y="29"/>
                    <a:pt x="7" y="24"/>
                  </a:cubicBezTo>
                  <a:cubicBezTo>
                    <a:pt x="7" y="9"/>
                    <a:pt x="7" y="9"/>
                    <a:pt x="7" y="9"/>
                  </a:cubicBezTo>
                  <a:cubicBezTo>
                    <a:pt x="7" y="4"/>
                    <a:pt x="11" y="0"/>
                    <a:pt x="16" y="0"/>
                  </a:cubicBezTo>
                  <a:cubicBezTo>
                    <a:pt x="21" y="0"/>
                    <a:pt x="25" y="4"/>
                    <a:pt x="25" y="9"/>
                  </a:cubicBezTo>
                  <a:lnTo>
                    <a:pt x="25" y="2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7" name="Freeform 56"/>
            <p:cNvSpPr>
              <a:spLocks noEditPoints="1"/>
            </p:cNvSpPr>
            <p:nvPr/>
          </p:nvSpPr>
          <p:spPr bwMode="auto">
            <a:xfrm>
              <a:off x="6385985" y="4656667"/>
              <a:ext cx="207433" cy="179917"/>
            </a:xfrm>
            <a:custGeom>
              <a:avLst/>
              <a:gdLst>
                <a:gd name="T0" fmla="*/ 83 w 83"/>
                <a:gd name="T1" fmla="*/ 22 h 72"/>
                <a:gd name="T2" fmla="*/ 83 w 83"/>
                <a:gd name="T3" fmla="*/ 61 h 72"/>
                <a:gd name="T4" fmla="*/ 72 w 83"/>
                <a:gd name="T5" fmla="*/ 72 h 72"/>
                <a:gd name="T6" fmla="*/ 11 w 83"/>
                <a:gd name="T7" fmla="*/ 72 h 72"/>
                <a:gd name="T8" fmla="*/ 0 w 83"/>
                <a:gd name="T9" fmla="*/ 61 h 72"/>
                <a:gd name="T10" fmla="*/ 0 w 83"/>
                <a:gd name="T11" fmla="*/ 22 h 72"/>
                <a:gd name="T12" fmla="*/ 11 w 83"/>
                <a:gd name="T13" fmla="*/ 11 h 72"/>
                <a:gd name="T14" fmla="*/ 21 w 83"/>
                <a:gd name="T15" fmla="*/ 11 h 72"/>
                <a:gd name="T16" fmla="*/ 23 w 83"/>
                <a:gd name="T17" fmla="*/ 5 h 72"/>
                <a:gd name="T18" fmla="*/ 30 w 83"/>
                <a:gd name="T19" fmla="*/ 0 h 72"/>
                <a:gd name="T20" fmla="*/ 52 w 83"/>
                <a:gd name="T21" fmla="*/ 0 h 72"/>
                <a:gd name="T22" fmla="*/ 60 w 83"/>
                <a:gd name="T23" fmla="*/ 5 h 72"/>
                <a:gd name="T24" fmla="*/ 62 w 83"/>
                <a:gd name="T25" fmla="*/ 11 h 72"/>
                <a:gd name="T26" fmla="*/ 72 w 83"/>
                <a:gd name="T27" fmla="*/ 11 h 72"/>
                <a:gd name="T28" fmla="*/ 83 w 83"/>
                <a:gd name="T29" fmla="*/ 22 h 72"/>
                <a:gd name="T30" fmla="*/ 61 w 83"/>
                <a:gd name="T31" fmla="*/ 42 h 72"/>
                <a:gd name="T32" fmla="*/ 41 w 83"/>
                <a:gd name="T33" fmla="*/ 22 h 72"/>
                <a:gd name="T34" fmla="*/ 22 w 83"/>
                <a:gd name="T35" fmla="*/ 42 h 72"/>
                <a:gd name="T36" fmla="*/ 41 w 83"/>
                <a:gd name="T37" fmla="*/ 61 h 72"/>
                <a:gd name="T38" fmla="*/ 61 w 83"/>
                <a:gd name="T39" fmla="*/ 42 h 72"/>
                <a:gd name="T40" fmla="*/ 54 w 83"/>
                <a:gd name="T41" fmla="*/ 42 h 72"/>
                <a:gd name="T42" fmla="*/ 41 w 83"/>
                <a:gd name="T43" fmla="*/ 54 h 72"/>
                <a:gd name="T44" fmla="*/ 29 w 83"/>
                <a:gd name="T45" fmla="*/ 42 h 72"/>
                <a:gd name="T46" fmla="*/ 41 w 83"/>
                <a:gd name="T47" fmla="*/ 29 h 72"/>
                <a:gd name="T48" fmla="*/ 54 w 83"/>
                <a:gd name="T4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72">
                  <a:moveTo>
                    <a:pt x="83" y="22"/>
                  </a:moveTo>
                  <a:cubicBezTo>
                    <a:pt x="83" y="61"/>
                    <a:pt x="83" y="61"/>
                    <a:pt x="83" y="61"/>
                  </a:cubicBezTo>
                  <a:cubicBezTo>
                    <a:pt x="83" y="67"/>
                    <a:pt x="78" y="72"/>
                    <a:pt x="72" y="72"/>
                  </a:cubicBezTo>
                  <a:cubicBezTo>
                    <a:pt x="11" y="72"/>
                    <a:pt x="11" y="72"/>
                    <a:pt x="11" y="72"/>
                  </a:cubicBezTo>
                  <a:cubicBezTo>
                    <a:pt x="5" y="72"/>
                    <a:pt x="0" y="67"/>
                    <a:pt x="0" y="61"/>
                  </a:cubicBezTo>
                  <a:cubicBezTo>
                    <a:pt x="0" y="22"/>
                    <a:pt x="0" y="22"/>
                    <a:pt x="0" y="22"/>
                  </a:cubicBezTo>
                  <a:cubicBezTo>
                    <a:pt x="0" y="16"/>
                    <a:pt x="5" y="11"/>
                    <a:pt x="11" y="11"/>
                  </a:cubicBezTo>
                  <a:cubicBezTo>
                    <a:pt x="21" y="11"/>
                    <a:pt x="21" y="11"/>
                    <a:pt x="21" y="11"/>
                  </a:cubicBezTo>
                  <a:cubicBezTo>
                    <a:pt x="23" y="5"/>
                    <a:pt x="23" y="5"/>
                    <a:pt x="23" y="5"/>
                  </a:cubicBezTo>
                  <a:cubicBezTo>
                    <a:pt x="24" y="3"/>
                    <a:pt x="27" y="0"/>
                    <a:pt x="30" y="0"/>
                  </a:cubicBezTo>
                  <a:cubicBezTo>
                    <a:pt x="52" y="0"/>
                    <a:pt x="52" y="0"/>
                    <a:pt x="52" y="0"/>
                  </a:cubicBezTo>
                  <a:cubicBezTo>
                    <a:pt x="55" y="0"/>
                    <a:pt x="59" y="3"/>
                    <a:pt x="60" y="5"/>
                  </a:cubicBezTo>
                  <a:cubicBezTo>
                    <a:pt x="62" y="11"/>
                    <a:pt x="62" y="11"/>
                    <a:pt x="62" y="11"/>
                  </a:cubicBezTo>
                  <a:cubicBezTo>
                    <a:pt x="72" y="11"/>
                    <a:pt x="72" y="11"/>
                    <a:pt x="72" y="11"/>
                  </a:cubicBezTo>
                  <a:cubicBezTo>
                    <a:pt x="78" y="11"/>
                    <a:pt x="83" y="16"/>
                    <a:pt x="83" y="22"/>
                  </a:cubicBezTo>
                  <a:moveTo>
                    <a:pt x="61" y="42"/>
                  </a:moveTo>
                  <a:cubicBezTo>
                    <a:pt x="61" y="31"/>
                    <a:pt x="52" y="22"/>
                    <a:pt x="41" y="22"/>
                  </a:cubicBezTo>
                  <a:cubicBezTo>
                    <a:pt x="31" y="22"/>
                    <a:pt x="22" y="31"/>
                    <a:pt x="22" y="42"/>
                  </a:cubicBezTo>
                  <a:cubicBezTo>
                    <a:pt x="22" y="52"/>
                    <a:pt x="31" y="61"/>
                    <a:pt x="41" y="61"/>
                  </a:cubicBezTo>
                  <a:cubicBezTo>
                    <a:pt x="52" y="61"/>
                    <a:pt x="61" y="52"/>
                    <a:pt x="61" y="42"/>
                  </a:cubicBezTo>
                  <a:moveTo>
                    <a:pt x="54" y="42"/>
                  </a:moveTo>
                  <a:cubicBezTo>
                    <a:pt x="54" y="48"/>
                    <a:pt x="48" y="54"/>
                    <a:pt x="41" y="54"/>
                  </a:cubicBezTo>
                  <a:cubicBezTo>
                    <a:pt x="34" y="54"/>
                    <a:pt x="29" y="48"/>
                    <a:pt x="29" y="42"/>
                  </a:cubicBezTo>
                  <a:cubicBezTo>
                    <a:pt x="29" y="35"/>
                    <a:pt x="34" y="29"/>
                    <a:pt x="41" y="29"/>
                  </a:cubicBezTo>
                  <a:cubicBezTo>
                    <a:pt x="48" y="29"/>
                    <a:pt x="54" y="35"/>
                    <a:pt x="54" y="4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8" name="Freeform 63"/>
            <p:cNvSpPr>
              <a:spLocks noEditPoints="1"/>
            </p:cNvSpPr>
            <p:nvPr/>
          </p:nvSpPr>
          <p:spPr bwMode="auto">
            <a:xfrm>
              <a:off x="5734051" y="4358218"/>
              <a:ext cx="188384" cy="141817"/>
            </a:xfrm>
            <a:custGeom>
              <a:avLst/>
              <a:gdLst>
                <a:gd name="T0" fmla="*/ 44 w 75"/>
                <a:gd name="T1" fmla="*/ 11 h 57"/>
                <a:gd name="T2" fmla="*/ 44 w 75"/>
                <a:gd name="T3" fmla="*/ 15 h 57"/>
                <a:gd name="T4" fmla="*/ 38 w 75"/>
                <a:gd name="T5" fmla="*/ 12 h 57"/>
                <a:gd name="T6" fmla="*/ 30 w 75"/>
                <a:gd name="T7" fmla="*/ 11 h 57"/>
                <a:gd name="T8" fmla="*/ 21 w 75"/>
                <a:gd name="T9" fmla="*/ 1 h 57"/>
                <a:gd name="T10" fmla="*/ 1 w 75"/>
                <a:gd name="T11" fmla="*/ 20 h 57"/>
                <a:gd name="T12" fmla="*/ 8 w 75"/>
                <a:gd name="T13" fmla="*/ 32 h 57"/>
                <a:gd name="T14" fmla="*/ 12 w 75"/>
                <a:gd name="T15" fmla="*/ 32 h 57"/>
                <a:gd name="T16" fmla="*/ 16 w 75"/>
                <a:gd name="T17" fmla="*/ 33 h 57"/>
                <a:gd name="T18" fmla="*/ 16 w 75"/>
                <a:gd name="T19" fmla="*/ 27 h 57"/>
                <a:gd name="T20" fmla="*/ 28 w 75"/>
                <a:gd name="T21" fmla="*/ 16 h 57"/>
                <a:gd name="T22" fmla="*/ 31 w 75"/>
                <a:gd name="T23" fmla="*/ 16 h 57"/>
                <a:gd name="T24" fmla="*/ 35 w 75"/>
                <a:gd name="T25" fmla="*/ 15 h 57"/>
                <a:gd name="T26" fmla="*/ 35 w 75"/>
                <a:gd name="T27" fmla="*/ 18 h 57"/>
                <a:gd name="T28" fmla="*/ 36 w 75"/>
                <a:gd name="T29" fmla="*/ 34 h 57"/>
                <a:gd name="T30" fmla="*/ 39 w 75"/>
                <a:gd name="T31" fmla="*/ 24 h 57"/>
                <a:gd name="T32" fmla="*/ 46 w 75"/>
                <a:gd name="T33" fmla="*/ 26 h 57"/>
                <a:gd name="T34" fmla="*/ 56 w 75"/>
                <a:gd name="T35" fmla="*/ 36 h 57"/>
                <a:gd name="T36" fmla="*/ 57 w 75"/>
                <a:gd name="T37" fmla="*/ 38 h 57"/>
                <a:gd name="T38" fmla="*/ 55 w 75"/>
                <a:gd name="T39" fmla="*/ 37 h 57"/>
                <a:gd name="T40" fmla="*/ 50 w 75"/>
                <a:gd name="T41" fmla="*/ 35 h 57"/>
                <a:gd name="T42" fmla="*/ 52 w 75"/>
                <a:gd name="T43" fmla="*/ 41 h 57"/>
                <a:gd name="T44" fmla="*/ 52 w 75"/>
                <a:gd name="T45" fmla="*/ 43 h 57"/>
                <a:gd name="T46" fmla="*/ 46 w 75"/>
                <a:gd name="T47" fmla="*/ 40 h 57"/>
                <a:gd name="T48" fmla="*/ 46 w 75"/>
                <a:gd name="T49" fmla="*/ 44 h 57"/>
                <a:gd name="T50" fmla="*/ 47 w 75"/>
                <a:gd name="T51" fmla="*/ 47 h 57"/>
                <a:gd name="T52" fmla="*/ 45 w 75"/>
                <a:gd name="T53" fmla="*/ 46 h 57"/>
                <a:gd name="T54" fmla="*/ 42 w 75"/>
                <a:gd name="T55" fmla="*/ 46 h 57"/>
                <a:gd name="T56" fmla="*/ 42 w 75"/>
                <a:gd name="T57" fmla="*/ 50 h 57"/>
                <a:gd name="T58" fmla="*/ 43 w 75"/>
                <a:gd name="T59" fmla="*/ 52 h 57"/>
                <a:gd name="T60" fmla="*/ 40 w 75"/>
                <a:gd name="T61" fmla="*/ 50 h 57"/>
                <a:gd name="T62" fmla="*/ 36 w 75"/>
                <a:gd name="T63" fmla="*/ 53 h 57"/>
                <a:gd name="T64" fmla="*/ 42 w 75"/>
                <a:gd name="T65" fmla="*/ 57 h 57"/>
                <a:gd name="T66" fmla="*/ 43 w 75"/>
                <a:gd name="T67" fmla="*/ 57 h 57"/>
                <a:gd name="T68" fmla="*/ 48 w 75"/>
                <a:gd name="T69" fmla="*/ 52 h 57"/>
                <a:gd name="T70" fmla="*/ 51 w 75"/>
                <a:gd name="T71" fmla="*/ 50 h 57"/>
                <a:gd name="T72" fmla="*/ 52 w 75"/>
                <a:gd name="T73" fmla="*/ 48 h 57"/>
                <a:gd name="T74" fmla="*/ 58 w 75"/>
                <a:gd name="T75" fmla="*/ 43 h 57"/>
                <a:gd name="T76" fmla="*/ 62 w 75"/>
                <a:gd name="T77" fmla="*/ 39 h 57"/>
                <a:gd name="T78" fmla="*/ 60 w 75"/>
                <a:gd name="T79" fmla="*/ 33 h 57"/>
                <a:gd name="T80" fmla="*/ 60 w 75"/>
                <a:gd name="T81" fmla="*/ 28 h 57"/>
                <a:gd name="T82" fmla="*/ 66 w 75"/>
                <a:gd name="T83" fmla="*/ 32 h 57"/>
                <a:gd name="T84" fmla="*/ 54 w 75"/>
                <a:gd name="T85" fmla="*/ 0 h 57"/>
                <a:gd name="T86" fmla="*/ 5 w 75"/>
                <a:gd name="T87" fmla="*/ 22 h 57"/>
                <a:gd name="T88" fmla="*/ 25 w 75"/>
                <a:gd name="T89" fmla="*/ 12 h 57"/>
                <a:gd name="T90" fmla="*/ 25 w 75"/>
                <a:gd name="T91" fmla="*/ 30 h 57"/>
                <a:gd name="T92" fmla="*/ 16 w 75"/>
                <a:gd name="T93" fmla="*/ 35 h 57"/>
                <a:gd name="T94" fmla="*/ 20 w 75"/>
                <a:gd name="T95" fmla="*/ 38 h 57"/>
                <a:gd name="T96" fmla="*/ 25 w 75"/>
                <a:gd name="T97" fmla="*/ 30 h 57"/>
                <a:gd name="T98" fmla="*/ 26 w 75"/>
                <a:gd name="T99" fmla="*/ 34 h 57"/>
                <a:gd name="T100" fmla="*/ 21 w 75"/>
                <a:gd name="T101" fmla="*/ 43 h 57"/>
                <a:gd name="T102" fmla="*/ 30 w 75"/>
                <a:gd name="T103" fmla="*/ 38 h 57"/>
                <a:gd name="T104" fmla="*/ 34 w 75"/>
                <a:gd name="T105" fmla="*/ 40 h 57"/>
                <a:gd name="T106" fmla="*/ 26 w 75"/>
                <a:gd name="T107" fmla="*/ 44 h 57"/>
                <a:gd name="T108" fmla="*/ 29 w 75"/>
                <a:gd name="T109" fmla="*/ 48 h 57"/>
                <a:gd name="T110" fmla="*/ 34 w 75"/>
                <a:gd name="T111" fmla="*/ 40 h 57"/>
                <a:gd name="T112" fmla="*/ 35 w 75"/>
                <a:gd name="T113" fmla="*/ 44 h 57"/>
                <a:gd name="T114" fmla="*/ 30 w 75"/>
                <a:gd name="T115" fmla="*/ 52 h 57"/>
                <a:gd name="T116" fmla="*/ 39 w 75"/>
                <a:gd name="T117"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 h="57">
                  <a:moveTo>
                    <a:pt x="54" y="0"/>
                  </a:moveTo>
                  <a:cubicBezTo>
                    <a:pt x="44" y="11"/>
                    <a:pt x="44" y="11"/>
                    <a:pt x="44" y="11"/>
                  </a:cubicBezTo>
                  <a:cubicBezTo>
                    <a:pt x="48" y="14"/>
                    <a:pt x="48" y="14"/>
                    <a:pt x="48" y="14"/>
                  </a:cubicBezTo>
                  <a:cubicBezTo>
                    <a:pt x="46" y="15"/>
                    <a:pt x="45" y="15"/>
                    <a:pt x="44" y="15"/>
                  </a:cubicBezTo>
                  <a:cubicBezTo>
                    <a:pt x="43" y="15"/>
                    <a:pt x="42" y="15"/>
                    <a:pt x="42" y="15"/>
                  </a:cubicBezTo>
                  <a:cubicBezTo>
                    <a:pt x="40" y="13"/>
                    <a:pt x="39" y="12"/>
                    <a:pt x="38" y="12"/>
                  </a:cubicBezTo>
                  <a:cubicBezTo>
                    <a:pt x="37" y="11"/>
                    <a:pt x="36" y="10"/>
                    <a:pt x="35" y="10"/>
                  </a:cubicBezTo>
                  <a:cubicBezTo>
                    <a:pt x="33" y="10"/>
                    <a:pt x="31" y="11"/>
                    <a:pt x="30" y="11"/>
                  </a:cubicBezTo>
                  <a:cubicBezTo>
                    <a:pt x="23" y="2"/>
                    <a:pt x="23" y="2"/>
                    <a:pt x="23" y="2"/>
                  </a:cubicBezTo>
                  <a:cubicBezTo>
                    <a:pt x="22" y="1"/>
                    <a:pt x="22" y="1"/>
                    <a:pt x="21" y="1"/>
                  </a:cubicBezTo>
                  <a:cubicBezTo>
                    <a:pt x="20" y="1"/>
                    <a:pt x="20" y="1"/>
                    <a:pt x="19" y="2"/>
                  </a:cubicBezTo>
                  <a:cubicBezTo>
                    <a:pt x="1" y="20"/>
                    <a:pt x="1" y="20"/>
                    <a:pt x="1" y="20"/>
                  </a:cubicBezTo>
                  <a:cubicBezTo>
                    <a:pt x="0" y="21"/>
                    <a:pt x="0" y="22"/>
                    <a:pt x="1" y="23"/>
                  </a:cubicBezTo>
                  <a:cubicBezTo>
                    <a:pt x="8" y="32"/>
                    <a:pt x="8" y="32"/>
                    <a:pt x="8" y="32"/>
                  </a:cubicBezTo>
                  <a:cubicBezTo>
                    <a:pt x="9" y="32"/>
                    <a:pt x="9" y="32"/>
                    <a:pt x="10" y="32"/>
                  </a:cubicBezTo>
                  <a:cubicBezTo>
                    <a:pt x="11" y="32"/>
                    <a:pt x="11" y="32"/>
                    <a:pt x="12" y="32"/>
                  </a:cubicBezTo>
                  <a:cubicBezTo>
                    <a:pt x="13" y="30"/>
                    <a:pt x="13" y="30"/>
                    <a:pt x="13" y="30"/>
                  </a:cubicBezTo>
                  <a:cubicBezTo>
                    <a:pt x="14" y="31"/>
                    <a:pt x="15" y="32"/>
                    <a:pt x="16" y="33"/>
                  </a:cubicBezTo>
                  <a:cubicBezTo>
                    <a:pt x="19" y="29"/>
                    <a:pt x="19" y="29"/>
                    <a:pt x="19" y="29"/>
                  </a:cubicBezTo>
                  <a:cubicBezTo>
                    <a:pt x="18" y="28"/>
                    <a:pt x="17" y="27"/>
                    <a:pt x="16" y="27"/>
                  </a:cubicBezTo>
                  <a:cubicBezTo>
                    <a:pt x="28" y="15"/>
                    <a:pt x="28" y="15"/>
                    <a:pt x="28" y="15"/>
                  </a:cubicBezTo>
                  <a:cubicBezTo>
                    <a:pt x="28" y="16"/>
                    <a:pt x="28" y="16"/>
                    <a:pt x="28" y="16"/>
                  </a:cubicBezTo>
                  <a:cubicBezTo>
                    <a:pt x="29" y="16"/>
                    <a:pt x="30" y="17"/>
                    <a:pt x="31" y="16"/>
                  </a:cubicBezTo>
                  <a:cubicBezTo>
                    <a:pt x="31" y="16"/>
                    <a:pt x="31" y="16"/>
                    <a:pt x="31" y="16"/>
                  </a:cubicBezTo>
                  <a:cubicBezTo>
                    <a:pt x="32" y="16"/>
                    <a:pt x="34" y="15"/>
                    <a:pt x="35" y="15"/>
                  </a:cubicBezTo>
                  <a:cubicBezTo>
                    <a:pt x="35" y="15"/>
                    <a:pt x="35" y="15"/>
                    <a:pt x="35" y="15"/>
                  </a:cubicBezTo>
                  <a:cubicBezTo>
                    <a:pt x="35" y="15"/>
                    <a:pt x="36" y="16"/>
                    <a:pt x="37" y="17"/>
                  </a:cubicBezTo>
                  <a:cubicBezTo>
                    <a:pt x="36" y="17"/>
                    <a:pt x="35" y="18"/>
                    <a:pt x="35" y="18"/>
                  </a:cubicBezTo>
                  <a:cubicBezTo>
                    <a:pt x="32" y="20"/>
                    <a:pt x="31" y="26"/>
                    <a:pt x="33" y="28"/>
                  </a:cubicBezTo>
                  <a:cubicBezTo>
                    <a:pt x="35" y="31"/>
                    <a:pt x="35" y="31"/>
                    <a:pt x="36" y="34"/>
                  </a:cubicBezTo>
                  <a:cubicBezTo>
                    <a:pt x="37" y="36"/>
                    <a:pt x="38" y="35"/>
                    <a:pt x="39" y="33"/>
                  </a:cubicBezTo>
                  <a:cubicBezTo>
                    <a:pt x="39" y="30"/>
                    <a:pt x="39" y="27"/>
                    <a:pt x="39" y="24"/>
                  </a:cubicBezTo>
                  <a:cubicBezTo>
                    <a:pt x="39" y="22"/>
                    <a:pt x="40" y="22"/>
                    <a:pt x="42" y="22"/>
                  </a:cubicBezTo>
                  <a:cubicBezTo>
                    <a:pt x="43" y="23"/>
                    <a:pt x="45" y="25"/>
                    <a:pt x="46" y="26"/>
                  </a:cubicBezTo>
                  <a:cubicBezTo>
                    <a:pt x="49" y="29"/>
                    <a:pt x="52" y="31"/>
                    <a:pt x="54" y="34"/>
                  </a:cubicBezTo>
                  <a:cubicBezTo>
                    <a:pt x="55" y="35"/>
                    <a:pt x="56" y="36"/>
                    <a:pt x="56" y="36"/>
                  </a:cubicBezTo>
                  <a:cubicBezTo>
                    <a:pt x="56" y="37"/>
                    <a:pt x="57" y="37"/>
                    <a:pt x="57" y="37"/>
                  </a:cubicBezTo>
                  <a:cubicBezTo>
                    <a:pt x="57" y="38"/>
                    <a:pt x="57" y="38"/>
                    <a:pt x="57" y="38"/>
                  </a:cubicBezTo>
                  <a:cubicBezTo>
                    <a:pt x="56" y="38"/>
                    <a:pt x="56" y="38"/>
                    <a:pt x="56" y="38"/>
                  </a:cubicBezTo>
                  <a:cubicBezTo>
                    <a:pt x="56" y="38"/>
                    <a:pt x="55" y="38"/>
                    <a:pt x="55" y="37"/>
                  </a:cubicBezTo>
                  <a:cubicBezTo>
                    <a:pt x="54" y="36"/>
                    <a:pt x="53" y="35"/>
                    <a:pt x="53" y="35"/>
                  </a:cubicBezTo>
                  <a:cubicBezTo>
                    <a:pt x="52" y="34"/>
                    <a:pt x="50" y="35"/>
                    <a:pt x="50" y="35"/>
                  </a:cubicBezTo>
                  <a:cubicBezTo>
                    <a:pt x="49" y="36"/>
                    <a:pt x="49" y="37"/>
                    <a:pt x="50" y="38"/>
                  </a:cubicBezTo>
                  <a:cubicBezTo>
                    <a:pt x="50" y="38"/>
                    <a:pt x="50" y="39"/>
                    <a:pt x="52" y="41"/>
                  </a:cubicBezTo>
                  <a:cubicBezTo>
                    <a:pt x="52" y="41"/>
                    <a:pt x="53" y="41"/>
                    <a:pt x="53" y="42"/>
                  </a:cubicBezTo>
                  <a:cubicBezTo>
                    <a:pt x="53" y="42"/>
                    <a:pt x="53" y="43"/>
                    <a:pt x="52" y="43"/>
                  </a:cubicBezTo>
                  <a:cubicBezTo>
                    <a:pt x="51" y="43"/>
                    <a:pt x="49" y="41"/>
                    <a:pt x="48" y="40"/>
                  </a:cubicBezTo>
                  <a:cubicBezTo>
                    <a:pt x="48" y="39"/>
                    <a:pt x="46" y="39"/>
                    <a:pt x="46" y="40"/>
                  </a:cubicBezTo>
                  <a:cubicBezTo>
                    <a:pt x="45" y="40"/>
                    <a:pt x="44" y="41"/>
                    <a:pt x="45" y="42"/>
                  </a:cubicBezTo>
                  <a:cubicBezTo>
                    <a:pt x="45" y="43"/>
                    <a:pt x="45" y="44"/>
                    <a:pt x="46" y="44"/>
                  </a:cubicBezTo>
                  <a:cubicBezTo>
                    <a:pt x="46" y="45"/>
                    <a:pt x="48" y="46"/>
                    <a:pt x="48" y="47"/>
                  </a:cubicBezTo>
                  <a:cubicBezTo>
                    <a:pt x="47" y="47"/>
                    <a:pt x="47" y="47"/>
                    <a:pt x="47" y="47"/>
                  </a:cubicBezTo>
                  <a:cubicBezTo>
                    <a:pt x="47" y="47"/>
                    <a:pt x="47" y="48"/>
                    <a:pt x="46" y="47"/>
                  </a:cubicBezTo>
                  <a:cubicBezTo>
                    <a:pt x="45" y="47"/>
                    <a:pt x="45" y="46"/>
                    <a:pt x="45" y="46"/>
                  </a:cubicBezTo>
                  <a:cubicBezTo>
                    <a:pt x="44" y="46"/>
                    <a:pt x="44" y="46"/>
                    <a:pt x="44" y="46"/>
                  </a:cubicBezTo>
                  <a:cubicBezTo>
                    <a:pt x="43" y="45"/>
                    <a:pt x="42" y="46"/>
                    <a:pt x="42" y="46"/>
                  </a:cubicBezTo>
                  <a:cubicBezTo>
                    <a:pt x="41" y="47"/>
                    <a:pt x="41" y="48"/>
                    <a:pt x="41" y="49"/>
                  </a:cubicBezTo>
                  <a:cubicBezTo>
                    <a:pt x="41" y="49"/>
                    <a:pt x="42" y="50"/>
                    <a:pt x="42" y="50"/>
                  </a:cubicBezTo>
                  <a:cubicBezTo>
                    <a:pt x="42" y="51"/>
                    <a:pt x="42" y="51"/>
                    <a:pt x="42" y="51"/>
                  </a:cubicBezTo>
                  <a:cubicBezTo>
                    <a:pt x="43" y="52"/>
                    <a:pt x="43" y="52"/>
                    <a:pt x="43" y="52"/>
                  </a:cubicBezTo>
                  <a:cubicBezTo>
                    <a:pt x="42" y="52"/>
                    <a:pt x="42" y="52"/>
                    <a:pt x="42" y="52"/>
                  </a:cubicBezTo>
                  <a:cubicBezTo>
                    <a:pt x="41" y="52"/>
                    <a:pt x="40" y="51"/>
                    <a:pt x="40" y="50"/>
                  </a:cubicBezTo>
                  <a:cubicBezTo>
                    <a:pt x="39" y="50"/>
                    <a:pt x="39" y="50"/>
                    <a:pt x="39" y="50"/>
                  </a:cubicBezTo>
                  <a:cubicBezTo>
                    <a:pt x="36" y="53"/>
                    <a:pt x="36" y="53"/>
                    <a:pt x="36" y="53"/>
                  </a:cubicBezTo>
                  <a:cubicBezTo>
                    <a:pt x="37" y="54"/>
                    <a:pt x="37" y="54"/>
                    <a:pt x="37" y="54"/>
                  </a:cubicBezTo>
                  <a:cubicBezTo>
                    <a:pt x="39" y="56"/>
                    <a:pt x="41" y="57"/>
                    <a:pt x="42" y="57"/>
                  </a:cubicBezTo>
                  <a:cubicBezTo>
                    <a:pt x="42" y="57"/>
                    <a:pt x="42" y="57"/>
                    <a:pt x="42" y="57"/>
                  </a:cubicBezTo>
                  <a:cubicBezTo>
                    <a:pt x="43" y="57"/>
                    <a:pt x="43" y="57"/>
                    <a:pt x="43" y="57"/>
                  </a:cubicBezTo>
                  <a:cubicBezTo>
                    <a:pt x="45" y="56"/>
                    <a:pt x="46" y="56"/>
                    <a:pt x="46" y="55"/>
                  </a:cubicBezTo>
                  <a:cubicBezTo>
                    <a:pt x="47" y="55"/>
                    <a:pt x="48" y="53"/>
                    <a:pt x="48" y="52"/>
                  </a:cubicBezTo>
                  <a:cubicBezTo>
                    <a:pt x="48" y="52"/>
                    <a:pt x="48" y="52"/>
                    <a:pt x="48" y="52"/>
                  </a:cubicBezTo>
                  <a:cubicBezTo>
                    <a:pt x="49" y="52"/>
                    <a:pt x="50" y="51"/>
                    <a:pt x="51" y="50"/>
                  </a:cubicBezTo>
                  <a:cubicBezTo>
                    <a:pt x="52" y="49"/>
                    <a:pt x="52" y="48"/>
                    <a:pt x="52" y="48"/>
                  </a:cubicBezTo>
                  <a:cubicBezTo>
                    <a:pt x="52" y="48"/>
                    <a:pt x="52" y="48"/>
                    <a:pt x="52" y="48"/>
                  </a:cubicBezTo>
                  <a:cubicBezTo>
                    <a:pt x="54" y="48"/>
                    <a:pt x="55" y="47"/>
                    <a:pt x="56" y="46"/>
                  </a:cubicBezTo>
                  <a:cubicBezTo>
                    <a:pt x="57" y="45"/>
                    <a:pt x="58" y="44"/>
                    <a:pt x="58" y="43"/>
                  </a:cubicBezTo>
                  <a:cubicBezTo>
                    <a:pt x="59" y="43"/>
                    <a:pt x="60" y="43"/>
                    <a:pt x="61" y="42"/>
                  </a:cubicBezTo>
                  <a:cubicBezTo>
                    <a:pt x="62" y="41"/>
                    <a:pt x="62" y="40"/>
                    <a:pt x="62" y="39"/>
                  </a:cubicBezTo>
                  <a:cubicBezTo>
                    <a:pt x="62" y="38"/>
                    <a:pt x="62" y="37"/>
                    <a:pt x="61" y="35"/>
                  </a:cubicBezTo>
                  <a:cubicBezTo>
                    <a:pt x="61" y="35"/>
                    <a:pt x="60" y="34"/>
                    <a:pt x="60" y="33"/>
                  </a:cubicBezTo>
                  <a:cubicBezTo>
                    <a:pt x="59" y="33"/>
                    <a:pt x="59" y="32"/>
                    <a:pt x="58" y="31"/>
                  </a:cubicBezTo>
                  <a:cubicBezTo>
                    <a:pt x="60" y="28"/>
                    <a:pt x="60" y="28"/>
                    <a:pt x="60" y="28"/>
                  </a:cubicBezTo>
                  <a:cubicBezTo>
                    <a:pt x="65" y="33"/>
                    <a:pt x="65" y="33"/>
                    <a:pt x="65" y="33"/>
                  </a:cubicBezTo>
                  <a:cubicBezTo>
                    <a:pt x="66" y="32"/>
                    <a:pt x="66" y="32"/>
                    <a:pt x="66" y="32"/>
                  </a:cubicBezTo>
                  <a:cubicBezTo>
                    <a:pt x="75" y="23"/>
                    <a:pt x="75" y="23"/>
                    <a:pt x="75" y="23"/>
                  </a:cubicBezTo>
                  <a:lnTo>
                    <a:pt x="54" y="0"/>
                  </a:lnTo>
                  <a:close/>
                  <a:moveTo>
                    <a:pt x="10" y="27"/>
                  </a:moveTo>
                  <a:cubicBezTo>
                    <a:pt x="5" y="22"/>
                    <a:pt x="5" y="22"/>
                    <a:pt x="5" y="22"/>
                  </a:cubicBezTo>
                  <a:cubicBezTo>
                    <a:pt x="21" y="7"/>
                    <a:pt x="21" y="7"/>
                    <a:pt x="21" y="7"/>
                  </a:cubicBezTo>
                  <a:cubicBezTo>
                    <a:pt x="25" y="12"/>
                    <a:pt x="25" y="12"/>
                    <a:pt x="25" y="12"/>
                  </a:cubicBezTo>
                  <a:lnTo>
                    <a:pt x="10" y="27"/>
                  </a:lnTo>
                  <a:close/>
                  <a:moveTo>
                    <a:pt x="25" y="30"/>
                  </a:moveTo>
                  <a:cubicBezTo>
                    <a:pt x="24" y="29"/>
                    <a:pt x="22" y="29"/>
                    <a:pt x="22" y="30"/>
                  </a:cubicBezTo>
                  <a:cubicBezTo>
                    <a:pt x="16" y="35"/>
                    <a:pt x="16" y="35"/>
                    <a:pt x="16" y="35"/>
                  </a:cubicBezTo>
                  <a:cubicBezTo>
                    <a:pt x="16" y="35"/>
                    <a:pt x="16" y="37"/>
                    <a:pt x="17" y="38"/>
                  </a:cubicBezTo>
                  <a:cubicBezTo>
                    <a:pt x="18" y="39"/>
                    <a:pt x="19" y="39"/>
                    <a:pt x="20" y="38"/>
                  </a:cubicBezTo>
                  <a:cubicBezTo>
                    <a:pt x="25" y="33"/>
                    <a:pt x="25" y="33"/>
                    <a:pt x="25" y="33"/>
                  </a:cubicBezTo>
                  <a:cubicBezTo>
                    <a:pt x="26" y="33"/>
                    <a:pt x="26" y="31"/>
                    <a:pt x="25" y="30"/>
                  </a:cubicBezTo>
                  <a:close/>
                  <a:moveTo>
                    <a:pt x="29" y="35"/>
                  </a:moveTo>
                  <a:cubicBezTo>
                    <a:pt x="28" y="34"/>
                    <a:pt x="27" y="34"/>
                    <a:pt x="26" y="34"/>
                  </a:cubicBezTo>
                  <a:cubicBezTo>
                    <a:pt x="21" y="39"/>
                    <a:pt x="21" y="39"/>
                    <a:pt x="21" y="39"/>
                  </a:cubicBezTo>
                  <a:cubicBezTo>
                    <a:pt x="20" y="40"/>
                    <a:pt x="20" y="42"/>
                    <a:pt x="21" y="43"/>
                  </a:cubicBezTo>
                  <a:cubicBezTo>
                    <a:pt x="22" y="44"/>
                    <a:pt x="24" y="44"/>
                    <a:pt x="24" y="43"/>
                  </a:cubicBezTo>
                  <a:cubicBezTo>
                    <a:pt x="30" y="38"/>
                    <a:pt x="30" y="38"/>
                    <a:pt x="30" y="38"/>
                  </a:cubicBezTo>
                  <a:cubicBezTo>
                    <a:pt x="30" y="37"/>
                    <a:pt x="30" y="36"/>
                    <a:pt x="29" y="35"/>
                  </a:cubicBezTo>
                  <a:close/>
                  <a:moveTo>
                    <a:pt x="34" y="40"/>
                  </a:moveTo>
                  <a:cubicBezTo>
                    <a:pt x="33" y="39"/>
                    <a:pt x="32" y="38"/>
                    <a:pt x="31" y="39"/>
                  </a:cubicBezTo>
                  <a:cubicBezTo>
                    <a:pt x="26" y="44"/>
                    <a:pt x="26" y="44"/>
                    <a:pt x="26" y="44"/>
                  </a:cubicBezTo>
                  <a:cubicBezTo>
                    <a:pt x="25" y="45"/>
                    <a:pt x="25" y="46"/>
                    <a:pt x="26" y="47"/>
                  </a:cubicBezTo>
                  <a:cubicBezTo>
                    <a:pt x="27" y="48"/>
                    <a:pt x="28" y="49"/>
                    <a:pt x="29" y="48"/>
                  </a:cubicBezTo>
                  <a:cubicBezTo>
                    <a:pt x="34" y="43"/>
                    <a:pt x="34" y="43"/>
                    <a:pt x="34" y="43"/>
                  </a:cubicBezTo>
                  <a:cubicBezTo>
                    <a:pt x="35" y="42"/>
                    <a:pt x="35" y="41"/>
                    <a:pt x="34" y="40"/>
                  </a:cubicBezTo>
                  <a:close/>
                  <a:moveTo>
                    <a:pt x="38" y="44"/>
                  </a:moveTo>
                  <a:cubicBezTo>
                    <a:pt x="38" y="43"/>
                    <a:pt x="36" y="43"/>
                    <a:pt x="35" y="44"/>
                  </a:cubicBezTo>
                  <a:cubicBezTo>
                    <a:pt x="30" y="49"/>
                    <a:pt x="30" y="49"/>
                    <a:pt x="30" y="49"/>
                  </a:cubicBezTo>
                  <a:cubicBezTo>
                    <a:pt x="29" y="50"/>
                    <a:pt x="29" y="51"/>
                    <a:pt x="30" y="52"/>
                  </a:cubicBezTo>
                  <a:cubicBezTo>
                    <a:pt x="31" y="53"/>
                    <a:pt x="33" y="53"/>
                    <a:pt x="34" y="52"/>
                  </a:cubicBezTo>
                  <a:cubicBezTo>
                    <a:pt x="39" y="48"/>
                    <a:pt x="39" y="48"/>
                    <a:pt x="39" y="48"/>
                  </a:cubicBezTo>
                  <a:cubicBezTo>
                    <a:pt x="40" y="47"/>
                    <a:pt x="39" y="45"/>
                    <a:pt x="38" y="4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49" name="Freeform 81"/>
            <p:cNvSpPr>
              <a:spLocks noEditPoints="1"/>
            </p:cNvSpPr>
            <p:nvPr/>
          </p:nvSpPr>
          <p:spPr bwMode="auto">
            <a:xfrm>
              <a:off x="5171018" y="4121151"/>
              <a:ext cx="124884" cy="127000"/>
            </a:xfrm>
            <a:custGeom>
              <a:avLst/>
              <a:gdLst>
                <a:gd name="T0" fmla="*/ 41 w 50"/>
                <a:gd name="T1" fmla="*/ 23 h 50"/>
                <a:gd name="T2" fmla="*/ 13 w 50"/>
                <a:gd name="T3" fmla="*/ 50 h 50"/>
                <a:gd name="T4" fmla="*/ 0 w 50"/>
                <a:gd name="T5" fmla="*/ 50 h 50"/>
                <a:gd name="T6" fmla="*/ 0 w 50"/>
                <a:gd name="T7" fmla="*/ 37 h 50"/>
                <a:gd name="T8" fmla="*/ 27 w 50"/>
                <a:gd name="T9" fmla="*/ 9 h 50"/>
                <a:gd name="T10" fmla="*/ 41 w 50"/>
                <a:gd name="T11" fmla="*/ 23 h 50"/>
                <a:gd name="T12" fmla="*/ 15 w 50"/>
                <a:gd name="T13" fmla="*/ 43 h 50"/>
                <a:gd name="T14" fmla="*/ 7 w 50"/>
                <a:gd name="T15" fmla="*/ 35 h 50"/>
                <a:gd name="T16" fmla="*/ 4 w 50"/>
                <a:gd name="T17" fmla="*/ 38 h 50"/>
                <a:gd name="T18" fmla="*/ 4 w 50"/>
                <a:gd name="T19" fmla="*/ 42 h 50"/>
                <a:gd name="T20" fmla="*/ 8 w 50"/>
                <a:gd name="T21" fmla="*/ 42 h 50"/>
                <a:gd name="T22" fmla="*/ 8 w 50"/>
                <a:gd name="T23" fmla="*/ 46 h 50"/>
                <a:gd name="T24" fmla="*/ 12 w 50"/>
                <a:gd name="T25" fmla="*/ 46 h 50"/>
                <a:gd name="T26" fmla="*/ 15 w 50"/>
                <a:gd name="T27" fmla="*/ 43 h 50"/>
                <a:gd name="T28" fmla="*/ 28 w 50"/>
                <a:gd name="T29" fmla="*/ 15 h 50"/>
                <a:gd name="T30" fmla="*/ 28 w 50"/>
                <a:gd name="T31" fmla="*/ 15 h 50"/>
                <a:gd name="T32" fmla="*/ 10 w 50"/>
                <a:gd name="T33" fmla="*/ 33 h 50"/>
                <a:gd name="T34" fmla="*/ 10 w 50"/>
                <a:gd name="T35" fmla="*/ 34 h 50"/>
                <a:gd name="T36" fmla="*/ 10 w 50"/>
                <a:gd name="T37" fmla="*/ 34 h 50"/>
                <a:gd name="T38" fmla="*/ 11 w 50"/>
                <a:gd name="T39" fmla="*/ 34 h 50"/>
                <a:gd name="T40" fmla="*/ 29 w 50"/>
                <a:gd name="T41" fmla="*/ 16 h 50"/>
                <a:gd name="T42" fmla="*/ 29 w 50"/>
                <a:gd name="T43" fmla="*/ 16 h 50"/>
                <a:gd name="T44" fmla="*/ 28 w 50"/>
                <a:gd name="T45" fmla="*/ 15 h 50"/>
                <a:gd name="T46" fmla="*/ 48 w 50"/>
                <a:gd name="T47" fmla="*/ 15 h 50"/>
                <a:gd name="T48" fmla="*/ 43 w 50"/>
                <a:gd name="T49" fmla="*/ 21 h 50"/>
                <a:gd name="T50" fmla="*/ 29 w 50"/>
                <a:gd name="T51" fmla="*/ 7 h 50"/>
                <a:gd name="T52" fmla="*/ 35 w 50"/>
                <a:gd name="T53" fmla="*/ 2 h 50"/>
                <a:gd name="T54" fmla="*/ 38 w 50"/>
                <a:gd name="T55" fmla="*/ 0 h 50"/>
                <a:gd name="T56" fmla="*/ 41 w 50"/>
                <a:gd name="T57" fmla="*/ 2 h 50"/>
                <a:gd name="T58" fmla="*/ 48 w 50"/>
                <a:gd name="T59" fmla="*/ 9 h 50"/>
                <a:gd name="T60" fmla="*/ 50 w 50"/>
                <a:gd name="T61" fmla="*/ 12 h 50"/>
                <a:gd name="T62" fmla="*/ 48 w 50"/>
                <a:gd name="T6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0">
                  <a:moveTo>
                    <a:pt x="41" y="23"/>
                  </a:moveTo>
                  <a:cubicBezTo>
                    <a:pt x="13" y="50"/>
                    <a:pt x="13" y="50"/>
                    <a:pt x="13" y="50"/>
                  </a:cubicBezTo>
                  <a:cubicBezTo>
                    <a:pt x="0" y="50"/>
                    <a:pt x="0" y="50"/>
                    <a:pt x="0" y="50"/>
                  </a:cubicBezTo>
                  <a:cubicBezTo>
                    <a:pt x="0" y="37"/>
                    <a:pt x="0" y="37"/>
                    <a:pt x="0" y="37"/>
                  </a:cubicBezTo>
                  <a:cubicBezTo>
                    <a:pt x="27" y="9"/>
                    <a:pt x="27" y="9"/>
                    <a:pt x="27" y="9"/>
                  </a:cubicBezTo>
                  <a:lnTo>
                    <a:pt x="41" y="23"/>
                  </a:lnTo>
                  <a:close/>
                  <a:moveTo>
                    <a:pt x="15" y="43"/>
                  </a:moveTo>
                  <a:cubicBezTo>
                    <a:pt x="7" y="35"/>
                    <a:pt x="7" y="35"/>
                    <a:pt x="7" y="35"/>
                  </a:cubicBezTo>
                  <a:cubicBezTo>
                    <a:pt x="4" y="38"/>
                    <a:pt x="4" y="38"/>
                    <a:pt x="4" y="38"/>
                  </a:cubicBezTo>
                  <a:cubicBezTo>
                    <a:pt x="4" y="42"/>
                    <a:pt x="4" y="42"/>
                    <a:pt x="4" y="42"/>
                  </a:cubicBezTo>
                  <a:cubicBezTo>
                    <a:pt x="8" y="42"/>
                    <a:pt x="8" y="42"/>
                    <a:pt x="8" y="42"/>
                  </a:cubicBezTo>
                  <a:cubicBezTo>
                    <a:pt x="8" y="46"/>
                    <a:pt x="8" y="46"/>
                    <a:pt x="8" y="46"/>
                  </a:cubicBezTo>
                  <a:cubicBezTo>
                    <a:pt x="12" y="46"/>
                    <a:pt x="12" y="46"/>
                    <a:pt x="12" y="46"/>
                  </a:cubicBezTo>
                  <a:lnTo>
                    <a:pt x="15" y="43"/>
                  </a:lnTo>
                  <a:close/>
                  <a:moveTo>
                    <a:pt x="28" y="15"/>
                  </a:moveTo>
                  <a:cubicBezTo>
                    <a:pt x="28" y="15"/>
                    <a:pt x="28" y="15"/>
                    <a:pt x="28" y="15"/>
                  </a:cubicBezTo>
                  <a:cubicBezTo>
                    <a:pt x="10" y="33"/>
                    <a:pt x="10" y="33"/>
                    <a:pt x="10" y="33"/>
                  </a:cubicBezTo>
                  <a:cubicBezTo>
                    <a:pt x="10" y="34"/>
                    <a:pt x="10" y="34"/>
                    <a:pt x="10" y="34"/>
                  </a:cubicBezTo>
                  <a:cubicBezTo>
                    <a:pt x="10" y="34"/>
                    <a:pt x="10" y="34"/>
                    <a:pt x="10" y="34"/>
                  </a:cubicBezTo>
                  <a:cubicBezTo>
                    <a:pt x="11" y="34"/>
                    <a:pt x="11" y="34"/>
                    <a:pt x="11" y="34"/>
                  </a:cubicBezTo>
                  <a:cubicBezTo>
                    <a:pt x="29" y="16"/>
                    <a:pt x="29" y="16"/>
                    <a:pt x="29" y="16"/>
                  </a:cubicBezTo>
                  <a:cubicBezTo>
                    <a:pt x="29" y="16"/>
                    <a:pt x="29" y="16"/>
                    <a:pt x="29" y="16"/>
                  </a:cubicBezTo>
                  <a:cubicBezTo>
                    <a:pt x="29" y="15"/>
                    <a:pt x="29" y="15"/>
                    <a:pt x="28" y="15"/>
                  </a:cubicBezTo>
                  <a:close/>
                  <a:moveTo>
                    <a:pt x="48" y="15"/>
                  </a:moveTo>
                  <a:cubicBezTo>
                    <a:pt x="43" y="21"/>
                    <a:pt x="43" y="21"/>
                    <a:pt x="43" y="21"/>
                  </a:cubicBezTo>
                  <a:cubicBezTo>
                    <a:pt x="29" y="7"/>
                    <a:pt x="29" y="7"/>
                    <a:pt x="29" y="7"/>
                  </a:cubicBezTo>
                  <a:cubicBezTo>
                    <a:pt x="35" y="2"/>
                    <a:pt x="35" y="2"/>
                    <a:pt x="35" y="2"/>
                  </a:cubicBezTo>
                  <a:cubicBezTo>
                    <a:pt x="36" y="1"/>
                    <a:pt x="37" y="0"/>
                    <a:pt x="38" y="0"/>
                  </a:cubicBezTo>
                  <a:cubicBezTo>
                    <a:pt x="39" y="0"/>
                    <a:pt x="40" y="1"/>
                    <a:pt x="41" y="2"/>
                  </a:cubicBezTo>
                  <a:cubicBezTo>
                    <a:pt x="48" y="9"/>
                    <a:pt x="48" y="9"/>
                    <a:pt x="48" y="9"/>
                  </a:cubicBezTo>
                  <a:cubicBezTo>
                    <a:pt x="49" y="10"/>
                    <a:pt x="50" y="11"/>
                    <a:pt x="50" y="12"/>
                  </a:cubicBezTo>
                  <a:cubicBezTo>
                    <a:pt x="50" y="14"/>
                    <a:pt x="49" y="15"/>
                    <a:pt x="48"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0" name="Freeform 84"/>
            <p:cNvSpPr>
              <a:spLocks noEditPoints="1"/>
            </p:cNvSpPr>
            <p:nvPr/>
          </p:nvSpPr>
          <p:spPr bwMode="auto">
            <a:xfrm>
              <a:off x="6079068" y="4174067"/>
              <a:ext cx="143933" cy="118533"/>
            </a:xfrm>
            <a:custGeom>
              <a:avLst/>
              <a:gdLst>
                <a:gd name="T0" fmla="*/ 57 w 57"/>
                <a:gd name="T1" fmla="*/ 36 h 47"/>
                <a:gd name="T2" fmla="*/ 53 w 57"/>
                <a:gd name="T3" fmla="*/ 39 h 47"/>
                <a:gd name="T4" fmla="*/ 45 w 57"/>
                <a:gd name="T5" fmla="*/ 47 h 47"/>
                <a:gd name="T6" fmla="*/ 36 w 57"/>
                <a:gd name="T7" fmla="*/ 39 h 47"/>
                <a:gd name="T8" fmla="*/ 24 w 57"/>
                <a:gd name="T9" fmla="*/ 39 h 47"/>
                <a:gd name="T10" fmla="*/ 15 w 57"/>
                <a:gd name="T11" fmla="*/ 47 h 47"/>
                <a:gd name="T12" fmla="*/ 7 w 57"/>
                <a:gd name="T13" fmla="*/ 39 h 47"/>
                <a:gd name="T14" fmla="*/ 4 w 57"/>
                <a:gd name="T15" fmla="*/ 39 h 47"/>
                <a:gd name="T16" fmla="*/ 0 w 57"/>
                <a:gd name="T17" fmla="*/ 36 h 47"/>
                <a:gd name="T18" fmla="*/ 2 w 57"/>
                <a:gd name="T19" fmla="*/ 34 h 47"/>
                <a:gd name="T20" fmla="*/ 2 w 57"/>
                <a:gd name="T21" fmla="*/ 24 h 47"/>
                <a:gd name="T22" fmla="*/ 4 w 57"/>
                <a:gd name="T23" fmla="*/ 17 h 47"/>
                <a:gd name="T24" fmla="*/ 10 w 57"/>
                <a:gd name="T25" fmla="*/ 10 h 47"/>
                <a:gd name="T26" fmla="*/ 14 w 57"/>
                <a:gd name="T27" fmla="*/ 9 h 47"/>
                <a:gd name="T28" fmla="*/ 19 w 57"/>
                <a:gd name="T29" fmla="*/ 9 h 47"/>
                <a:gd name="T30" fmla="*/ 19 w 57"/>
                <a:gd name="T31" fmla="*/ 3 h 47"/>
                <a:gd name="T32" fmla="*/ 21 w 57"/>
                <a:gd name="T33" fmla="*/ 0 h 47"/>
                <a:gd name="T34" fmla="*/ 55 w 57"/>
                <a:gd name="T35" fmla="*/ 0 h 47"/>
                <a:gd name="T36" fmla="*/ 57 w 57"/>
                <a:gd name="T37" fmla="*/ 3 h 47"/>
                <a:gd name="T38" fmla="*/ 57 w 57"/>
                <a:gd name="T39" fmla="*/ 36 h 47"/>
                <a:gd name="T40" fmla="*/ 19 w 57"/>
                <a:gd name="T41" fmla="*/ 22 h 47"/>
                <a:gd name="T42" fmla="*/ 19 w 57"/>
                <a:gd name="T43" fmla="*/ 13 h 47"/>
                <a:gd name="T44" fmla="*/ 14 w 57"/>
                <a:gd name="T45" fmla="*/ 13 h 47"/>
                <a:gd name="T46" fmla="*/ 13 w 57"/>
                <a:gd name="T47" fmla="*/ 13 h 47"/>
                <a:gd name="T48" fmla="*/ 7 w 57"/>
                <a:gd name="T49" fmla="*/ 20 h 47"/>
                <a:gd name="T50" fmla="*/ 7 w 57"/>
                <a:gd name="T51" fmla="*/ 21 h 47"/>
                <a:gd name="T52" fmla="*/ 7 w 57"/>
                <a:gd name="T53" fmla="*/ 22 h 47"/>
                <a:gd name="T54" fmla="*/ 19 w 57"/>
                <a:gd name="T55" fmla="*/ 22 h 47"/>
                <a:gd name="T56" fmla="*/ 15 w 57"/>
                <a:gd name="T57" fmla="*/ 34 h 47"/>
                <a:gd name="T58" fmla="*/ 11 w 57"/>
                <a:gd name="T59" fmla="*/ 39 h 47"/>
                <a:gd name="T60" fmla="*/ 15 w 57"/>
                <a:gd name="T61" fmla="*/ 43 h 47"/>
                <a:gd name="T62" fmla="*/ 19 w 57"/>
                <a:gd name="T63" fmla="*/ 39 h 47"/>
                <a:gd name="T64" fmla="*/ 15 w 57"/>
                <a:gd name="T65" fmla="*/ 34 h 47"/>
                <a:gd name="T66" fmla="*/ 45 w 57"/>
                <a:gd name="T67" fmla="*/ 34 h 47"/>
                <a:gd name="T68" fmla="*/ 40 w 57"/>
                <a:gd name="T69" fmla="*/ 39 h 47"/>
                <a:gd name="T70" fmla="*/ 45 w 57"/>
                <a:gd name="T71" fmla="*/ 43 h 47"/>
                <a:gd name="T72" fmla="*/ 49 w 57"/>
                <a:gd name="T73" fmla="*/ 39 h 47"/>
                <a:gd name="T74" fmla="*/ 45 w 57"/>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47">
                  <a:moveTo>
                    <a:pt x="57" y="36"/>
                  </a:moveTo>
                  <a:cubicBezTo>
                    <a:pt x="57" y="39"/>
                    <a:pt x="55" y="39"/>
                    <a:pt x="53" y="39"/>
                  </a:cubicBezTo>
                  <a:cubicBezTo>
                    <a:pt x="53" y="43"/>
                    <a:pt x="49" y="47"/>
                    <a:pt x="45" y="47"/>
                  </a:cubicBezTo>
                  <a:cubicBezTo>
                    <a:pt x="40" y="47"/>
                    <a:pt x="36" y="43"/>
                    <a:pt x="36" y="39"/>
                  </a:cubicBezTo>
                  <a:cubicBezTo>
                    <a:pt x="24" y="39"/>
                    <a:pt x="24" y="39"/>
                    <a:pt x="24" y="39"/>
                  </a:cubicBezTo>
                  <a:cubicBezTo>
                    <a:pt x="24" y="43"/>
                    <a:pt x="20" y="47"/>
                    <a:pt x="15" y="47"/>
                  </a:cubicBezTo>
                  <a:cubicBezTo>
                    <a:pt x="10"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0" y="10"/>
                    <a:pt x="10" y="10"/>
                    <a:pt x="10" y="10"/>
                  </a:cubicBezTo>
                  <a:cubicBezTo>
                    <a:pt x="11" y="10"/>
                    <a:pt x="13" y="9"/>
                    <a:pt x="14" y="9"/>
                  </a:cubicBezTo>
                  <a:cubicBezTo>
                    <a:pt x="19" y="9"/>
                    <a:pt x="19" y="9"/>
                    <a:pt x="19" y="9"/>
                  </a:cubicBezTo>
                  <a:cubicBezTo>
                    <a:pt x="19" y="3"/>
                    <a:pt x="19" y="3"/>
                    <a:pt x="19" y="3"/>
                  </a:cubicBezTo>
                  <a:cubicBezTo>
                    <a:pt x="19" y="1"/>
                    <a:pt x="20" y="0"/>
                    <a:pt x="21" y="0"/>
                  </a:cubicBezTo>
                  <a:cubicBezTo>
                    <a:pt x="55" y="0"/>
                    <a:pt x="55" y="0"/>
                    <a:pt x="55" y="0"/>
                  </a:cubicBezTo>
                  <a:cubicBezTo>
                    <a:pt x="56" y="0"/>
                    <a:pt x="57" y="1"/>
                    <a:pt x="57" y="3"/>
                  </a:cubicBezTo>
                  <a:lnTo>
                    <a:pt x="57" y="36"/>
                  </a:lnTo>
                  <a:close/>
                  <a:moveTo>
                    <a:pt x="19" y="22"/>
                  </a:moveTo>
                  <a:cubicBezTo>
                    <a:pt x="19" y="13"/>
                    <a:pt x="19" y="13"/>
                    <a:pt x="19" y="13"/>
                  </a:cubicBezTo>
                  <a:cubicBezTo>
                    <a:pt x="14" y="13"/>
                    <a:pt x="14" y="13"/>
                    <a:pt x="14" y="13"/>
                  </a:cubicBezTo>
                  <a:cubicBezTo>
                    <a:pt x="13" y="13"/>
                    <a:pt x="13" y="13"/>
                    <a:pt x="13" y="13"/>
                  </a:cubicBezTo>
                  <a:cubicBezTo>
                    <a:pt x="7" y="20"/>
                    <a:pt x="7" y="20"/>
                    <a:pt x="7" y="20"/>
                  </a:cubicBezTo>
                  <a:cubicBezTo>
                    <a:pt x="7" y="21"/>
                    <a:pt x="7" y="21"/>
                    <a:pt x="7" y="21"/>
                  </a:cubicBezTo>
                  <a:cubicBezTo>
                    <a:pt x="7" y="22"/>
                    <a:pt x="7" y="22"/>
                    <a:pt x="7" y="22"/>
                  </a:cubicBezTo>
                  <a:lnTo>
                    <a:pt x="19" y="22"/>
                  </a:lnTo>
                  <a:close/>
                  <a:moveTo>
                    <a:pt x="15" y="34"/>
                  </a:moveTo>
                  <a:cubicBezTo>
                    <a:pt x="13" y="34"/>
                    <a:pt x="11" y="36"/>
                    <a:pt x="11" y="39"/>
                  </a:cubicBezTo>
                  <a:cubicBezTo>
                    <a:pt x="11" y="41"/>
                    <a:pt x="13" y="43"/>
                    <a:pt x="15" y="43"/>
                  </a:cubicBezTo>
                  <a:cubicBezTo>
                    <a:pt x="17" y="43"/>
                    <a:pt x="19" y="41"/>
                    <a:pt x="19" y="39"/>
                  </a:cubicBezTo>
                  <a:cubicBezTo>
                    <a:pt x="19" y="36"/>
                    <a:pt x="17" y="34"/>
                    <a:pt x="15" y="34"/>
                  </a:cubicBezTo>
                  <a:close/>
                  <a:moveTo>
                    <a:pt x="45" y="34"/>
                  </a:moveTo>
                  <a:cubicBezTo>
                    <a:pt x="42" y="34"/>
                    <a:pt x="40" y="36"/>
                    <a:pt x="40" y="39"/>
                  </a:cubicBezTo>
                  <a:cubicBezTo>
                    <a:pt x="40" y="41"/>
                    <a:pt x="42" y="43"/>
                    <a:pt x="45" y="43"/>
                  </a:cubicBezTo>
                  <a:cubicBezTo>
                    <a:pt x="47" y="43"/>
                    <a:pt x="49" y="41"/>
                    <a:pt x="49" y="39"/>
                  </a:cubicBezTo>
                  <a:cubicBezTo>
                    <a:pt x="49" y="36"/>
                    <a:pt x="47" y="34"/>
                    <a:pt x="45" y="3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1" name="Freeform 97"/>
            <p:cNvSpPr>
              <a:spLocks noEditPoints="1"/>
            </p:cNvSpPr>
            <p:nvPr/>
          </p:nvSpPr>
          <p:spPr bwMode="auto">
            <a:xfrm>
              <a:off x="5543551" y="3886201"/>
              <a:ext cx="120651" cy="105833"/>
            </a:xfrm>
            <a:custGeom>
              <a:avLst/>
              <a:gdLst>
                <a:gd name="T0" fmla="*/ 48 w 48"/>
                <a:gd name="T1" fmla="*/ 26 h 42"/>
                <a:gd name="T2" fmla="*/ 48 w 48"/>
                <a:gd name="T3" fmla="*/ 35 h 42"/>
                <a:gd name="T4" fmla="*/ 47 w 48"/>
                <a:gd name="T5" fmla="*/ 36 h 42"/>
                <a:gd name="T6" fmla="*/ 45 w 48"/>
                <a:gd name="T7" fmla="*/ 36 h 42"/>
                <a:gd name="T8" fmla="*/ 45 w 48"/>
                <a:gd name="T9" fmla="*/ 37 h 42"/>
                <a:gd name="T10" fmla="*/ 40 w 48"/>
                <a:gd name="T11" fmla="*/ 42 h 42"/>
                <a:gd name="T12" fmla="*/ 36 w 48"/>
                <a:gd name="T13" fmla="*/ 37 h 42"/>
                <a:gd name="T14" fmla="*/ 36 w 48"/>
                <a:gd name="T15" fmla="*/ 36 h 42"/>
                <a:gd name="T16" fmla="*/ 12 w 48"/>
                <a:gd name="T17" fmla="*/ 36 h 42"/>
                <a:gd name="T18" fmla="*/ 12 w 48"/>
                <a:gd name="T19" fmla="*/ 37 h 42"/>
                <a:gd name="T20" fmla="*/ 8 w 48"/>
                <a:gd name="T21" fmla="*/ 42 h 42"/>
                <a:gd name="T22" fmla="*/ 3 w 48"/>
                <a:gd name="T23" fmla="*/ 37 h 42"/>
                <a:gd name="T24" fmla="*/ 3 w 48"/>
                <a:gd name="T25" fmla="*/ 36 h 42"/>
                <a:gd name="T26" fmla="*/ 1 w 48"/>
                <a:gd name="T27" fmla="*/ 36 h 42"/>
                <a:gd name="T28" fmla="*/ 0 w 48"/>
                <a:gd name="T29" fmla="*/ 35 h 42"/>
                <a:gd name="T30" fmla="*/ 0 w 48"/>
                <a:gd name="T31" fmla="*/ 26 h 42"/>
                <a:gd name="T32" fmla="*/ 5 w 48"/>
                <a:gd name="T33" fmla="*/ 21 h 42"/>
                <a:gd name="T34" fmla="*/ 6 w 48"/>
                <a:gd name="T35" fmla="*/ 21 h 42"/>
                <a:gd name="T36" fmla="*/ 8 w 48"/>
                <a:gd name="T37" fmla="*/ 11 h 42"/>
                <a:gd name="T38" fmla="*/ 15 w 48"/>
                <a:gd name="T39" fmla="*/ 6 h 42"/>
                <a:gd name="T40" fmla="*/ 18 w 48"/>
                <a:gd name="T41" fmla="*/ 6 h 42"/>
                <a:gd name="T42" fmla="*/ 18 w 48"/>
                <a:gd name="T43" fmla="*/ 1 h 42"/>
                <a:gd name="T44" fmla="*/ 19 w 48"/>
                <a:gd name="T45" fmla="*/ 0 h 42"/>
                <a:gd name="T46" fmla="*/ 29 w 48"/>
                <a:gd name="T47" fmla="*/ 0 h 42"/>
                <a:gd name="T48" fmla="*/ 30 w 48"/>
                <a:gd name="T49" fmla="*/ 1 h 42"/>
                <a:gd name="T50" fmla="*/ 30 w 48"/>
                <a:gd name="T51" fmla="*/ 6 h 42"/>
                <a:gd name="T52" fmla="*/ 33 w 48"/>
                <a:gd name="T53" fmla="*/ 6 h 42"/>
                <a:gd name="T54" fmla="*/ 39 w 48"/>
                <a:gd name="T55" fmla="*/ 11 h 42"/>
                <a:gd name="T56" fmla="*/ 42 w 48"/>
                <a:gd name="T57" fmla="*/ 21 h 42"/>
                <a:gd name="T58" fmla="*/ 43 w 48"/>
                <a:gd name="T59" fmla="*/ 21 h 42"/>
                <a:gd name="T60" fmla="*/ 48 w 48"/>
                <a:gd name="T61" fmla="*/ 26 h 42"/>
                <a:gd name="T62" fmla="*/ 11 w 48"/>
                <a:gd name="T63" fmla="*/ 28 h 42"/>
                <a:gd name="T64" fmla="*/ 8 w 48"/>
                <a:gd name="T65" fmla="*/ 25 h 42"/>
                <a:gd name="T66" fmla="*/ 4 w 48"/>
                <a:gd name="T67" fmla="*/ 28 h 42"/>
                <a:gd name="T68" fmla="*/ 8 w 48"/>
                <a:gd name="T69" fmla="*/ 32 h 42"/>
                <a:gd name="T70" fmla="*/ 11 w 48"/>
                <a:gd name="T71" fmla="*/ 28 h 42"/>
                <a:gd name="T72" fmla="*/ 36 w 48"/>
                <a:gd name="T73" fmla="*/ 21 h 42"/>
                <a:gd name="T74" fmla="*/ 34 w 48"/>
                <a:gd name="T75" fmla="*/ 13 h 42"/>
                <a:gd name="T76" fmla="*/ 33 w 48"/>
                <a:gd name="T77" fmla="*/ 12 h 42"/>
                <a:gd name="T78" fmla="*/ 15 w 48"/>
                <a:gd name="T79" fmla="*/ 12 h 42"/>
                <a:gd name="T80" fmla="*/ 14 w 48"/>
                <a:gd name="T81" fmla="*/ 13 h 42"/>
                <a:gd name="T82" fmla="*/ 12 w 48"/>
                <a:gd name="T83" fmla="*/ 21 h 42"/>
                <a:gd name="T84" fmla="*/ 36 w 48"/>
                <a:gd name="T85" fmla="*/ 21 h 42"/>
                <a:gd name="T86" fmla="*/ 44 w 48"/>
                <a:gd name="T87" fmla="*/ 28 h 42"/>
                <a:gd name="T88" fmla="*/ 40 w 48"/>
                <a:gd name="T89" fmla="*/ 25 h 42"/>
                <a:gd name="T90" fmla="*/ 37 w 48"/>
                <a:gd name="T91" fmla="*/ 28 h 42"/>
                <a:gd name="T92" fmla="*/ 40 w 48"/>
                <a:gd name="T93" fmla="*/ 32 h 42"/>
                <a:gd name="T94" fmla="*/ 44 w 48"/>
                <a:gd name="T95" fmla="*/ 2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2">
                  <a:moveTo>
                    <a:pt x="48" y="26"/>
                  </a:moveTo>
                  <a:cubicBezTo>
                    <a:pt x="48" y="35"/>
                    <a:pt x="48" y="35"/>
                    <a:pt x="48" y="35"/>
                  </a:cubicBezTo>
                  <a:cubicBezTo>
                    <a:pt x="48" y="35"/>
                    <a:pt x="47" y="36"/>
                    <a:pt x="47" y="36"/>
                  </a:cubicBezTo>
                  <a:cubicBezTo>
                    <a:pt x="45" y="36"/>
                    <a:pt x="45" y="36"/>
                    <a:pt x="45" y="36"/>
                  </a:cubicBezTo>
                  <a:cubicBezTo>
                    <a:pt x="45" y="37"/>
                    <a:pt x="45" y="37"/>
                    <a:pt x="45" y="37"/>
                  </a:cubicBezTo>
                  <a:cubicBezTo>
                    <a:pt x="45" y="40"/>
                    <a:pt x="43" y="42"/>
                    <a:pt x="40" y="42"/>
                  </a:cubicBezTo>
                  <a:cubicBezTo>
                    <a:pt x="38" y="42"/>
                    <a:pt x="36" y="40"/>
                    <a:pt x="36" y="37"/>
                  </a:cubicBezTo>
                  <a:cubicBezTo>
                    <a:pt x="36" y="36"/>
                    <a:pt x="36" y="36"/>
                    <a:pt x="36" y="36"/>
                  </a:cubicBezTo>
                  <a:cubicBezTo>
                    <a:pt x="12" y="36"/>
                    <a:pt x="12" y="36"/>
                    <a:pt x="12" y="36"/>
                  </a:cubicBezTo>
                  <a:cubicBezTo>
                    <a:pt x="12" y="37"/>
                    <a:pt x="12" y="37"/>
                    <a:pt x="12" y="37"/>
                  </a:cubicBezTo>
                  <a:cubicBezTo>
                    <a:pt x="12" y="40"/>
                    <a:pt x="10" y="42"/>
                    <a:pt x="8" y="42"/>
                  </a:cubicBezTo>
                  <a:cubicBezTo>
                    <a:pt x="5" y="42"/>
                    <a:pt x="3" y="40"/>
                    <a:pt x="3" y="37"/>
                  </a:cubicBezTo>
                  <a:cubicBezTo>
                    <a:pt x="3" y="36"/>
                    <a:pt x="3" y="36"/>
                    <a:pt x="3" y="36"/>
                  </a:cubicBezTo>
                  <a:cubicBezTo>
                    <a:pt x="1" y="36"/>
                    <a:pt x="1" y="36"/>
                    <a:pt x="1" y="36"/>
                  </a:cubicBezTo>
                  <a:cubicBezTo>
                    <a:pt x="0" y="36"/>
                    <a:pt x="0" y="35"/>
                    <a:pt x="0" y="35"/>
                  </a:cubicBezTo>
                  <a:cubicBezTo>
                    <a:pt x="0" y="26"/>
                    <a:pt x="0" y="26"/>
                    <a:pt x="0" y="26"/>
                  </a:cubicBezTo>
                  <a:cubicBezTo>
                    <a:pt x="0" y="23"/>
                    <a:pt x="2" y="21"/>
                    <a:pt x="5" y="21"/>
                  </a:cubicBezTo>
                  <a:cubicBezTo>
                    <a:pt x="6" y="21"/>
                    <a:pt x="6" y="21"/>
                    <a:pt x="6" y="21"/>
                  </a:cubicBezTo>
                  <a:cubicBezTo>
                    <a:pt x="8" y="11"/>
                    <a:pt x="8" y="11"/>
                    <a:pt x="8" y="11"/>
                  </a:cubicBezTo>
                  <a:cubicBezTo>
                    <a:pt x="9" y="8"/>
                    <a:pt x="12" y="6"/>
                    <a:pt x="15" y="6"/>
                  </a:cubicBezTo>
                  <a:cubicBezTo>
                    <a:pt x="18" y="6"/>
                    <a:pt x="18" y="6"/>
                    <a:pt x="18" y="6"/>
                  </a:cubicBezTo>
                  <a:cubicBezTo>
                    <a:pt x="18" y="1"/>
                    <a:pt x="18" y="1"/>
                    <a:pt x="18" y="1"/>
                  </a:cubicBezTo>
                  <a:cubicBezTo>
                    <a:pt x="18" y="0"/>
                    <a:pt x="18" y="0"/>
                    <a:pt x="19" y="0"/>
                  </a:cubicBezTo>
                  <a:cubicBezTo>
                    <a:pt x="29" y="0"/>
                    <a:pt x="29" y="0"/>
                    <a:pt x="29" y="0"/>
                  </a:cubicBezTo>
                  <a:cubicBezTo>
                    <a:pt x="30" y="0"/>
                    <a:pt x="30" y="0"/>
                    <a:pt x="30" y="1"/>
                  </a:cubicBezTo>
                  <a:cubicBezTo>
                    <a:pt x="30" y="6"/>
                    <a:pt x="30" y="6"/>
                    <a:pt x="30" y="6"/>
                  </a:cubicBezTo>
                  <a:cubicBezTo>
                    <a:pt x="33" y="6"/>
                    <a:pt x="33" y="6"/>
                    <a:pt x="33" y="6"/>
                  </a:cubicBezTo>
                  <a:cubicBezTo>
                    <a:pt x="36" y="6"/>
                    <a:pt x="39" y="8"/>
                    <a:pt x="39" y="11"/>
                  </a:cubicBezTo>
                  <a:cubicBezTo>
                    <a:pt x="42" y="21"/>
                    <a:pt x="42" y="21"/>
                    <a:pt x="42" y="21"/>
                  </a:cubicBezTo>
                  <a:cubicBezTo>
                    <a:pt x="43" y="21"/>
                    <a:pt x="43" y="21"/>
                    <a:pt x="43" y="21"/>
                  </a:cubicBezTo>
                  <a:cubicBezTo>
                    <a:pt x="45" y="21"/>
                    <a:pt x="48" y="23"/>
                    <a:pt x="48" y="26"/>
                  </a:cubicBezTo>
                  <a:close/>
                  <a:moveTo>
                    <a:pt x="11" y="28"/>
                  </a:moveTo>
                  <a:cubicBezTo>
                    <a:pt x="11" y="26"/>
                    <a:pt x="10" y="25"/>
                    <a:pt x="8" y="25"/>
                  </a:cubicBezTo>
                  <a:cubicBezTo>
                    <a:pt x="5" y="25"/>
                    <a:pt x="4" y="26"/>
                    <a:pt x="4" y="28"/>
                  </a:cubicBezTo>
                  <a:cubicBezTo>
                    <a:pt x="4" y="30"/>
                    <a:pt x="5" y="32"/>
                    <a:pt x="8" y="32"/>
                  </a:cubicBezTo>
                  <a:cubicBezTo>
                    <a:pt x="10" y="32"/>
                    <a:pt x="11" y="30"/>
                    <a:pt x="11" y="28"/>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4" y="28"/>
                  </a:moveTo>
                  <a:cubicBezTo>
                    <a:pt x="44" y="26"/>
                    <a:pt x="42" y="25"/>
                    <a:pt x="40" y="25"/>
                  </a:cubicBezTo>
                  <a:cubicBezTo>
                    <a:pt x="38" y="25"/>
                    <a:pt x="37" y="26"/>
                    <a:pt x="37" y="28"/>
                  </a:cubicBezTo>
                  <a:cubicBezTo>
                    <a:pt x="37" y="30"/>
                    <a:pt x="38" y="32"/>
                    <a:pt x="40" y="32"/>
                  </a:cubicBezTo>
                  <a:cubicBezTo>
                    <a:pt x="42" y="32"/>
                    <a:pt x="44" y="30"/>
                    <a:pt x="44"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2" name="Freeform 98"/>
            <p:cNvSpPr>
              <a:spLocks noEditPoints="1"/>
            </p:cNvSpPr>
            <p:nvPr/>
          </p:nvSpPr>
          <p:spPr bwMode="auto">
            <a:xfrm>
              <a:off x="5676901" y="3663951"/>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3 h 43"/>
                <a:gd name="T10" fmla="*/ 30 w 45"/>
                <a:gd name="T11" fmla="*/ 27 h 43"/>
                <a:gd name="T12" fmla="*/ 38 w 45"/>
                <a:gd name="T13" fmla="*/ 24 h 43"/>
                <a:gd name="T14" fmla="*/ 41 w 45"/>
                <a:gd name="T15" fmla="*/ 31 h 43"/>
                <a:gd name="T16" fmla="*/ 41 w 45"/>
                <a:gd name="T17" fmla="*/ 38 h 43"/>
                <a:gd name="T18" fmla="*/ 43 w 45"/>
                <a:gd name="T19" fmla="*/ 18 h 43"/>
                <a:gd name="T20" fmla="*/ 11 w 45"/>
                <a:gd name="T21" fmla="*/ 18 h 43"/>
                <a:gd name="T22" fmla="*/ 9 w 45"/>
                <a:gd name="T23" fmla="*/ 20 h 43"/>
                <a:gd name="T24" fmla="*/ 9 w 45"/>
                <a:gd name="T25" fmla="*/ 41 h 43"/>
                <a:gd name="T26" fmla="*/ 11 w 45"/>
                <a:gd name="T27" fmla="*/ 43 h 43"/>
                <a:gd name="T28" fmla="*/ 43 w 45"/>
                <a:gd name="T29" fmla="*/ 43 h 43"/>
                <a:gd name="T30" fmla="*/ 45 w 45"/>
                <a:gd name="T31" fmla="*/ 41 h 43"/>
                <a:gd name="T32" fmla="*/ 45 w 45"/>
                <a:gd name="T33" fmla="*/ 20 h 43"/>
                <a:gd name="T34" fmla="*/ 43 w 45"/>
                <a:gd name="T35" fmla="*/ 18 h 43"/>
                <a:gd name="T36" fmla="*/ 39 w 45"/>
                <a:gd name="T37" fmla="*/ 14 h 43"/>
                <a:gd name="T38" fmla="*/ 34 w 45"/>
                <a:gd name="T39" fmla="*/ 2 h 43"/>
                <a:gd name="T40" fmla="*/ 32 w 45"/>
                <a:gd name="T41" fmla="*/ 1 h 43"/>
                <a:gd name="T42" fmla="*/ 2 w 45"/>
                <a:gd name="T43" fmla="*/ 12 h 43"/>
                <a:gd name="T44" fmla="*/ 1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3"/>
                    <a:pt x="24" y="33"/>
                    <a:pt x="24" y="33"/>
                  </a:cubicBezTo>
                  <a:cubicBezTo>
                    <a:pt x="30" y="27"/>
                    <a:pt x="30" y="27"/>
                    <a:pt x="30" y="27"/>
                  </a:cubicBezTo>
                  <a:cubicBezTo>
                    <a:pt x="38" y="24"/>
                    <a:pt x="38" y="24"/>
                    <a:pt x="38" y="24"/>
                  </a:cubicBezTo>
                  <a:cubicBezTo>
                    <a:pt x="41" y="31"/>
                    <a:pt x="41" y="31"/>
                    <a:pt x="41" y="31"/>
                  </a:cubicBezTo>
                  <a:lnTo>
                    <a:pt x="41" y="38"/>
                  </a:lnTo>
                  <a:close/>
                  <a:moveTo>
                    <a:pt x="43" y="18"/>
                  </a:moveTo>
                  <a:cubicBezTo>
                    <a:pt x="11" y="18"/>
                    <a:pt x="11" y="18"/>
                    <a:pt x="11" y="18"/>
                  </a:cubicBezTo>
                  <a:cubicBezTo>
                    <a:pt x="10" y="18"/>
                    <a:pt x="9" y="19"/>
                    <a:pt x="9" y="20"/>
                  </a:cubicBezTo>
                  <a:cubicBezTo>
                    <a:pt x="9" y="41"/>
                    <a:pt x="9" y="41"/>
                    <a:pt x="9" y="41"/>
                  </a:cubicBezTo>
                  <a:cubicBezTo>
                    <a:pt x="9" y="42"/>
                    <a:pt x="10" y="43"/>
                    <a:pt x="11" y="43"/>
                  </a:cubicBezTo>
                  <a:cubicBezTo>
                    <a:pt x="43" y="43"/>
                    <a:pt x="43" y="43"/>
                    <a:pt x="43" y="43"/>
                  </a:cubicBezTo>
                  <a:cubicBezTo>
                    <a:pt x="44" y="43"/>
                    <a:pt x="45" y="42"/>
                    <a:pt x="45" y="41"/>
                  </a:cubicBezTo>
                  <a:cubicBezTo>
                    <a:pt x="45" y="20"/>
                    <a:pt x="45" y="20"/>
                    <a:pt x="45" y="20"/>
                  </a:cubicBezTo>
                  <a:cubicBezTo>
                    <a:pt x="45" y="19"/>
                    <a:pt x="44" y="18"/>
                    <a:pt x="43" y="18"/>
                  </a:cubicBezTo>
                  <a:close/>
                  <a:moveTo>
                    <a:pt x="39" y="14"/>
                  </a:moveTo>
                  <a:cubicBezTo>
                    <a:pt x="34" y="2"/>
                    <a:pt x="34" y="2"/>
                    <a:pt x="34" y="2"/>
                  </a:cubicBezTo>
                  <a:cubicBezTo>
                    <a:pt x="34" y="1"/>
                    <a:pt x="33" y="0"/>
                    <a:pt x="32" y="1"/>
                  </a:cubicBezTo>
                  <a:cubicBezTo>
                    <a:pt x="2" y="12"/>
                    <a:pt x="2" y="12"/>
                    <a:pt x="2" y="12"/>
                  </a:cubicBezTo>
                  <a:cubicBezTo>
                    <a:pt x="1" y="12"/>
                    <a:pt x="0" y="13"/>
                    <a:pt x="1" y="14"/>
                  </a:cubicBezTo>
                  <a:cubicBezTo>
                    <a:pt x="5" y="27"/>
                    <a:pt x="5" y="27"/>
                    <a:pt x="5" y="27"/>
                  </a:cubicBezTo>
                  <a:cubicBezTo>
                    <a:pt x="5" y="20"/>
                    <a:pt x="5" y="20"/>
                    <a:pt x="5" y="20"/>
                  </a:cubicBezTo>
                  <a:cubicBezTo>
                    <a:pt x="5" y="17"/>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3" name="Freeform 103"/>
            <p:cNvSpPr>
              <a:spLocks/>
            </p:cNvSpPr>
            <p:nvPr/>
          </p:nvSpPr>
          <p:spPr bwMode="auto">
            <a:xfrm>
              <a:off x="5810251" y="3551767"/>
              <a:ext cx="99484" cy="101600"/>
            </a:xfrm>
            <a:custGeom>
              <a:avLst/>
              <a:gdLst>
                <a:gd name="T0" fmla="*/ 15 w 40"/>
                <a:gd name="T1" fmla="*/ 41 h 41"/>
                <a:gd name="T2" fmla="*/ 11 w 40"/>
                <a:gd name="T3" fmla="*/ 40 h 41"/>
                <a:gd name="T4" fmla="*/ 1 w 40"/>
                <a:gd name="T5" fmla="*/ 26 h 41"/>
                <a:gd name="T6" fmla="*/ 2 w 40"/>
                <a:gd name="T7" fmla="*/ 20 h 41"/>
                <a:gd name="T8" fmla="*/ 7 w 40"/>
                <a:gd name="T9" fmla="*/ 21 h 41"/>
                <a:gd name="T10" fmla="*/ 14 w 40"/>
                <a:gd name="T11" fmla="*/ 30 h 41"/>
                <a:gd name="T12" fmla="*/ 32 w 40"/>
                <a:gd name="T13" fmla="*/ 2 h 41"/>
                <a:gd name="T14" fmla="*/ 37 w 40"/>
                <a:gd name="T15" fmla="*/ 1 h 41"/>
                <a:gd name="T16" fmla="*/ 39 w 40"/>
                <a:gd name="T17" fmla="*/ 6 h 41"/>
                <a:gd name="T18" fmla="*/ 18 w 40"/>
                <a:gd name="T19" fmla="*/ 39 h 41"/>
                <a:gd name="T20" fmla="*/ 15 w 40"/>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1">
                  <a:moveTo>
                    <a:pt x="15" y="41"/>
                  </a:moveTo>
                  <a:cubicBezTo>
                    <a:pt x="13" y="41"/>
                    <a:pt x="12" y="41"/>
                    <a:pt x="11" y="40"/>
                  </a:cubicBezTo>
                  <a:cubicBezTo>
                    <a:pt x="1" y="26"/>
                    <a:pt x="1" y="26"/>
                    <a:pt x="1" y="26"/>
                  </a:cubicBezTo>
                  <a:cubicBezTo>
                    <a:pt x="0" y="24"/>
                    <a:pt x="0" y="21"/>
                    <a:pt x="2" y="20"/>
                  </a:cubicBezTo>
                  <a:cubicBezTo>
                    <a:pt x="4" y="19"/>
                    <a:pt x="6" y="19"/>
                    <a:pt x="7" y="21"/>
                  </a:cubicBezTo>
                  <a:cubicBezTo>
                    <a:pt x="14" y="30"/>
                    <a:pt x="14" y="30"/>
                    <a:pt x="14" y="30"/>
                  </a:cubicBezTo>
                  <a:cubicBezTo>
                    <a:pt x="32" y="2"/>
                    <a:pt x="32" y="2"/>
                    <a:pt x="32" y="2"/>
                  </a:cubicBezTo>
                  <a:cubicBezTo>
                    <a:pt x="33" y="0"/>
                    <a:pt x="35" y="0"/>
                    <a:pt x="37" y="1"/>
                  </a:cubicBezTo>
                  <a:cubicBezTo>
                    <a:pt x="39" y="2"/>
                    <a:pt x="40" y="4"/>
                    <a:pt x="39" y="6"/>
                  </a:cubicBezTo>
                  <a:cubicBezTo>
                    <a:pt x="18" y="39"/>
                    <a:pt x="18" y="39"/>
                    <a:pt x="18" y="39"/>
                  </a:cubicBezTo>
                  <a:cubicBezTo>
                    <a:pt x="17" y="40"/>
                    <a:pt x="16" y="41"/>
                    <a:pt x="15" y="4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4" name="Freeform 104"/>
            <p:cNvSpPr>
              <a:spLocks noEditPoints="1"/>
            </p:cNvSpPr>
            <p:nvPr/>
          </p:nvSpPr>
          <p:spPr bwMode="auto">
            <a:xfrm>
              <a:off x="5922435" y="3109385"/>
              <a:ext cx="150284" cy="150284"/>
            </a:xfrm>
            <a:custGeom>
              <a:avLst/>
              <a:gdLst>
                <a:gd name="T0" fmla="*/ 53 w 60"/>
                <a:gd name="T1" fmla="*/ 57 h 60"/>
                <a:gd name="T2" fmla="*/ 48 w 60"/>
                <a:gd name="T3" fmla="*/ 52 h 60"/>
                <a:gd name="T4" fmla="*/ 53 w 60"/>
                <a:gd name="T5" fmla="*/ 48 h 60"/>
                <a:gd name="T6" fmla="*/ 57 w 60"/>
                <a:gd name="T7" fmla="*/ 52 h 60"/>
                <a:gd name="T8" fmla="*/ 53 w 60"/>
                <a:gd name="T9" fmla="*/ 57 h 60"/>
                <a:gd name="T10" fmla="*/ 35 w 60"/>
                <a:gd name="T11" fmla="*/ 52 h 60"/>
                <a:gd name="T12" fmla="*/ 30 w 60"/>
                <a:gd name="T13" fmla="*/ 57 h 60"/>
                <a:gd name="T14" fmla="*/ 26 w 60"/>
                <a:gd name="T15" fmla="*/ 52 h 60"/>
                <a:gd name="T16" fmla="*/ 30 w 60"/>
                <a:gd name="T17" fmla="*/ 48 h 60"/>
                <a:gd name="T18" fmla="*/ 35 w 60"/>
                <a:gd name="T19" fmla="*/ 52 h 60"/>
                <a:gd name="T20" fmla="*/ 26 w 60"/>
                <a:gd name="T21" fmla="*/ 7 h 60"/>
                <a:gd name="T22" fmla="*/ 30 w 60"/>
                <a:gd name="T23" fmla="*/ 3 h 60"/>
                <a:gd name="T24" fmla="*/ 35 w 60"/>
                <a:gd name="T25" fmla="*/ 7 h 60"/>
                <a:gd name="T26" fmla="*/ 30 w 60"/>
                <a:gd name="T27" fmla="*/ 12 h 60"/>
                <a:gd name="T28" fmla="*/ 26 w 60"/>
                <a:gd name="T29" fmla="*/ 7 h 60"/>
                <a:gd name="T30" fmla="*/ 12 w 60"/>
                <a:gd name="T31" fmla="*/ 52 h 60"/>
                <a:gd name="T32" fmla="*/ 8 w 60"/>
                <a:gd name="T33" fmla="*/ 57 h 60"/>
                <a:gd name="T34" fmla="*/ 3 w 60"/>
                <a:gd name="T35" fmla="*/ 52 h 60"/>
                <a:gd name="T36" fmla="*/ 8 w 60"/>
                <a:gd name="T37" fmla="*/ 48 h 60"/>
                <a:gd name="T38" fmla="*/ 12 w 60"/>
                <a:gd name="T39" fmla="*/ 52 h 60"/>
                <a:gd name="T40" fmla="*/ 56 w 60"/>
                <a:gd name="T41" fmla="*/ 45 h 60"/>
                <a:gd name="T42" fmla="*/ 56 w 60"/>
                <a:gd name="T43" fmla="*/ 38 h 60"/>
                <a:gd name="T44" fmla="*/ 45 w 60"/>
                <a:gd name="T45" fmla="*/ 27 h 60"/>
                <a:gd name="T46" fmla="*/ 38 w 60"/>
                <a:gd name="T47" fmla="*/ 27 h 60"/>
                <a:gd name="T48" fmla="*/ 33 w 60"/>
                <a:gd name="T49" fmla="*/ 23 h 60"/>
                <a:gd name="T50" fmla="*/ 33 w 60"/>
                <a:gd name="T51" fmla="*/ 14 h 60"/>
                <a:gd name="T52" fmla="*/ 38 w 60"/>
                <a:gd name="T53" fmla="*/ 7 h 60"/>
                <a:gd name="T54" fmla="*/ 30 w 60"/>
                <a:gd name="T55" fmla="*/ 0 h 60"/>
                <a:gd name="T56" fmla="*/ 23 w 60"/>
                <a:gd name="T57" fmla="*/ 7 h 60"/>
                <a:gd name="T58" fmla="*/ 27 w 60"/>
                <a:gd name="T59" fmla="*/ 14 h 60"/>
                <a:gd name="T60" fmla="*/ 27 w 60"/>
                <a:gd name="T61" fmla="*/ 23 h 60"/>
                <a:gd name="T62" fmla="*/ 22 w 60"/>
                <a:gd name="T63" fmla="*/ 27 h 60"/>
                <a:gd name="T64" fmla="*/ 16 w 60"/>
                <a:gd name="T65" fmla="*/ 27 h 60"/>
                <a:gd name="T66" fmla="*/ 5 w 60"/>
                <a:gd name="T67" fmla="*/ 38 h 60"/>
                <a:gd name="T68" fmla="*/ 5 w 60"/>
                <a:gd name="T69" fmla="*/ 45 h 60"/>
                <a:gd name="T70" fmla="*/ 0 w 60"/>
                <a:gd name="T71" fmla="*/ 52 h 60"/>
                <a:gd name="T72" fmla="*/ 8 w 60"/>
                <a:gd name="T73" fmla="*/ 60 h 60"/>
                <a:gd name="T74" fmla="*/ 16 w 60"/>
                <a:gd name="T75" fmla="*/ 52 h 60"/>
                <a:gd name="T76" fmla="*/ 11 w 60"/>
                <a:gd name="T77" fmla="*/ 45 h 60"/>
                <a:gd name="T78" fmla="*/ 11 w 60"/>
                <a:gd name="T79" fmla="*/ 38 h 60"/>
                <a:gd name="T80" fmla="*/ 16 w 60"/>
                <a:gd name="T81" fmla="*/ 33 h 60"/>
                <a:gd name="T82" fmla="*/ 22 w 60"/>
                <a:gd name="T83" fmla="*/ 33 h 60"/>
                <a:gd name="T84" fmla="*/ 27 w 60"/>
                <a:gd name="T85" fmla="*/ 32 h 60"/>
                <a:gd name="T86" fmla="*/ 27 w 60"/>
                <a:gd name="T87" fmla="*/ 45 h 60"/>
                <a:gd name="T88" fmla="*/ 23 w 60"/>
                <a:gd name="T89" fmla="*/ 52 h 60"/>
                <a:gd name="T90" fmla="*/ 30 w 60"/>
                <a:gd name="T91" fmla="*/ 60 h 60"/>
                <a:gd name="T92" fmla="*/ 38 w 60"/>
                <a:gd name="T93" fmla="*/ 52 h 60"/>
                <a:gd name="T94" fmla="*/ 33 w 60"/>
                <a:gd name="T95" fmla="*/ 45 h 60"/>
                <a:gd name="T96" fmla="*/ 33 w 60"/>
                <a:gd name="T97" fmla="*/ 32 h 60"/>
                <a:gd name="T98" fmla="*/ 38 w 60"/>
                <a:gd name="T99" fmla="*/ 33 h 60"/>
                <a:gd name="T100" fmla="*/ 45 w 60"/>
                <a:gd name="T101" fmla="*/ 33 h 60"/>
                <a:gd name="T102" fmla="*/ 50 w 60"/>
                <a:gd name="T103" fmla="*/ 38 h 60"/>
                <a:gd name="T104" fmla="*/ 50 w 60"/>
                <a:gd name="T105" fmla="*/ 45 h 60"/>
                <a:gd name="T106" fmla="*/ 45 w 60"/>
                <a:gd name="T107" fmla="*/ 52 h 60"/>
                <a:gd name="T108" fmla="*/ 53 w 60"/>
                <a:gd name="T109" fmla="*/ 60 h 60"/>
                <a:gd name="T110" fmla="*/ 60 w 60"/>
                <a:gd name="T111" fmla="*/ 52 h 60"/>
                <a:gd name="T112" fmla="*/ 56 w 60"/>
                <a:gd name="T113"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0">
                  <a:moveTo>
                    <a:pt x="53" y="57"/>
                  </a:moveTo>
                  <a:cubicBezTo>
                    <a:pt x="50" y="57"/>
                    <a:pt x="48" y="55"/>
                    <a:pt x="48" y="52"/>
                  </a:cubicBezTo>
                  <a:cubicBezTo>
                    <a:pt x="48" y="50"/>
                    <a:pt x="50" y="48"/>
                    <a:pt x="53" y="48"/>
                  </a:cubicBezTo>
                  <a:cubicBezTo>
                    <a:pt x="55" y="48"/>
                    <a:pt x="57" y="50"/>
                    <a:pt x="57" y="52"/>
                  </a:cubicBezTo>
                  <a:cubicBezTo>
                    <a:pt x="57" y="55"/>
                    <a:pt x="55" y="57"/>
                    <a:pt x="53" y="57"/>
                  </a:cubicBezTo>
                  <a:close/>
                  <a:moveTo>
                    <a:pt x="35" y="52"/>
                  </a:moveTo>
                  <a:cubicBezTo>
                    <a:pt x="35" y="55"/>
                    <a:pt x="33" y="57"/>
                    <a:pt x="30" y="57"/>
                  </a:cubicBezTo>
                  <a:cubicBezTo>
                    <a:pt x="28" y="57"/>
                    <a:pt x="26" y="55"/>
                    <a:pt x="26" y="52"/>
                  </a:cubicBezTo>
                  <a:cubicBezTo>
                    <a:pt x="26" y="50"/>
                    <a:pt x="28" y="48"/>
                    <a:pt x="30" y="48"/>
                  </a:cubicBezTo>
                  <a:cubicBezTo>
                    <a:pt x="33" y="48"/>
                    <a:pt x="35" y="50"/>
                    <a:pt x="35" y="52"/>
                  </a:cubicBezTo>
                  <a:close/>
                  <a:moveTo>
                    <a:pt x="26" y="7"/>
                  </a:moveTo>
                  <a:cubicBezTo>
                    <a:pt x="26" y="5"/>
                    <a:pt x="28" y="3"/>
                    <a:pt x="30" y="3"/>
                  </a:cubicBezTo>
                  <a:cubicBezTo>
                    <a:pt x="33" y="3"/>
                    <a:pt x="35" y="5"/>
                    <a:pt x="35" y="7"/>
                  </a:cubicBezTo>
                  <a:cubicBezTo>
                    <a:pt x="35" y="10"/>
                    <a:pt x="33" y="12"/>
                    <a:pt x="30" y="12"/>
                  </a:cubicBezTo>
                  <a:cubicBezTo>
                    <a:pt x="28" y="12"/>
                    <a:pt x="26" y="10"/>
                    <a:pt x="26" y="7"/>
                  </a:cubicBezTo>
                  <a:close/>
                  <a:moveTo>
                    <a:pt x="12" y="52"/>
                  </a:moveTo>
                  <a:cubicBezTo>
                    <a:pt x="12" y="55"/>
                    <a:pt x="10" y="57"/>
                    <a:pt x="8" y="57"/>
                  </a:cubicBezTo>
                  <a:cubicBezTo>
                    <a:pt x="5" y="57"/>
                    <a:pt x="3" y="55"/>
                    <a:pt x="3" y="52"/>
                  </a:cubicBezTo>
                  <a:cubicBezTo>
                    <a:pt x="3" y="50"/>
                    <a:pt x="5" y="48"/>
                    <a:pt x="8" y="48"/>
                  </a:cubicBezTo>
                  <a:cubicBezTo>
                    <a:pt x="10" y="48"/>
                    <a:pt x="12" y="50"/>
                    <a:pt x="12" y="52"/>
                  </a:cubicBezTo>
                  <a:close/>
                  <a:moveTo>
                    <a:pt x="56" y="45"/>
                  </a:moveTo>
                  <a:cubicBezTo>
                    <a:pt x="56" y="38"/>
                    <a:pt x="56" y="38"/>
                    <a:pt x="56" y="38"/>
                  </a:cubicBezTo>
                  <a:cubicBezTo>
                    <a:pt x="56" y="33"/>
                    <a:pt x="53" y="27"/>
                    <a:pt x="45" y="27"/>
                  </a:cubicBezTo>
                  <a:cubicBezTo>
                    <a:pt x="38" y="27"/>
                    <a:pt x="38" y="27"/>
                    <a:pt x="38" y="27"/>
                  </a:cubicBezTo>
                  <a:cubicBezTo>
                    <a:pt x="34" y="27"/>
                    <a:pt x="33" y="24"/>
                    <a:pt x="33" y="23"/>
                  </a:cubicBezTo>
                  <a:cubicBezTo>
                    <a:pt x="33" y="14"/>
                    <a:pt x="33" y="14"/>
                    <a:pt x="33" y="14"/>
                  </a:cubicBezTo>
                  <a:cubicBezTo>
                    <a:pt x="36" y="13"/>
                    <a:pt x="38" y="10"/>
                    <a:pt x="38" y="7"/>
                  </a:cubicBezTo>
                  <a:cubicBezTo>
                    <a:pt x="38" y="3"/>
                    <a:pt x="35" y="0"/>
                    <a:pt x="30" y="0"/>
                  </a:cubicBezTo>
                  <a:cubicBezTo>
                    <a:pt x="26" y="0"/>
                    <a:pt x="23" y="3"/>
                    <a:pt x="23" y="7"/>
                  </a:cubicBezTo>
                  <a:cubicBezTo>
                    <a:pt x="23" y="10"/>
                    <a:pt x="24" y="13"/>
                    <a:pt x="27" y="14"/>
                  </a:cubicBezTo>
                  <a:cubicBezTo>
                    <a:pt x="27" y="23"/>
                    <a:pt x="27" y="23"/>
                    <a:pt x="27" y="23"/>
                  </a:cubicBezTo>
                  <a:cubicBezTo>
                    <a:pt x="27" y="24"/>
                    <a:pt x="27" y="27"/>
                    <a:pt x="22" y="27"/>
                  </a:cubicBezTo>
                  <a:cubicBezTo>
                    <a:pt x="16" y="27"/>
                    <a:pt x="16" y="27"/>
                    <a:pt x="16" y="27"/>
                  </a:cubicBezTo>
                  <a:cubicBezTo>
                    <a:pt x="8" y="27"/>
                    <a:pt x="5" y="33"/>
                    <a:pt x="5" y="38"/>
                  </a:cubicBezTo>
                  <a:cubicBezTo>
                    <a:pt x="5" y="45"/>
                    <a:pt x="5" y="45"/>
                    <a:pt x="5" y="45"/>
                  </a:cubicBezTo>
                  <a:cubicBezTo>
                    <a:pt x="2" y="46"/>
                    <a:pt x="0" y="49"/>
                    <a:pt x="0" y="52"/>
                  </a:cubicBezTo>
                  <a:cubicBezTo>
                    <a:pt x="0" y="56"/>
                    <a:pt x="4" y="60"/>
                    <a:pt x="8" y="60"/>
                  </a:cubicBezTo>
                  <a:cubicBezTo>
                    <a:pt x="12" y="60"/>
                    <a:pt x="16" y="56"/>
                    <a:pt x="16" y="52"/>
                  </a:cubicBezTo>
                  <a:cubicBezTo>
                    <a:pt x="16" y="49"/>
                    <a:pt x="14" y="46"/>
                    <a:pt x="11" y="45"/>
                  </a:cubicBezTo>
                  <a:cubicBezTo>
                    <a:pt x="11" y="38"/>
                    <a:pt x="11" y="38"/>
                    <a:pt x="11" y="38"/>
                  </a:cubicBezTo>
                  <a:cubicBezTo>
                    <a:pt x="11" y="37"/>
                    <a:pt x="11" y="33"/>
                    <a:pt x="16" y="33"/>
                  </a:cubicBezTo>
                  <a:cubicBezTo>
                    <a:pt x="22" y="33"/>
                    <a:pt x="22" y="33"/>
                    <a:pt x="22" y="33"/>
                  </a:cubicBezTo>
                  <a:cubicBezTo>
                    <a:pt x="24" y="33"/>
                    <a:pt x="26" y="33"/>
                    <a:pt x="27" y="32"/>
                  </a:cubicBezTo>
                  <a:cubicBezTo>
                    <a:pt x="27" y="45"/>
                    <a:pt x="27" y="45"/>
                    <a:pt x="27" y="45"/>
                  </a:cubicBezTo>
                  <a:cubicBezTo>
                    <a:pt x="24" y="46"/>
                    <a:pt x="23" y="49"/>
                    <a:pt x="23" y="52"/>
                  </a:cubicBezTo>
                  <a:cubicBezTo>
                    <a:pt x="23" y="56"/>
                    <a:pt x="26" y="60"/>
                    <a:pt x="30" y="60"/>
                  </a:cubicBezTo>
                  <a:cubicBezTo>
                    <a:pt x="35" y="60"/>
                    <a:pt x="38" y="56"/>
                    <a:pt x="38" y="52"/>
                  </a:cubicBezTo>
                  <a:cubicBezTo>
                    <a:pt x="38" y="49"/>
                    <a:pt x="36" y="46"/>
                    <a:pt x="33" y="45"/>
                  </a:cubicBezTo>
                  <a:cubicBezTo>
                    <a:pt x="33" y="32"/>
                    <a:pt x="33" y="32"/>
                    <a:pt x="33" y="32"/>
                  </a:cubicBezTo>
                  <a:cubicBezTo>
                    <a:pt x="35" y="33"/>
                    <a:pt x="36" y="33"/>
                    <a:pt x="38" y="33"/>
                  </a:cubicBezTo>
                  <a:cubicBezTo>
                    <a:pt x="45" y="33"/>
                    <a:pt x="45" y="33"/>
                    <a:pt x="45" y="33"/>
                  </a:cubicBezTo>
                  <a:cubicBezTo>
                    <a:pt x="49" y="33"/>
                    <a:pt x="50" y="37"/>
                    <a:pt x="50" y="38"/>
                  </a:cubicBezTo>
                  <a:cubicBezTo>
                    <a:pt x="50" y="45"/>
                    <a:pt x="50" y="45"/>
                    <a:pt x="50" y="45"/>
                  </a:cubicBezTo>
                  <a:cubicBezTo>
                    <a:pt x="47" y="46"/>
                    <a:pt x="45" y="49"/>
                    <a:pt x="45" y="52"/>
                  </a:cubicBezTo>
                  <a:cubicBezTo>
                    <a:pt x="45" y="56"/>
                    <a:pt x="48" y="60"/>
                    <a:pt x="53" y="60"/>
                  </a:cubicBezTo>
                  <a:cubicBezTo>
                    <a:pt x="57" y="60"/>
                    <a:pt x="60" y="56"/>
                    <a:pt x="60" y="52"/>
                  </a:cubicBezTo>
                  <a:cubicBezTo>
                    <a:pt x="60" y="49"/>
                    <a:pt x="59" y="46"/>
                    <a:pt x="56" y="4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5" name="Freeform 116"/>
            <p:cNvSpPr>
              <a:spLocks noEditPoints="1"/>
            </p:cNvSpPr>
            <p:nvPr/>
          </p:nvSpPr>
          <p:spPr bwMode="auto">
            <a:xfrm>
              <a:off x="6455835" y="3185585"/>
              <a:ext cx="93133" cy="116417"/>
            </a:xfrm>
            <a:custGeom>
              <a:avLst/>
              <a:gdLst>
                <a:gd name="T0" fmla="*/ 23 w 37"/>
                <a:gd name="T1" fmla="*/ 10 h 47"/>
                <a:gd name="T2" fmla="*/ 20 w 37"/>
                <a:gd name="T3" fmla="*/ 6 h 47"/>
                <a:gd name="T4" fmla="*/ 16 w 37"/>
                <a:gd name="T5" fmla="*/ 6 h 47"/>
                <a:gd name="T6" fmla="*/ 13 w 37"/>
                <a:gd name="T7" fmla="*/ 10 h 47"/>
                <a:gd name="T8" fmla="*/ 9 w 37"/>
                <a:gd name="T9" fmla="*/ 10 h 47"/>
                <a:gd name="T10" fmla="*/ 14 w 37"/>
                <a:gd name="T11" fmla="*/ 3 h 47"/>
                <a:gd name="T12" fmla="*/ 16 w 37"/>
                <a:gd name="T13" fmla="*/ 3 h 47"/>
                <a:gd name="T14" fmla="*/ 21 w 37"/>
                <a:gd name="T15" fmla="*/ 3 h 47"/>
                <a:gd name="T16" fmla="*/ 22 w 37"/>
                <a:gd name="T17" fmla="*/ 3 h 47"/>
                <a:gd name="T18" fmla="*/ 27 w 37"/>
                <a:gd name="T19" fmla="*/ 10 h 47"/>
                <a:gd name="T20" fmla="*/ 23 w 37"/>
                <a:gd name="T21" fmla="*/ 10 h 47"/>
                <a:gd name="T22" fmla="*/ 26 w 37"/>
                <a:gd name="T23" fmla="*/ 4 h 47"/>
                <a:gd name="T24" fmla="*/ 24 w 37"/>
                <a:gd name="T25" fmla="*/ 2 h 47"/>
                <a:gd name="T26" fmla="*/ 20 w 37"/>
                <a:gd name="T27" fmla="*/ 0 h 47"/>
                <a:gd name="T28" fmla="*/ 16 w 37"/>
                <a:gd name="T29" fmla="*/ 0 h 47"/>
                <a:gd name="T30" fmla="*/ 13 w 37"/>
                <a:gd name="T31" fmla="*/ 2 h 47"/>
                <a:gd name="T32" fmla="*/ 11 w 37"/>
                <a:gd name="T33" fmla="*/ 4 h 47"/>
                <a:gd name="T34" fmla="*/ 0 w 37"/>
                <a:gd name="T35" fmla="*/ 10 h 47"/>
                <a:gd name="T36" fmla="*/ 0 w 37"/>
                <a:gd name="T37" fmla="*/ 11 h 47"/>
                <a:gd name="T38" fmla="*/ 18 w 37"/>
                <a:gd name="T39" fmla="*/ 17 h 47"/>
                <a:gd name="T40" fmla="*/ 37 w 37"/>
                <a:gd name="T41" fmla="*/ 11 h 47"/>
                <a:gd name="T42" fmla="*/ 37 w 37"/>
                <a:gd name="T43" fmla="*/ 10 h 47"/>
                <a:gd name="T44" fmla="*/ 26 w 37"/>
                <a:gd name="T45" fmla="*/ 4 h 47"/>
                <a:gd name="T46" fmla="*/ 2 w 37"/>
                <a:gd name="T47" fmla="*/ 19 h 47"/>
                <a:gd name="T48" fmla="*/ 5 w 37"/>
                <a:gd name="T49" fmla="*/ 42 h 47"/>
                <a:gd name="T50" fmla="*/ 18 w 37"/>
                <a:gd name="T51" fmla="*/ 47 h 47"/>
                <a:gd name="T52" fmla="*/ 32 w 37"/>
                <a:gd name="T53" fmla="*/ 42 h 47"/>
                <a:gd name="T54" fmla="*/ 34 w 37"/>
                <a:gd name="T55" fmla="*/ 19 h 47"/>
                <a:gd name="T56" fmla="*/ 18 w 37"/>
                <a:gd name="T57" fmla="*/ 22 h 47"/>
                <a:gd name="T58" fmla="*/ 2 w 37"/>
                <a:gd name="T59"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47">
                  <a:moveTo>
                    <a:pt x="23" y="10"/>
                  </a:moveTo>
                  <a:cubicBezTo>
                    <a:pt x="20" y="6"/>
                    <a:pt x="20" y="6"/>
                    <a:pt x="20" y="6"/>
                  </a:cubicBezTo>
                  <a:cubicBezTo>
                    <a:pt x="16" y="6"/>
                    <a:pt x="16" y="6"/>
                    <a:pt x="16" y="6"/>
                  </a:cubicBezTo>
                  <a:cubicBezTo>
                    <a:pt x="13" y="10"/>
                    <a:pt x="13" y="10"/>
                    <a:pt x="13" y="10"/>
                  </a:cubicBezTo>
                  <a:cubicBezTo>
                    <a:pt x="9" y="10"/>
                    <a:pt x="9" y="10"/>
                    <a:pt x="9" y="10"/>
                  </a:cubicBezTo>
                  <a:cubicBezTo>
                    <a:pt x="9" y="10"/>
                    <a:pt x="14" y="4"/>
                    <a:pt x="14" y="3"/>
                  </a:cubicBezTo>
                  <a:cubicBezTo>
                    <a:pt x="15" y="3"/>
                    <a:pt x="15" y="3"/>
                    <a:pt x="16" y="3"/>
                  </a:cubicBezTo>
                  <a:cubicBezTo>
                    <a:pt x="21" y="3"/>
                    <a:pt x="21" y="3"/>
                    <a:pt x="21" y="3"/>
                  </a:cubicBezTo>
                  <a:cubicBezTo>
                    <a:pt x="21" y="3"/>
                    <a:pt x="22" y="3"/>
                    <a:pt x="22" y="3"/>
                  </a:cubicBezTo>
                  <a:cubicBezTo>
                    <a:pt x="23" y="4"/>
                    <a:pt x="27" y="10"/>
                    <a:pt x="27" y="10"/>
                  </a:cubicBezTo>
                  <a:lnTo>
                    <a:pt x="23" y="10"/>
                  </a:lnTo>
                  <a:close/>
                  <a:moveTo>
                    <a:pt x="26" y="4"/>
                  </a:moveTo>
                  <a:cubicBezTo>
                    <a:pt x="24" y="2"/>
                    <a:pt x="24" y="2"/>
                    <a:pt x="24" y="2"/>
                  </a:cubicBezTo>
                  <a:cubicBezTo>
                    <a:pt x="23" y="1"/>
                    <a:pt x="22" y="0"/>
                    <a:pt x="20" y="0"/>
                  </a:cubicBezTo>
                  <a:cubicBezTo>
                    <a:pt x="16" y="0"/>
                    <a:pt x="16" y="0"/>
                    <a:pt x="16" y="0"/>
                  </a:cubicBezTo>
                  <a:cubicBezTo>
                    <a:pt x="14" y="0"/>
                    <a:pt x="13" y="1"/>
                    <a:pt x="13" y="2"/>
                  </a:cubicBezTo>
                  <a:cubicBezTo>
                    <a:pt x="11" y="4"/>
                    <a:pt x="11" y="4"/>
                    <a:pt x="11" y="4"/>
                  </a:cubicBezTo>
                  <a:cubicBezTo>
                    <a:pt x="4" y="5"/>
                    <a:pt x="0" y="8"/>
                    <a:pt x="0" y="10"/>
                  </a:cubicBezTo>
                  <a:cubicBezTo>
                    <a:pt x="0" y="11"/>
                    <a:pt x="0" y="11"/>
                    <a:pt x="0" y="11"/>
                  </a:cubicBezTo>
                  <a:cubicBezTo>
                    <a:pt x="0" y="14"/>
                    <a:pt x="8" y="17"/>
                    <a:pt x="18" y="17"/>
                  </a:cubicBezTo>
                  <a:cubicBezTo>
                    <a:pt x="28" y="17"/>
                    <a:pt x="37" y="14"/>
                    <a:pt x="37" y="11"/>
                  </a:cubicBezTo>
                  <a:cubicBezTo>
                    <a:pt x="37" y="10"/>
                    <a:pt x="37" y="10"/>
                    <a:pt x="37" y="10"/>
                  </a:cubicBezTo>
                  <a:cubicBezTo>
                    <a:pt x="37" y="8"/>
                    <a:pt x="32" y="5"/>
                    <a:pt x="26" y="4"/>
                  </a:cubicBezTo>
                  <a:close/>
                  <a:moveTo>
                    <a:pt x="2" y="19"/>
                  </a:moveTo>
                  <a:cubicBezTo>
                    <a:pt x="5" y="42"/>
                    <a:pt x="5" y="42"/>
                    <a:pt x="5" y="42"/>
                  </a:cubicBezTo>
                  <a:cubicBezTo>
                    <a:pt x="5" y="43"/>
                    <a:pt x="10" y="47"/>
                    <a:pt x="18" y="47"/>
                  </a:cubicBezTo>
                  <a:cubicBezTo>
                    <a:pt x="26" y="47"/>
                    <a:pt x="31" y="43"/>
                    <a:pt x="32" y="42"/>
                  </a:cubicBezTo>
                  <a:cubicBezTo>
                    <a:pt x="34" y="19"/>
                    <a:pt x="34" y="19"/>
                    <a:pt x="34" y="19"/>
                  </a:cubicBezTo>
                  <a:cubicBezTo>
                    <a:pt x="30" y="21"/>
                    <a:pt x="24" y="22"/>
                    <a:pt x="18" y="22"/>
                  </a:cubicBezTo>
                  <a:cubicBezTo>
                    <a:pt x="12" y="22"/>
                    <a:pt x="6" y="21"/>
                    <a:pt x="2" y="19"/>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6" name="Freeform 126"/>
            <p:cNvSpPr>
              <a:spLocks noEditPoints="1"/>
            </p:cNvSpPr>
            <p:nvPr/>
          </p:nvSpPr>
          <p:spPr bwMode="auto">
            <a:xfrm>
              <a:off x="6045201" y="3860800"/>
              <a:ext cx="84667" cy="93133"/>
            </a:xfrm>
            <a:custGeom>
              <a:avLst/>
              <a:gdLst>
                <a:gd name="T0" fmla="*/ 26 w 34"/>
                <a:gd name="T1" fmla="*/ 22 h 37"/>
                <a:gd name="T2" fmla="*/ 17 w 34"/>
                <a:gd name="T3" fmla="*/ 30 h 37"/>
                <a:gd name="T4" fmla="*/ 17 w 34"/>
                <a:gd name="T5" fmla="*/ 24 h 37"/>
                <a:gd name="T6" fmla="*/ 16 w 34"/>
                <a:gd name="T7" fmla="*/ 24 h 37"/>
                <a:gd name="T8" fmla="*/ 16 w 34"/>
                <a:gd name="T9" fmla="*/ 30 h 37"/>
                <a:gd name="T10" fmla="*/ 7 w 34"/>
                <a:gd name="T11" fmla="*/ 22 h 37"/>
                <a:gd name="T12" fmla="*/ 0 w 34"/>
                <a:gd name="T13" fmla="*/ 17 h 37"/>
                <a:gd name="T14" fmla="*/ 1 w 34"/>
                <a:gd name="T15" fmla="*/ 16 h 37"/>
                <a:gd name="T16" fmla="*/ 2 w 34"/>
                <a:gd name="T17" fmla="*/ 16 h 37"/>
                <a:gd name="T18" fmla="*/ 2 w 34"/>
                <a:gd name="T19" fmla="*/ 3 h 37"/>
                <a:gd name="T20" fmla="*/ 5 w 34"/>
                <a:gd name="T21" fmla="*/ 0 h 37"/>
                <a:gd name="T22" fmla="*/ 29 w 34"/>
                <a:gd name="T23" fmla="*/ 0 h 37"/>
                <a:gd name="T24" fmla="*/ 32 w 34"/>
                <a:gd name="T25" fmla="*/ 3 h 37"/>
                <a:gd name="T26" fmla="*/ 32 w 34"/>
                <a:gd name="T27" fmla="*/ 16 h 37"/>
                <a:gd name="T28" fmla="*/ 32 w 34"/>
                <a:gd name="T29" fmla="*/ 16 h 37"/>
                <a:gd name="T30" fmla="*/ 33 w 34"/>
                <a:gd name="T31" fmla="*/ 17 h 37"/>
                <a:gd name="T32" fmla="*/ 26 w 34"/>
                <a:gd name="T33" fmla="*/ 22 h 37"/>
                <a:gd name="T34" fmla="*/ 30 w 34"/>
                <a:gd name="T35" fmla="*/ 5 h 37"/>
                <a:gd name="T36" fmla="*/ 27 w 34"/>
                <a:gd name="T37" fmla="*/ 2 h 37"/>
                <a:gd name="T38" fmla="*/ 6 w 34"/>
                <a:gd name="T39" fmla="*/ 2 h 37"/>
                <a:gd name="T40" fmla="*/ 4 w 34"/>
                <a:gd name="T41" fmla="*/ 5 h 37"/>
                <a:gd name="T42" fmla="*/ 4 w 34"/>
                <a:gd name="T43" fmla="*/ 17 h 37"/>
                <a:gd name="T44" fmla="*/ 14 w 34"/>
                <a:gd name="T45" fmla="*/ 19 h 37"/>
                <a:gd name="T46" fmla="*/ 16 w 34"/>
                <a:gd name="T47" fmla="*/ 20 h 37"/>
                <a:gd name="T48" fmla="*/ 16 w 34"/>
                <a:gd name="T49" fmla="*/ 20 h 37"/>
                <a:gd name="T50" fmla="*/ 17 w 34"/>
                <a:gd name="T51" fmla="*/ 21 h 37"/>
                <a:gd name="T52" fmla="*/ 19 w 34"/>
                <a:gd name="T53" fmla="*/ 19 h 37"/>
                <a:gd name="T54" fmla="*/ 30 w 34"/>
                <a:gd name="T55" fmla="*/ 17 h 37"/>
                <a:gd name="T56" fmla="*/ 30 w 34"/>
                <a:gd name="T57" fmla="*/ 5 h 37"/>
                <a:gd name="T58" fmla="*/ 12 w 34"/>
                <a:gd name="T59" fmla="*/ 18 h 37"/>
                <a:gd name="T60" fmla="*/ 8 w 34"/>
                <a:gd name="T61" fmla="*/ 14 h 37"/>
                <a:gd name="T62" fmla="*/ 12 w 34"/>
                <a:gd name="T63" fmla="*/ 10 h 37"/>
                <a:gd name="T64" fmla="*/ 16 w 34"/>
                <a:gd name="T65" fmla="*/ 14 h 37"/>
                <a:gd name="T66" fmla="*/ 12 w 34"/>
                <a:gd name="T67" fmla="*/ 18 h 37"/>
                <a:gd name="T68" fmla="*/ 22 w 34"/>
                <a:gd name="T69" fmla="*/ 18 h 37"/>
                <a:gd name="T70" fmla="*/ 18 w 34"/>
                <a:gd name="T71" fmla="*/ 14 h 37"/>
                <a:gd name="T72" fmla="*/ 22 w 34"/>
                <a:gd name="T73" fmla="*/ 10 h 37"/>
                <a:gd name="T74" fmla="*/ 26 w 34"/>
                <a:gd name="T75" fmla="*/ 14 h 37"/>
                <a:gd name="T76" fmla="*/ 22 w 34"/>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7">
                  <a:moveTo>
                    <a:pt x="26" y="22"/>
                  </a:moveTo>
                  <a:cubicBezTo>
                    <a:pt x="30" y="35"/>
                    <a:pt x="17" y="37"/>
                    <a:pt x="17" y="30"/>
                  </a:cubicBezTo>
                  <a:cubicBezTo>
                    <a:pt x="17" y="30"/>
                    <a:pt x="17" y="27"/>
                    <a:pt x="17" y="24"/>
                  </a:cubicBezTo>
                  <a:cubicBezTo>
                    <a:pt x="16" y="24"/>
                    <a:pt x="16" y="24"/>
                    <a:pt x="16" y="24"/>
                  </a:cubicBezTo>
                  <a:cubicBezTo>
                    <a:pt x="16" y="26"/>
                    <a:pt x="16" y="30"/>
                    <a:pt x="16" y="30"/>
                  </a:cubicBezTo>
                  <a:cubicBezTo>
                    <a:pt x="16" y="37"/>
                    <a:pt x="4" y="35"/>
                    <a:pt x="7" y="22"/>
                  </a:cubicBezTo>
                  <a:cubicBezTo>
                    <a:pt x="4" y="20"/>
                    <a:pt x="1" y="19"/>
                    <a:pt x="0" y="17"/>
                  </a:cubicBezTo>
                  <a:cubicBezTo>
                    <a:pt x="0" y="16"/>
                    <a:pt x="0" y="15"/>
                    <a:pt x="1" y="16"/>
                  </a:cubicBezTo>
                  <a:cubicBezTo>
                    <a:pt x="2" y="16"/>
                    <a:pt x="2" y="16"/>
                    <a:pt x="2" y="16"/>
                  </a:cubicBezTo>
                  <a:cubicBezTo>
                    <a:pt x="2" y="3"/>
                    <a:pt x="2" y="3"/>
                    <a:pt x="2" y="3"/>
                  </a:cubicBezTo>
                  <a:cubicBezTo>
                    <a:pt x="2" y="1"/>
                    <a:pt x="3" y="0"/>
                    <a:pt x="5" y="0"/>
                  </a:cubicBezTo>
                  <a:cubicBezTo>
                    <a:pt x="29" y="0"/>
                    <a:pt x="29" y="0"/>
                    <a:pt x="29" y="0"/>
                  </a:cubicBezTo>
                  <a:cubicBezTo>
                    <a:pt x="30" y="0"/>
                    <a:pt x="32" y="1"/>
                    <a:pt x="32" y="3"/>
                  </a:cubicBezTo>
                  <a:cubicBezTo>
                    <a:pt x="32" y="16"/>
                    <a:pt x="32" y="16"/>
                    <a:pt x="32" y="16"/>
                  </a:cubicBezTo>
                  <a:cubicBezTo>
                    <a:pt x="32" y="16"/>
                    <a:pt x="32" y="16"/>
                    <a:pt x="32" y="16"/>
                  </a:cubicBezTo>
                  <a:cubicBezTo>
                    <a:pt x="33" y="15"/>
                    <a:pt x="34" y="16"/>
                    <a:pt x="33" y="17"/>
                  </a:cubicBezTo>
                  <a:cubicBezTo>
                    <a:pt x="32" y="19"/>
                    <a:pt x="30" y="20"/>
                    <a:pt x="26" y="22"/>
                  </a:cubicBezTo>
                  <a:close/>
                  <a:moveTo>
                    <a:pt x="30" y="5"/>
                  </a:moveTo>
                  <a:cubicBezTo>
                    <a:pt x="30" y="2"/>
                    <a:pt x="29" y="2"/>
                    <a:pt x="27" y="2"/>
                  </a:cubicBezTo>
                  <a:cubicBezTo>
                    <a:pt x="6" y="2"/>
                    <a:pt x="6" y="2"/>
                    <a:pt x="6" y="2"/>
                  </a:cubicBezTo>
                  <a:cubicBezTo>
                    <a:pt x="4" y="2"/>
                    <a:pt x="4" y="2"/>
                    <a:pt x="4" y="5"/>
                  </a:cubicBezTo>
                  <a:cubicBezTo>
                    <a:pt x="4" y="17"/>
                    <a:pt x="4" y="17"/>
                    <a:pt x="4" y="17"/>
                  </a:cubicBezTo>
                  <a:cubicBezTo>
                    <a:pt x="8" y="20"/>
                    <a:pt x="12" y="19"/>
                    <a:pt x="14" y="19"/>
                  </a:cubicBezTo>
                  <a:cubicBezTo>
                    <a:pt x="15" y="19"/>
                    <a:pt x="15" y="19"/>
                    <a:pt x="16" y="20"/>
                  </a:cubicBezTo>
                  <a:cubicBezTo>
                    <a:pt x="16" y="20"/>
                    <a:pt x="16" y="20"/>
                    <a:pt x="16" y="20"/>
                  </a:cubicBezTo>
                  <a:cubicBezTo>
                    <a:pt x="16" y="20"/>
                    <a:pt x="17" y="21"/>
                    <a:pt x="17" y="21"/>
                  </a:cubicBezTo>
                  <a:cubicBezTo>
                    <a:pt x="17" y="20"/>
                    <a:pt x="18" y="19"/>
                    <a:pt x="19" y="19"/>
                  </a:cubicBezTo>
                  <a:cubicBezTo>
                    <a:pt x="21" y="19"/>
                    <a:pt x="25" y="20"/>
                    <a:pt x="30" y="17"/>
                  </a:cubicBezTo>
                  <a:lnTo>
                    <a:pt x="30" y="5"/>
                  </a:lnTo>
                  <a:close/>
                  <a:moveTo>
                    <a:pt x="12" y="18"/>
                  </a:moveTo>
                  <a:cubicBezTo>
                    <a:pt x="10" y="18"/>
                    <a:pt x="8" y="16"/>
                    <a:pt x="8" y="14"/>
                  </a:cubicBezTo>
                  <a:cubicBezTo>
                    <a:pt x="8" y="12"/>
                    <a:pt x="10" y="10"/>
                    <a:pt x="12" y="10"/>
                  </a:cubicBezTo>
                  <a:cubicBezTo>
                    <a:pt x="14" y="10"/>
                    <a:pt x="16" y="12"/>
                    <a:pt x="16" y="14"/>
                  </a:cubicBezTo>
                  <a:cubicBezTo>
                    <a:pt x="16" y="16"/>
                    <a:pt x="14" y="18"/>
                    <a:pt x="12" y="18"/>
                  </a:cubicBezTo>
                  <a:close/>
                  <a:moveTo>
                    <a:pt x="22" y="18"/>
                  </a:moveTo>
                  <a:cubicBezTo>
                    <a:pt x="19" y="18"/>
                    <a:pt x="18" y="16"/>
                    <a:pt x="18" y="14"/>
                  </a:cubicBezTo>
                  <a:cubicBezTo>
                    <a:pt x="18" y="12"/>
                    <a:pt x="19" y="10"/>
                    <a:pt x="22" y="10"/>
                  </a:cubicBezTo>
                  <a:cubicBezTo>
                    <a:pt x="24" y="10"/>
                    <a:pt x="26" y="12"/>
                    <a:pt x="26" y="14"/>
                  </a:cubicBezTo>
                  <a:cubicBezTo>
                    <a:pt x="26" y="16"/>
                    <a:pt x="24" y="18"/>
                    <a:pt x="22" y="1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7" name="Freeform 127"/>
            <p:cNvSpPr>
              <a:spLocks/>
            </p:cNvSpPr>
            <p:nvPr/>
          </p:nvSpPr>
          <p:spPr bwMode="auto">
            <a:xfrm>
              <a:off x="5329768" y="4686300"/>
              <a:ext cx="76200" cy="95251"/>
            </a:xfrm>
            <a:custGeom>
              <a:avLst/>
              <a:gdLst>
                <a:gd name="T0" fmla="*/ 29 w 30"/>
                <a:gd name="T1" fmla="*/ 32 h 38"/>
                <a:gd name="T2" fmla="*/ 20 w 30"/>
                <a:gd name="T3" fmla="*/ 32 h 38"/>
                <a:gd name="T4" fmla="*/ 20 w 30"/>
                <a:gd name="T5" fmla="*/ 36 h 38"/>
                <a:gd name="T6" fmla="*/ 19 w 30"/>
                <a:gd name="T7" fmla="*/ 38 h 38"/>
                <a:gd name="T8" fmla="*/ 12 w 30"/>
                <a:gd name="T9" fmla="*/ 38 h 38"/>
                <a:gd name="T10" fmla="*/ 11 w 30"/>
                <a:gd name="T11" fmla="*/ 36 h 38"/>
                <a:gd name="T12" fmla="*/ 11 w 30"/>
                <a:gd name="T13" fmla="*/ 32 h 38"/>
                <a:gd name="T14" fmla="*/ 1 w 30"/>
                <a:gd name="T15" fmla="*/ 32 h 38"/>
                <a:gd name="T16" fmla="*/ 0 w 30"/>
                <a:gd name="T17" fmla="*/ 31 h 38"/>
                <a:gd name="T18" fmla="*/ 0 w 30"/>
                <a:gd name="T19" fmla="*/ 30 h 38"/>
                <a:gd name="T20" fmla="*/ 9 w 30"/>
                <a:gd name="T21" fmla="*/ 22 h 38"/>
                <a:gd name="T22" fmla="*/ 4 w 30"/>
                <a:gd name="T23" fmla="*/ 22 h 38"/>
                <a:gd name="T24" fmla="*/ 2 w 30"/>
                <a:gd name="T25" fmla="*/ 20 h 38"/>
                <a:gd name="T26" fmla="*/ 3 w 30"/>
                <a:gd name="T27" fmla="*/ 19 h 38"/>
                <a:gd name="T28" fmla="*/ 11 w 30"/>
                <a:gd name="T29" fmla="*/ 11 h 38"/>
                <a:gd name="T30" fmla="*/ 7 w 30"/>
                <a:gd name="T31" fmla="*/ 11 h 38"/>
                <a:gd name="T32" fmla="*/ 6 w 30"/>
                <a:gd name="T33" fmla="*/ 10 h 38"/>
                <a:gd name="T34" fmla="*/ 6 w 30"/>
                <a:gd name="T35" fmla="*/ 9 h 38"/>
                <a:gd name="T36" fmla="*/ 14 w 30"/>
                <a:gd name="T37" fmla="*/ 1 h 38"/>
                <a:gd name="T38" fmla="*/ 15 w 30"/>
                <a:gd name="T39" fmla="*/ 0 h 38"/>
                <a:gd name="T40" fmla="*/ 16 w 30"/>
                <a:gd name="T41" fmla="*/ 1 h 38"/>
                <a:gd name="T42" fmla="*/ 24 w 30"/>
                <a:gd name="T43" fmla="*/ 9 h 38"/>
                <a:gd name="T44" fmla="*/ 24 w 30"/>
                <a:gd name="T45" fmla="*/ 10 h 38"/>
                <a:gd name="T46" fmla="*/ 23 w 30"/>
                <a:gd name="T47" fmla="*/ 11 h 38"/>
                <a:gd name="T48" fmla="*/ 19 w 30"/>
                <a:gd name="T49" fmla="*/ 11 h 38"/>
                <a:gd name="T50" fmla="*/ 27 w 30"/>
                <a:gd name="T51" fmla="*/ 19 h 38"/>
                <a:gd name="T52" fmla="*/ 28 w 30"/>
                <a:gd name="T53" fmla="*/ 20 h 38"/>
                <a:gd name="T54" fmla="*/ 26 w 30"/>
                <a:gd name="T55" fmla="*/ 22 h 38"/>
                <a:gd name="T56" fmla="*/ 22 w 30"/>
                <a:gd name="T57" fmla="*/ 22 h 38"/>
                <a:gd name="T58" fmla="*/ 30 w 30"/>
                <a:gd name="T59" fmla="*/ 30 h 38"/>
                <a:gd name="T60" fmla="*/ 30 w 30"/>
                <a:gd name="T61" fmla="*/ 31 h 38"/>
                <a:gd name="T62" fmla="*/ 29 w 30"/>
                <a:gd name="T6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38">
                  <a:moveTo>
                    <a:pt x="29" y="32"/>
                  </a:moveTo>
                  <a:cubicBezTo>
                    <a:pt x="20" y="32"/>
                    <a:pt x="20" y="32"/>
                    <a:pt x="20" y="32"/>
                  </a:cubicBezTo>
                  <a:cubicBezTo>
                    <a:pt x="20" y="34"/>
                    <a:pt x="20" y="35"/>
                    <a:pt x="20" y="36"/>
                  </a:cubicBezTo>
                  <a:cubicBezTo>
                    <a:pt x="20" y="37"/>
                    <a:pt x="19" y="38"/>
                    <a:pt x="19" y="38"/>
                  </a:cubicBezTo>
                  <a:cubicBezTo>
                    <a:pt x="12" y="38"/>
                    <a:pt x="12" y="38"/>
                    <a:pt x="12" y="38"/>
                  </a:cubicBezTo>
                  <a:cubicBezTo>
                    <a:pt x="11" y="38"/>
                    <a:pt x="11" y="37"/>
                    <a:pt x="11" y="36"/>
                  </a:cubicBezTo>
                  <a:cubicBezTo>
                    <a:pt x="11" y="35"/>
                    <a:pt x="11" y="34"/>
                    <a:pt x="11" y="32"/>
                  </a:cubicBezTo>
                  <a:cubicBezTo>
                    <a:pt x="1" y="32"/>
                    <a:pt x="1" y="32"/>
                    <a:pt x="1" y="32"/>
                  </a:cubicBezTo>
                  <a:cubicBezTo>
                    <a:pt x="0" y="32"/>
                    <a:pt x="0" y="32"/>
                    <a:pt x="0" y="31"/>
                  </a:cubicBezTo>
                  <a:cubicBezTo>
                    <a:pt x="0" y="30"/>
                    <a:pt x="0" y="30"/>
                    <a:pt x="0" y="30"/>
                  </a:cubicBezTo>
                  <a:cubicBezTo>
                    <a:pt x="9" y="22"/>
                    <a:pt x="9" y="22"/>
                    <a:pt x="9" y="22"/>
                  </a:cubicBezTo>
                  <a:cubicBezTo>
                    <a:pt x="4" y="22"/>
                    <a:pt x="4" y="22"/>
                    <a:pt x="4" y="22"/>
                  </a:cubicBezTo>
                  <a:cubicBezTo>
                    <a:pt x="3" y="22"/>
                    <a:pt x="2" y="21"/>
                    <a:pt x="2" y="20"/>
                  </a:cubicBezTo>
                  <a:cubicBezTo>
                    <a:pt x="3" y="19"/>
                    <a:pt x="3" y="19"/>
                    <a:pt x="3" y="19"/>
                  </a:cubicBezTo>
                  <a:cubicBezTo>
                    <a:pt x="11" y="11"/>
                    <a:pt x="11" y="11"/>
                    <a:pt x="11" y="11"/>
                  </a:cubicBezTo>
                  <a:cubicBezTo>
                    <a:pt x="7" y="11"/>
                    <a:pt x="7" y="11"/>
                    <a:pt x="7" y="11"/>
                  </a:cubicBezTo>
                  <a:cubicBezTo>
                    <a:pt x="6" y="11"/>
                    <a:pt x="6" y="10"/>
                    <a:pt x="6" y="10"/>
                  </a:cubicBezTo>
                  <a:cubicBezTo>
                    <a:pt x="6" y="9"/>
                    <a:pt x="6" y="9"/>
                    <a:pt x="6" y="9"/>
                  </a:cubicBezTo>
                  <a:cubicBezTo>
                    <a:pt x="14" y="1"/>
                    <a:pt x="14" y="1"/>
                    <a:pt x="14" y="1"/>
                  </a:cubicBezTo>
                  <a:cubicBezTo>
                    <a:pt x="15" y="0"/>
                    <a:pt x="15" y="0"/>
                    <a:pt x="15" y="0"/>
                  </a:cubicBezTo>
                  <a:cubicBezTo>
                    <a:pt x="16" y="1"/>
                    <a:pt x="16" y="1"/>
                    <a:pt x="16" y="1"/>
                  </a:cubicBezTo>
                  <a:cubicBezTo>
                    <a:pt x="24" y="9"/>
                    <a:pt x="24" y="9"/>
                    <a:pt x="24" y="9"/>
                  </a:cubicBezTo>
                  <a:cubicBezTo>
                    <a:pt x="24" y="10"/>
                    <a:pt x="24" y="10"/>
                    <a:pt x="24" y="10"/>
                  </a:cubicBezTo>
                  <a:cubicBezTo>
                    <a:pt x="24" y="10"/>
                    <a:pt x="24" y="11"/>
                    <a:pt x="23" y="11"/>
                  </a:cubicBezTo>
                  <a:cubicBezTo>
                    <a:pt x="19" y="11"/>
                    <a:pt x="19" y="11"/>
                    <a:pt x="19" y="11"/>
                  </a:cubicBezTo>
                  <a:cubicBezTo>
                    <a:pt x="27" y="19"/>
                    <a:pt x="27" y="19"/>
                    <a:pt x="27" y="19"/>
                  </a:cubicBezTo>
                  <a:cubicBezTo>
                    <a:pt x="28" y="20"/>
                    <a:pt x="28" y="20"/>
                    <a:pt x="28" y="20"/>
                  </a:cubicBezTo>
                  <a:cubicBezTo>
                    <a:pt x="28" y="21"/>
                    <a:pt x="27" y="22"/>
                    <a:pt x="26" y="22"/>
                  </a:cubicBezTo>
                  <a:cubicBezTo>
                    <a:pt x="22" y="22"/>
                    <a:pt x="22" y="22"/>
                    <a:pt x="22" y="22"/>
                  </a:cubicBezTo>
                  <a:cubicBezTo>
                    <a:pt x="30" y="30"/>
                    <a:pt x="30" y="30"/>
                    <a:pt x="30" y="30"/>
                  </a:cubicBezTo>
                  <a:cubicBezTo>
                    <a:pt x="30" y="31"/>
                    <a:pt x="30" y="31"/>
                    <a:pt x="30" y="31"/>
                  </a:cubicBezTo>
                  <a:cubicBezTo>
                    <a:pt x="30" y="32"/>
                    <a:pt x="30" y="32"/>
                    <a:pt x="29" y="32"/>
                  </a:cubicBezTo>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8" name="Freeform 132"/>
            <p:cNvSpPr>
              <a:spLocks noEditPoints="1"/>
            </p:cNvSpPr>
            <p:nvPr/>
          </p:nvSpPr>
          <p:spPr bwMode="auto">
            <a:xfrm>
              <a:off x="5670551" y="4468284"/>
              <a:ext cx="120651" cy="95251"/>
            </a:xfrm>
            <a:custGeom>
              <a:avLst/>
              <a:gdLst>
                <a:gd name="T0" fmla="*/ 33 w 48"/>
                <a:gd name="T1" fmla="*/ 23 h 38"/>
                <a:gd name="T2" fmla="*/ 31 w 48"/>
                <a:gd name="T3" fmla="*/ 25 h 38"/>
                <a:gd name="T4" fmla="*/ 17 w 48"/>
                <a:gd name="T5" fmla="*/ 25 h 38"/>
                <a:gd name="T6" fmla="*/ 15 w 48"/>
                <a:gd name="T7" fmla="*/ 23 h 38"/>
                <a:gd name="T8" fmla="*/ 15 w 48"/>
                <a:gd name="T9" fmla="*/ 18 h 38"/>
                <a:gd name="T10" fmla="*/ 18 w 48"/>
                <a:gd name="T11" fmla="*/ 18 h 38"/>
                <a:gd name="T12" fmla="*/ 18 w 48"/>
                <a:gd name="T13" fmla="*/ 22 h 38"/>
                <a:gd name="T14" fmla="*/ 30 w 48"/>
                <a:gd name="T15" fmla="*/ 22 h 38"/>
                <a:gd name="T16" fmla="*/ 30 w 48"/>
                <a:gd name="T17" fmla="*/ 18 h 38"/>
                <a:gd name="T18" fmla="*/ 33 w 48"/>
                <a:gd name="T19" fmla="*/ 18 h 38"/>
                <a:gd name="T20" fmla="*/ 33 w 48"/>
                <a:gd name="T21" fmla="*/ 23 h 38"/>
                <a:gd name="T22" fmla="*/ 45 w 48"/>
                <a:gd name="T23" fmla="*/ 10 h 38"/>
                <a:gd name="T24" fmla="*/ 44 w 48"/>
                <a:gd name="T25" fmla="*/ 8 h 38"/>
                <a:gd name="T26" fmla="*/ 44 w 48"/>
                <a:gd name="T27" fmla="*/ 12 h 38"/>
                <a:gd name="T28" fmla="*/ 4 w 48"/>
                <a:gd name="T29" fmla="*/ 12 h 38"/>
                <a:gd name="T30" fmla="*/ 4 w 48"/>
                <a:gd name="T31" fmla="*/ 8 h 38"/>
                <a:gd name="T32" fmla="*/ 3 w 48"/>
                <a:gd name="T33" fmla="*/ 10 h 38"/>
                <a:gd name="T34" fmla="*/ 1 w 48"/>
                <a:gd name="T35" fmla="*/ 15 h 38"/>
                <a:gd name="T36" fmla="*/ 5 w 48"/>
                <a:gd name="T37" fmla="*/ 36 h 38"/>
                <a:gd name="T38" fmla="*/ 8 w 48"/>
                <a:gd name="T39" fmla="*/ 38 h 38"/>
                <a:gd name="T40" fmla="*/ 41 w 48"/>
                <a:gd name="T41" fmla="*/ 38 h 38"/>
                <a:gd name="T42" fmla="*/ 43 w 48"/>
                <a:gd name="T43" fmla="*/ 36 h 38"/>
                <a:gd name="T44" fmla="*/ 47 w 48"/>
                <a:gd name="T45" fmla="*/ 15 h 38"/>
                <a:gd name="T46" fmla="*/ 45 w 48"/>
                <a:gd name="T47" fmla="*/ 10 h 38"/>
                <a:gd name="T48" fmla="*/ 33 w 48"/>
                <a:gd name="T49" fmla="*/ 0 h 38"/>
                <a:gd name="T50" fmla="*/ 15 w 48"/>
                <a:gd name="T51" fmla="*/ 0 h 38"/>
                <a:gd name="T52" fmla="*/ 12 w 48"/>
                <a:gd name="T53" fmla="*/ 3 h 38"/>
                <a:gd name="T54" fmla="*/ 36 w 48"/>
                <a:gd name="T55" fmla="*/ 3 h 38"/>
                <a:gd name="T56" fmla="*/ 33 w 48"/>
                <a:gd name="T57" fmla="*/ 0 h 38"/>
                <a:gd name="T58" fmla="*/ 41 w 48"/>
                <a:gd name="T59" fmla="*/ 8 h 38"/>
                <a:gd name="T60" fmla="*/ 38 w 48"/>
                <a:gd name="T61" fmla="*/ 5 h 38"/>
                <a:gd name="T62" fmla="*/ 10 w 48"/>
                <a:gd name="T63" fmla="*/ 5 h 38"/>
                <a:gd name="T64" fmla="*/ 8 w 48"/>
                <a:gd name="T65" fmla="*/ 8 h 38"/>
                <a:gd name="T66" fmla="*/ 8 w 48"/>
                <a:gd name="T67" fmla="*/ 10 h 38"/>
                <a:gd name="T68" fmla="*/ 41 w 48"/>
                <a:gd name="T69" fmla="*/ 10 h 38"/>
                <a:gd name="T70" fmla="*/ 41 w 48"/>
                <a:gd name="T71"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38">
                  <a:moveTo>
                    <a:pt x="33" y="23"/>
                  </a:moveTo>
                  <a:cubicBezTo>
                    <a:pt x="33" y="23"/>
                    <a:pt x="33" y="25"/>
                    <a:pt x="31" y="25"/>
                  </a:cubicBezTo>
                  <a:cubicBezTo>
                    <a:pt x="17" y="25"/>
                    <a:pt x="17" y="25"/>
                    <a:pt x="17" y="25"/>
                  </a:cubicBezTo>
                  <a:cubicBezTo>
                    <a:pt x="15" y="25"/>
                    <a:pt x="15" y="23"/>
                    <a:pt x="15" y="23"/>
                  </a:cubicBezTo>
                  <a:cubicBezTo>
                    <a:pt x="15" y="18"/>
                    <a:pt x="15" y="18"/>
                    <a:pt x="15" y="18"/>
                  </a:cubicBezTo>
                  <a:cubicBezTo>
                    <a:pt x="18" y="18"/>
                    <a:pt x="18" y="18"/>
                    <a:pt x="18" y="18"/>
                  </a:cubicBezTo>
                  <a:cubicBezTo>
                    <a:pt x="18" y="22"/>
                    <a:pt x="18" y="22"/>
                    <a:pt x="18" y="22"/>
                  </a:cubicBezTo>
                  <a:cubicBezTo>
                    <a:pt x="30" y="22"/>
                    <a:pt x="30" y="22"/>
                    <a:pt x="30" y="22"/>
                  </a:cubicBezTo>
                  <a:cubicBezTo>
                    <a:pt x="30" y="18"/>
                    <a:pt x="30" y="18"/>
                    <a:pt x="30" y="18"/>
                  </a:cubicBezTo>
                  <a:cubicBezTo>
                    <a:pt x="33" y="18"/>
                    <a:pt x="33" y="18"/>
                    <a:pt x="33" y="18"/>
                  </a:cubicBezTo>
                  <a:lnTo>
                    <a:pt x="33" y="23"/>
                  </a:lnTo>
                  <a:close/>
                  <a:moveTo>
                    <a:pt x="45" y="10"/>
                  </a:moveTo>
                  <a:cubicBezTo>
                    <a:pt x="44" y="8"/>
                    <a:pt x="44" y="8"/>
                    <a:pt x="44" y="8"/>
                  </a:cubicBezTo>
                  <a:cubicBezTo>
                    <a:pt x="44" y="12"/>
                    <a:pt x="44" y="12"/>
                    <a:pt x="44" y="12"/>
                  </a:cubicBezTo>
                  <a:cubicBezTo>
                    <a:pt x="4" y="12"/>
                    <a:pt x="4" y="12"/>
                    <a:pt x="4" y="12"/>
                  </a:cubicBezTo>
                  <a:cubicBezTo>
                    <a:pt x="4" y="8"/>
                    <a:pt x="4" y="8"/>
                    <a:pt x="4" y="8"/>
                  </a:cubicBezTo>
                  <a:cubicBezTo>
                    <a:pt x="4" y="8"/>
                    <a:pt x="4" y="8"/>
                    <a:pt x="3" y="10"/>
                  </a:cubicBezTo>
                  <a:cubicBezTo>
                    <a:pt x="1" y="11"/>
                    <a:pt x="0" y="12"/>
                    <a:pt x="1" y="15"/>
                  </a:cubicBezTo>
                  <a:cubicBezTo>
                    <a:pt x="2" y="18"/>
                    <a:pt x="4" y="34"/>
                    <a:pt x="5" y="36"/>
                  </a:cubicBezTo>
                  <a:cubicBezTo>
                    <a:pt x="5" y="38"/>
                    <a:pt x="8" y="38"/>
                    <a:pt x="8" y="38"/>
                  </a:cubicBezTo>
                  <a:cubicBezTo>
                    <a:pt x="41" y="38"/>
                    <a:pt x="41" y="38"/>
                    <a:pt x="41" y="38"/>
                  </a:cubicBezTo>
                  <a:cubicBezTo>
                    <a:pt x="41" y="38"/>
                    <a:pt x="43" y="38"/>
                    <a:pt x="43" y="36"/>
                  </a:cubicBezTo>
                  <a:cubicBezTo>
                    <a:pt x="44" y="34"/>
                    <a:pt x="46" y="18"/>
                    <a:pt x="47" y="15"/>
                  </a:cubicBezTo>
                  <a:cubicBezTo>
                    <a:pt x="48" y="12"/>
                    <a:pt x="47" y="11"/>
                    <a:pt x="45" y="10"/>
                  </a:cubicBezTo>
                  <a:close/>
                  <a:moveTo>
                    <a:pt x="33" y="0"/>
                  </a:moveTo>
                  <a:cubicBezTo>
                    <a:pt x="15" y="0"/>
                    <a:pt x="15" y="0"/>
                    <a:pt x="15" y="0"/>
                  </a:cubicBezTo>
                  <a:cubicBezTo>
                    <a:pt x="15" y="0"/>
                    <a:pt x="12" y="0"/>
                    <a:pt x="12" y="3"/>
                  </a:cubicBezTo>
                  <a:cubicBezTo>
                    <a:pt x="36" y="3"/>
                    <a:pt x="36" y="3"/>
                    <a:pt x="36" y="3"/>
                  </a:cubicBezTo>
                  <a:cubicBezTo>
                    <a:pt x="36" y="0"/>
                    <a:pt x="33" y="0"/>
                    <a:pt x="33" y="0"/>
                  </a:cubicBezTo>
                  <a:close/>
                  <a:moveTo>
                    <a:pt x="41" y="8"/>
                  </a:moveTo>
                  <a:cubicBezTo>
                    <a:pt x="41" y="5"/>
                    <a:pt x="38" y="5"/>
                    <a:pt x="38" y="5"/>
                  </a:cubicBezTo>
                  <a:cubicBezTo>
                    <a:pt x="10" y="5"/>
                    <a:pt x="10" y="5"/>
                    <a:pt x="10" y="5"/>
                  </a:cubicBezTo>
                  <a:cubicBezTo>
                    <a:pt x="10" y="5"/>
                    <a:pt x="8" y="5"/>
                    <a:pt x="8" y="8"/>
                  </a:cubicBezTo>
                  <a:cubicBezTo>
                    <a:pt x="8" y="10"/>
                    <a:pt x="8" y="10"/>
                    <a:pt x="8" y="10"/>
                  </a:cubicBezTo>
                  <a:cubicBezTo>
                    <a:pt x="41" y="10"/>
                    <a:pt x="41" y="10"/>
                    <a:pt x="41" y="10"/>
                  </a:cubicBezTo>
                  <a:lnTo>
                    <a:pt x="41" y="8"/>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59" name="Freeform 146"/>
            <p:cNvSpPr>
              <a:spLocks noEditPoints="1"/>
            </p:cNvSpPr>
            <p:nvPr/>
          </p:nvSpPr>
          <p:spPr bwMode="auto">
            <a:xfrm>
              <a:off x="5560485" y="4351867"/>
              <a:ext cx="107951" cy="129117"/>
            </a:xfrm>
            <a:custGeom>
              <a:avLst/>
              <a:gdLst>
                <a:gd name="T0" fmla="*/ 39 w 43"/>
                <a:gd name="T1" fmla="*/ 30 h 51"/>
                <a:gd name="T2" fmla="*/ 35 w 43"/>
                <a:gd name="T3" fmla="*/ 34 h 51"/>
                <a:gd name="T4" fmla="*/ 17 w 43"/>
                <a:gd name="T5" fmla="*/ 36 h 51"/>
                <a:gd name="T6" fmla="*/ 5 w 43"/>
                <a:gd name="T7" fmla="*/ 32 h 51"/>
                <a:gd name="T8" fmla="*/ 3 w 43"/>
                <a:gd name="T9" fmla="*/ 27 h 51"/>
                <a:gd name="T10" fmla="*/ 0 w 43"/>
                <a:gd name="T11" fmla="*/ 8 h 51"/>
                <a:gd name="T12" fmla="*/ 5 w 43"/>
                <a:gd name="T13" fmla="*/ 3 h 51"/>
                <a:gd name="T14" fmla="*/ 15 w 43"/>
                <a:gd name="T15" fmla="*/ 1 h 51"/>
                <a:gd name="T16" fmla="*/ 36 w 43"/>
                <a:gd name="T17" fmla="*/ 3 h 51"/>
                <a:gd name="T18" fmla="*/ 42 w 43"/>
                <a:gd name="T19" fmla="*/ 6 h 51"/>
                <a:gd name="T20" fmla="*/ 42 w 43"/>
                <a:gd name="T21" fmla="*/ 10 h 51"/>
                <a:gd name="T22" fmla="*/ 39 w 43"/>
                <a:gd name="T23" fmla="*/ 30 h 51"/>
                <a:gd name="T24" fmla="*/ 33 w 43"/>
                <a:gd name="T25" fmla="*/ 48 h 51"/>
                <a:gd name="T26" fmla="*/ 15 w 43"/>
                <a:gd name="T27" fmla="*/ 50 h 51"/>
                <a:gd name="T28" fmla="*/ 7 w 43"/>
                <a:gd name="T29" fmla="*/ 46 h 51"/>
                <a:gd name="T30" fmla="*/ 5 w 43"/>
                <a:gd name="T31" fmla="*/ 37 h 51"/>
                <a:gd name="T32" fmla="*/ 5 w 43"/>
                <a:gd name="T33" fmla="*/ 36 h 51"/>
                <a:gd name="T34" fmla="*/ 6 w 43"/>
                <a:gd name="T35" fmla="*/ 36 h 51"/>
                <a:gd name="T36" fmla="*/ 37 w 43"/>
                <a:gd name="T37" fmla="*/ 36 h 51"/>
                <a:gd name="T38" fmla="*/ 37 w 43"/>
                <a:gd name="T39" fmla="*/ 39 h 51"/>
                <a:gd name="T40" fmla="*/ 33 w 43"/>
                <a:gd name="T41" fmla="*/ 48 h 51"/>
                <a:gd name="T42" fmla="*/ 30 w 43"/>
                <a:gd name="T43" fmla="*/ 5 h 51"/>
                <a:gd name="T44" fmla="*/ 12 w 43"/>
                <a:gd name="T45" fmla="*/ 5 h 51"/>
                <a:gd name="T46" fmla="*/ 7 w 43"/>
                <a:gd name="T47" fmla="*/ 7 h 51"/>
                <a:gd name="T48" fmla="*/ 14 w 43"/>
                <a:gd name="T49" fmla="*/ 10 h 51"/>
                <a:gd name="T50" fmla="*/ 28 w 43"/>
                <a:gd name="T51" fmla="*/ 10 h 51"/>
                <a:gd name="T52" fmla="*/ 35 w 43"/>
                <a:gd name="T53" fmla="*/ 7 h 51"/>
                <a:gd name="T54" fmla="*/ 30 w 43"/>
                <a:gd name="T55" fmla="*/ 5 h 51"/>
                <a:gd name="T56" fmla="*/ 18 w 43"/>
                <a:gd name="T57" fmla="*/ 19 h 51"/>
                <a:gd name="T58" fmla="*/ 14 w 43"/>
                <a:gd name="T59" fmla="*/ 25 h 51"/>
                <a:gd name="T60" fmla="*/ 22 w 43"/>
                <a:gd name="T61" fmla="*/ 32 h 51"/>
                <a:gd name="T62" fmla="*/ 28 w 43"/>
                <a:gd name="T63" fmla="*/ 24 h 51"/>
                <a:gd name="T64" fmla="*/ 18 w 43"/>
                <a:gd name="T65" fmla="*/ 19 h 51"/>
                <a:gd name="T66" fmla="*/ 20 w 43"/>
                <a:gd name="T67" fmla="*/ 28 h 51"/>
                <a:gd name="T68" fmla="*/ 19 w 43"/>
                <a:gd name="T69" fmla="*/ 22 h 51"/>
                <a:gd name="T70" fmla="*/ 24 w 43"/>
                <a:gd name="T71" fmla="*/ 25 h 51"/>
                <a:gd name="T72" fmla="*/ 20 w 43"/>
                <a:gd name="T7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51">
                  <a:moveTo>
                    <a:pt x="39" y="30"/>
                  </a:moveTo>
                  <a:cubicBezTo>
                    <a:pt x="39" y="32"/>
                    <a:pt x="37" y="33"/>
                    <a:pt x="35" y="34"/>
                  </a:cubicBezTo>
                  <a:cubicBezTo>
                    <a:pt x="30" y="36"/>
                    <a:pt x="23" y="37"/>
                    <a:pt x="17" y="36"/>
                  </a:cubicBezTo>
                  <a:cubicBezTo>
                    <a:pt x="12" y="36"/>
                    <a:pt x="8" y="35"/>
                    <a:pt x="5" y="32"/>
                  </a:cubicBezTo>
                  <a:cubicBezTo>
                    <a:pt x="3" y="31"/>
                    <a:pt x="3" y="29"/>
                    <a:pt x="3" y="27"/>
                  </a:cubicBezTo>
                  <a:cubicBezTo>
                    <a:pt x="2" y="21"/>
                    <a:pt x="0" y="14"/>
                    <a:pt x="0" y="8"/>
                  </a:cubicBezTo>
                  <a:cubicBezTo>
                    <a:pt x="0" y="5"/>
                    <a:pt x="3" y="4"/>
                    <a:pt x="5" y="3"/>
                  </a:cubicBezTo>
                  <a:cubicBezTo>
                    <a:pt x="8" y="2"/>
                    <a:pt x="12" y="1"/>
                    <a:pt x="15" y="1"/>
                  </a:cubicBezTo>
                  <a:cubicBezTo>
                    <a:pt x="22" y="0"/>
                    <a:pt x="29" y="1"/>
                    <a:pt x="36" y="3"/>
                  </a:cubicBezTo>
                  <a:cubicBezTo>
                    <a:pt x="38" y="3"/>
                    <a:pt x="41" y="4"/>
                    <a:pt x="42" y="6"/>
                  </a:cubicBezTo>
                  <a:cubicBezTo>
                    <a:pt x="43" y="7"/>
                    <a:pt x="43" y="9"/>
                    <a:pt x="42" y="10"/>
                  </a:cubicBezTo>
                  <a:cubicBezTo>
                    <a:pt x="41" y="16"/>
                    <a:pt x="40" y="23"/>
                    <a:pt x="39" y="30"/>
                  </a:cubicBezTo>
                  <a:close/>
                  <a:moveTo>
                    <a:pt x="33" y="48"/>
                  </a:moveTo>
                  <a:cubicBezTo>
                    <a:pt x="28" y="51"/>
                    <a:pt x="21" y="51"/>
                    <a:pt x="15" y="50"/>
                  </a:cubicBezTo>
                  <a:cubicBezTo>
                    <a:pt x="12" y="50"/>
                    <a:pt x="8" y="49"/>
                    <a:pt x="7" y="46"/>
                  </a:cubicBezTo>
                  <a:cubicBezTo>
                    <a:pt x="6" y="43"/>
                    <a:pt x="5" y="40"/>
                    <a:pt x="5" y="37"/>
                  </a:cubicBezTo>
                  <a:cubicBezTo>
                    <a:pt x="5" y="36"/>
                    <a:pt x="5" y="36"/>
                    <a:pt x="5" y="36"/>
                  </a:cubicBezTo>
                  <a:cubicBezTo>
                    <a:pt x="6" y="36"/>
                    <a:pt x="6" y="36"/>
                    <a:pt x="6" y="36"/>
                  </a:cubicBezTo>
                  <a:cubicBezTo>
                    <a:pt x="15" y="42"/>
                    <a:pt x="27" y="42"/>
                    <a:pt x="37" y="36"/>
                  </a:cubicBezTo>
                  <a:cubicBezTo>
                    <a:pt x="38" y="36"/>
                    <a:pt x="37" y="38"/>
                    <a:pt x="37" y="39"/>
                  </a:cubicBezTo>
                  <a:cubicBezTo>
                    <a:pt x="36" y="42"/>
                    <a:pt x="37" y="46"/>
                    <a:pt x="33" y="48"/>
                  </a:cubicBezTo>
                  <a:close/>
                  <a:moveTo>
                    <a:pt x="30" y="5"/>
                  </a:moveTo>
                  <a:cubicBezTo>
                    <a:pt x="24" y="4"/>
                    <a:pt x="18" y="4"/>
                    <a:pt x="12" y="5"/>
                  </a:cubicBezTo>
                  <a:cubicBezTo>
                    <a:pt x="10" y="5"/>
                    <a:pt x="8" y="6"/>
                    <a:pt x="7" y="7"/>
                  </a:cubicBezTo>
                  <a:cubicBezTo>
                    <a:pt x="9" y="9"/>
                    <a:pt x="12" y="9"/>
                    <a:pt x="14" y="10"/>
                  </a:cubicBezTo>
                  <a:cubicBezTo>
                    <a:pt x="19" y="10"/>
                    <a:pt x="23" y="10"/>
                    <a:pt x="28" y="10"/>
                  </a:cubicBezTo>
                  <a:cubicBezTo>
                    <a:pt x="30" y="9"/>
                    <a:pt x="33" y="9"/>
                    <a:pt x="35" y="7"/>
                  </a:cubicBezTo>
                  <a:cubicBezTo>
                    <a:pt x="34" y="6"/>
                    <a:pt x="32" y="5"/>
                    <a:pt x="30" y="5"/>
                  </a:cubicBezTo>
                  <a:close/>
                  <a:moveTo>
                    <a:pt x="18" y="19"/>
                  </a:moveTo>
                  <a:cubicBezTo>
                    <a:pt x="16" y="20"/>
                    <a:pt x="14" y="22"/>
                    <a:pt x="14" y="25"/>
                  </a:cubicBezTo>
                  <a:cubicBezTo>
                    <a:pt x="14" y="29"/>
                    <a:pt x="18" y="32"/>
                    <a:pt x="22" y="32"/>
                  </a:cubicBezTo>
                  <a:cubicBezTo>
                    <a:pt x="25" y="31"/>
                    <a:pt x="28" y="28"/>
                    <a:pt x="28" y="24"/>
                  </a:cubicBezTo>
                  <a:cubicBezTo>
                    <a:pt x="27" y="20"/>
                    <a:pt x="22" y="17"/>
                    <a:pt x="18" y="19"/>
                  </a:cubicBezTo>
                  <a:close/>
                  <a:moveTo>
                    <a:pt x="20" y="28"/>
                  </a:moveTo>
                  <a:cubicBezTo>
                    <a:pt x="17" y="27"/>
                    <a:pt x="17" y="23"/>
                    <a:pt x="19" y="22"/>
                  </a:cubicBezTo>
                  <a:cubicBezTo>
                    <a:pt x="22" y="21"/>
                    <a:pt x="24" y="22"/>
                    <a:pt x="24" y="25"/>
                  </a:cubicBezTo>
                  <a:cubicBezTo>
                    <a:pt x="25" y="27"/>
                    <a:pt x="22" y="29"/>
                    <a:pt x="20"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0" name="Freeform 154"/>
            <p:cNvSpPr>
              <a:spLocks noEditPoints="1"/>
            </p:cNvSpPr>
            <p:nvPr/>
          </p:nvSpPr>
          <p:spPr bwMode="auto">
            <a:xfrm>
              <a:off x="5401735" y="4233334"/>
              <a:ext cx="84667" cy="65617"/>
            </a:xfrm>
            <a:custGeom>
              <a:avLst/>
              <a:gdLst>
                <a:gd name="T0" fmla="*/ 30 w 34"/>
                <a:gd name="T1" fmla="*/ 11 h 27"/>
                <a:gd name="T2" fmla="*/ 29 w 34"/>
                <a:gd name="T3" fmla="*/ 9 h 27"/>
                <a:gd name="T4" fmla="*/ 30 w 34"/>
                <a:gd name="T5" fmla="*/ 8 h 27"/>
                <a:gd name="T6" fmla="*/ 31 w 34"/>
                <a:gd name="T7" fmla="*/ 9 h 27"/>
                <a:gd name="T8" fmla="*/ 30 w 34"/>
                <a:gd name="T9" fmla="*/ 11 h 27"/>
                <a:gd name="T10" fmla="*/ 17 w 34"/>
                <a:gd name="T11" fmla="*/ 24 h 27"/>
                <a:gd name="T12" fmla="*/ 9 w 34"/>
                <a:gd name="T13" fmla="*/ 15 h 27"/>
                <a:gd name="T14" fmla="*/ 17 w 34"/>
                <a:gd name="T15" fmla="*/ 7 h 27"/>
                <a:gd name="T16" fmla="*/ 26 w 34"/>
                <a:gd name="T17" fmla="*/ 15 h 27"/>
                <a:gd name="T18" fmla="*/ 17 w 34"/>
                <a:gd name="T19" fmla="*/ 24 h 27"/>
                <a:gd name="T20" fmla="*/ 31 w 34"/>
                <a:gd name="T21" fmla="*/ 5 h 27"/>
                <a:gd name="T22" fmla="*/ 27 w 34"/>
                <a:gd name="T23" fmla="*/ 5 h 27"/>
                <a:gd name="T24" fmla="*/ 26 w 34"/>
                <a:gd name="T25" fmla="*/ 4 h 27"/>
                <a:gd name="T26" fmla="*/ 25 w 34"/>
                <a:gd name="T27" fmla="*/ 1 h 27"/>
                <a:gd name="T28" fmla="*/ 23 w 34"/>
                <a:gd name="T29" fmla="*/ 0 h 27"/>
                <a:gd name="T30" fmla="*/ 12 w 34"/>
                <a:gd name="T31" fmla="*/ 0 h 27"/>
                <a:gd name="T32" fmla="*/ 10 w 34"/>
                <a:gd name="T33" fmla="*/ 1 h 27"/>
                <a:gd name="T34" fmla="*/ 9 w 34"/>
                <a:gd name="T35" fmla="*/ 4 h 27"/>
                <a:gd name="T36" fmla="*/ 8 w 34"/>
                <a:gd name="T37" fmla="*/ 5 h 27"/>
                <a:gd name="T38" fmla="*/ 4 w 34"/>
                <a:gd name="T39" fmla="*/ 5 h 27"/>
                <a:gd name="T40" fmla="*/ 0 w 34"/>
                <a:gd name="T41" fmla="*/ 8 h 27"/>
                <a:gd name="T42" fmla="*/ 0 w 34"/>
                <a:gd name="T43" fmla="*/ 24 h 27"/>
                <a:gd name="T44" fmla="*/ 4 w 34"/>
                <a:gd name="T45" fmla="*/ 27 h 27"/>
                <a:gd name="T46" fmla="*/ 31 w 34"/>
                <a:gd name="T47" fmla="*/ 27 h 27"/>
                <a:gd name="T48" fmla="*/ 34 w 34"/>
                <a:gd name="T49" fmla="*/ 24 h 27"/>
                <a:gd name="T50" fmla="*/ 34 w 34"/>
                <a:gd name="T51" fmla="*/ 8 h 27"/>
                <a:gd name="T52" fmla="*/ 31 w 34"/>
                <a:gd name="T53" fmla="*/ 5 h 27"/>
                <a:gd name="T54" fmla="*/ 17 w 34"/>
                <a:gd name="T55" fmla="*/ 10 h 27"/>
                <a:gd name="T56" fmla="*/ 12 w 34"/>
                <a:gd name="T57" fmla="*/ 15 h 27"/>
                <a:gd name="T58" fmla="*/ 17 w 34"/>
                <a:gd name="T59" fmla="*/ 20 h 27"/>
                <a:gd name="T60" fmla="*/ 23 w 34"/>
                <a:gd name="T61" fmla="*/ 15 h 27"/>
                <a:gd name="T62" fmla="*/ 17 w 34"/>
                <a:gd name="T6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7">
                  <a:moveTo>
                    <a:pt x="30" y="11"/>
                  </a:moveTo>
                  <a:cubicBezTo>
                    <a:pt x="29" y="11"/>
                    <a:pt x="29" y="10"/>
                    <a:pt x="29" y="9"/>
                  </a:cubicBezTo>
                  <a:cubicBezTo>
                    <a:pt x="29" y="9"/>
                    <a:pt x="29" y="8"/>
                    <a:pt x="30" y="8"/>
                  </a:cubicBezTo>
                  <a:cubicBezTo>
                    <a:pt x="31" y="8"/>
                    <a:pt x="31" y="9"/>
                    <a:pt x="31" y="9"/>
                  </a:cubicBezTo>
                  <a:cubicBezTo>
                    <a:pt x="31" y="10"/>
                    <a:pt x="31" y="11"/>
                    <a:pt x="30" y="11"/>
                  </a:cubicBezTo>
                  <a:close/>
                  <a:moveTo>
                    <a:pt x="17" y="24"/>
                  </a:moveTo>
                  <a:cubicBezTo>
                    <a:pt x="13" y="24"/>
                    <a:pt x="9" y="20"/>
                    <a:pt x="9" y="15"/>
                  </a:cubicBezTo>
                  <a:cubicBezTo>
                    <a:pt x="9" y="10"/>
                    <a:pt x="13" y="7"/>
                    <a:pt x="17" y="7"/>
                  </a:cubicBezTo>
                  <a:cubicBezTo>
                    <a:pt x="22" y="7"/>
                    <a:pt x="26" y="10"/>
                    <a:pt x="26" y="15"/>
                  </a:cubicBezTo>
                  <a:cubicBezTo>
                    <a:pt x="26" y="20"/>
                    <a:pt x="22" y="24"/>
                    <a:pt x="17" y="24"/>
                  </a:cubicBezTo>
                  <a:close/>
                  <a:moveTo>
                    <a:pt x="31" y="5"/>
                  </a:moveTo>
                  <a:cubicBezTo>
                    <a:pt x="27" y="5"/>
                    <a:pt x="27" y="5"/>
                    <a:pt x="27" y="5"/>
                  </a:cubicBezTo>
                  <a:cubicBezTo>
                    <a:pt x="26" y="5"/>
                    <a:pt x="26" y="4"/>
                    <a:pt x="26" y="4"/>
                  </a:cubicBezTo>
                  <a:cubicBezTo>
                    <a:pt x="25" y="1"/>
                    <a:pt x="25" y="1"/>
                    <a:pt x="25" y="1"/>
                  </a:cubicBezTo>
                  <a:cubicBezTo>
                    <a:pt x="24" y="0"/>
                    <a:pt x="24" y="0"/>
                    <a:pt x="23" y="0"/>
                  </a:cubicBezTo>
                  <a:cubicBezTo>
                    <a:pt x="12" y="0"/>
                    <a:pt x="12" y="0"/>
                    <a:pt x="12" y="0"/>
                  </a:cubicBezTo>
                  <a:cubicBezTo>
                    <a:pt x="11" y="0"/>
                    <a:pt x="11" y="0"/>
                    <a:pt x="10" y="1"/>
                  </a:cubicBezTo>
                  <a:cubicBezTo>
                    <a:pt x="9" y="4"/>
                    <a:pt x="9" y="4"/>
                    <a:pt x="9" y="4"/>
                  </a:cubicBezTo>
                  <a:cubicBezTo>
                    <a:pt x="9" y="4"/>
                    <a:pt x="9" y="5"/>
                    <a:pt x="8" y="5"/>
                  </a:cubicBezTo>
                  <a:cubicBezTo>
                    <a:pt x="4" y="5"/>
                    <a:pt x="4" y="5"/>
                    <a:pt x="4" y="5"/>
                  </a:cubicBezTo>
                  <a:cubicBezTo>
                    <a:pt x="2" y="5"/>
                    <a:pt x="0" y="6"/>
                    <a:pt x="0" y="8"/>
                  </a:cubicBezTo>
                  <a:cubicBezTo>
                    <a:pt x="0" y="24"/>
                    <a:pt x="0" y="24"/>
                    <a:pt x="0" y="24"/>
                  </a:cubicBezTo>
                  <a:cubicBezTo>
                    <a:pt x="0" y="25"/>
                    <a:pt x="2" y="27"/>
                    <a:pt x="4" y="27"/>
                  </a:cubicBezTo>
                  <a:cubicBezTo>
                    <a:pt x="31" y="27"/>
                    <a:pt x="31" y="27"/>
                    <a:pt x="31" y="27"/>
                  </a:cubicBezTo>
                  <a:cubicBezTo>
                    <a:pt x="33" y="27"/>
                    <a:pt x="34" y="25"/>
                    <a:pt x="34" y="24"/>
                  </a:cubicBezTo>
                  <a:cubicBezTo>
                    <a:pt x="34" y="8"/>
                    <a:pt x="34" y="8"/>
                    <a:pt x="34" y="8"/>
                  </a:cubicBezTo>
                  <a:cubicBezTo>
                    <a:pt x="34" y="6"/>
                    <a:pt x="33" y="5"/>
                    <a:pt x="31" y="5"/>
                  </a:cubicBezTo>
                  <a:close/>
                  <a:moveTo>
                    <a:pt x="17" y="10"/>
                  </a:moveTo>
                  <a:cubicBezTo>
                    <a:pt x="15" y="10"/>
                    <a:pt x="12" y="12"/>
                    <a:pt x="12" y="15"/>
                  </a:cubicBezTo>
                  <a:cubicBezTo>
                    <a:pt x="12" y="18"/>
                    <a:pt x="15" y="20"/>
                    <a:pt x="17" y="20"/>
                  </a:cubicBezTo>
                  <a:cubicBezTo>
                    <a:pt x="20" y="20"/>
                    <a:pt x="23" y="18"/>
                    <a:pt x="23" y="15"/>
                  </a:cubicBezTo>
                  <a:cubicBezTo>
                    <a:pt x="23" y="12"/>
                    <a:pt x="20" y="10"/>
                    <a:pt x="17" y="1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1" name="Freeform 156"/>
            <p:cNvSpPr>
              <a:spLocks noEditPoints="1"/>
            </p:cNvSpPr>
            <p:nvPr/>
          </p:nvSpPr>
          <p:spPr bwMode="auto">
            <a:xfrm>
              <a:off x="5971117" y="4565651"/>
              <a:ext cx="203200" cy="175684"/>
            </a:xfrm>
            <a:custGeom>
              <a:avLst/>
              <a:gdLst>
                <a:gd name="T0" fmla="*/ 17 w 81"/>
                <a:gd name="T1" fmla="*/ 62 h 70"/>
                <a:gd name="T2" fmla="*/ 23 w 81"/>
                <a:gd name="T3" fmla="*/ 35 h 70"/>
                <a:gd name="T4" fmla="*/ 57 w 81"/>
                <a:gd name="T5" fmla="*/ 35 h 70"/>
                <a:gd name="T6" fmla="*/ 63 w 81"/>
                <a:gd name="T7" fmla="*/ 62 h 70"/>
                <a:gd name="T8" fmla="*/ 17 w 81"/>
                <a:gd name="T9" fmla="*/ 62 h 70"/>
                <a:gd name="T10" fmla="*/ 76 w 81"/>
                <a:gd name="T11" fmla="*/ 26 h 70"/>
                <a:gd name="T12" fmla="*/ 4 w 81"/>
                <a:gd name="T13" fmla="*/ 26 h 70"/>
                <a:gd name="T14" fmla="*/ 0 w 81"/>
                <a:gd name="T15" fmla="*/ 31 h 70"/>
                <a:gd name="T16" fmla="*/ 0 w 81"/>
                <a:gd name="T17" fmla="*/ 45 h 70"/>
                <a:gd name="T18" fmla="*/ 4 w 81"/>
                <a:gd name="T19" fmla="*/ 50 h 70"/>
                <a:gd name="T20" fmla="*/ 12 w 81"/>
                <a:gd name="T21" fmla="*/ 50 h 70"/>
                <a:gd name="T22" fmla="*/ 9 w 81"/>
                <a:gd name="T23" fmla="*/ 70 h 70"/>
                <a:gd name="T24" fmla="*/ 71 w 81"/>
                <a:gd name="T25" fmla="*/ 70 h 70"/>
                <a:gd name="T26" fmla="*/ 68 w 81"/>
                <a:gd name="T27" fmla="*/ 50 h 70"/>
                <a:gd name="T28" fmla="*/ 76 w 81"/>
                <a:gd name="T29" fmla="*/ 50 h 70"/>
                <a:gd name="T30" fmla="*/ 81 w 81"/>
                <a:gd name="T31" fmla="*/ 45 h 70"/>
                <a:gd name="T32" fmla="*/ 81 w 81"/>
                <a:gd name="T33" fmla="*/ 31 h 70"/>
                <a:gd name="T34" fmla="*/ 76 w 81"/>
                <a:gd name="T35" fmla="*/ 26 h 70"/>
                <a:gd name="T36" fmla="*/ 5 w 81"/>
                <a:gd name="T37" fmla="*/ 21 h 70"/>
                <a:gd name="T38" fmla="*/ 75 w 81"/>
                <a:gd name="T39" fmla="*/ 21 h 70"/>
                <a:gd name="T40" fmla="*/ 76 w 81"/>
                <a:gd name="T41" fmla="*/ 18 h 70"/>
                <a:gd name="T42" fmla="*/ 60 w 81"/>
                <a:gd name="T43" fmla="*/ 13 h 70"/>
                <a:gd name="T44" fmla="*/ 56 w 81"/>
                <a:gd name="T45" fmla="*/ 13 h 70"/>
                <a:gd name="T46" fmla="*/ 56 w 81"/>
                <a:gd name="T47" fmla="*/ 0 h 70"/>
                <a:gd name="T48" fmla="*/ 25 w 81"/>
                <a:gd name="T49" fmla="*/ 0 h 70"/>
                <a:gd name="T50" fmla="*/ 25 w 81"/>
                <a:gd name="T51" fmla="*/ 13 h 70"/>
                <a:gd name="T52" fmla="*/ 21 w 81"/>
                <a:gd name="T53" fmla="*/ 13 h 70"/>
                <a:gd name="T54" fmla="*/ 4 w 81"/>
                <a:gd name="T55" fmla="*/ 18 h 70"/>
                <a:gd name="T56" fmla="*/ 5 w 81"/>
                <a:gd name="T57" fmla="*/ 2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70">
                  <a:moveTo>
                    <a:pt x="17" y="62"/>
                  </a:moveTo>
                  <a:cubicBezTo>
                    <a:pt x="23" y="35"/>
                    <a:pt x="23" y="35"/>
                    <a:pt x="23" y="35"/>
                  </a:cubicBezTo>
                  <a:cubicBezTo>
                    <a:pt x="57" y="35"/>
                    <a:pt x="57" y="35"/>
                    <a:pt x="57" y="35"/>
                  </a:cubicBezTo>
                  <a:cubicBezTo>
                    <a:pt x="63" y="62"/>
                    <a:pt x="63" y="62"/>
                    <a:pt x="63" y="62"/>
                  </a:cubicBezTo>
                  <a:lnTo>
                    <a:pt x="17" y="62"/>
                  </a:lnTo>
                  <a:close/>
                  <a:moveTo>
                    <a:pt x="76" y="26"/>
                  </a:moveTo>
                  <a:cubicBezTo>
                    <a:pt x="4" y="26"/>
                    <a:pt x="4" y="26"/>
                    <a:pt x="4" y="26"/>
                  </a:cubicBezTo>
                  <a:cubicBezTo>
                    <a:pt x="2" y="26"/>
                    <a:pt x="0" y="28"/>
                    <a:pt x="0" y="31"/>
                  </a:cubicBezTo>
                  <a:cubicBezTo>
                    <a:pt x="0" y="45"/>
                    <a:pt x="0" y="45"/>
                    <a:pt x="0" y="45"/>
                  </a:cubicBezTo>
                  <a:cubicBezTo>
                    <a:pt x="0" y="47"/>
                    <a:pt x="2" y="50"/>
                    <a:pt x="4" y="50"/>
                  </a:cubicBezTo>
                  <a:cubicBezTo>
                    <a:pt x="12" y="50"/>
                    <a:pt x="12" y="50"/>
                    <a:pt x="12" y="50"/>
                  </a:cubicBezTo>
                  <a:cubicBezTo>
                    <a:pt x="9" y="70"/>
                    <a:pt x="9" y="70"/>
                    <a:pt x="9" y="70"/>
                  </a:cubicBezTo>
                  <a:cubicBezTo>
                    <a:pt x="71" y="70"/>
                    <a:pt x="71" y="70"/>
                    <a:pt x="71" y="70"/>
                  </a:cubicBezTo>
                  <a:cubicBezTo>
                    <a:pt x="68" y="50"/>
                    <a:pt x="68" y="50"/>
                    <a:pt x="68" y="50"/>
                  </a:cubicBezTo>
                  <a:cubicBezTo>
                    <a:pt x="76" y="50"/>
                    <a:pt x="76" y="50"/>
                    <a:pt x="76" y="50"/>
                  </a:cubicBezTo>
                  <a:cubicBezTo>
                    <a:pt x="78" y="50"/>
                    <a:pt x="81" y="47"/>
                    <a:pt x="81" y="45"/>
                  </a:cubicBezTo>
                  <a:cubicBezTo>
                    <a:pt x="81" y="31"/>
                    <a:pt x="81" y="31"/>
                    <a:pt x="81" y="31"/>
                  </a:cubicBezTo>
                  <a:cubicBezTo>
                    <a:pt x="81" y="28"/>
                    <a:pt x="78" y="26"/>
                    <a:pt x="76" y="26"/>
                  </a:cubicBezTo>
                  <a:close/>
                  <a:moveTo>
                    <a:pt x="5" y="21"/>
                  </a:moveTo>
                  <a:cubicBezTo>
                    <a:pt x="75" y="21"/>
                    <a:pt x="75" y="21"/>
                    <a:pt x="75" y="21"/>
                  </a:cubicBezTo>
                  <a:cubicBezTo>
                    <a:pt x="78" y="21"/>
                    <a:pt x="77" y="19"/>
                    <a:pt x="76" y="18"/>
                  </a:cubicBezTo>
                  <a:cubicBezTo>
                    <a:pt x="75" y="18"/>
                    <a:pt x="62" y="13"/>
                    <a:pt x="60" y="13"/>
                  </a:cubicBezTo>
                  <a:cubicBezTo>
                    <a:pt x="56" y="13"/>
                    <a:pt x="56" y="13"/>
                    <a:pt x="56" y="13"/>
                  </a:cubicBezTo>
                  <a:cubicBezTo>
                    <a:pt x="56" y="0"/>
                    <a:pt x="56" y="0"/>
                    <a:pt x="56" y="0"/>
                  </a:cubicBezTo>
                  <a:cubicBezTo>
                    <a:pt x="25" y="0"/>
                    <a:pt x="25" y="0"/>
                    <a:pt x="25" y="0"/>
                  </a:cubicBezTo>
                  <a:cubicBezTo>
                    <a:pt x="25" y="13"/>
                    <a:pt x="25" y="13"/>
                    <a:pt x="25" y="13"/>
                  </a:cubicBezTo>
                  <a:cubicBezTo>
                    <a:pt x="21" y="13"/>
                    <a:pt x="21" y="13"/>
                    <a:pt x="21" y="13"/>
                  </a:cubicBezTo>
                  <a:cubicBezTo>
                    <a:pt x="19" y="13"/>
                    <a:pt x="6" y="18"/>
                    <a:pt x="4" y="18"/>
                  </a:cubicBezTo>
                  <a:cubicBezTo>
                    <a:pt x="3" y="19"/>
                    <a:pt x="3" y="21"/>
                    <a:pt x="5" y="21"/>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2" name="Freeform 163"/>
            <p:cNvSpPr>
              <a:spLocks noEditPoints="1"/>
            </p:cNvSpPr>
            <p:nvPr/>
          </p:nvSpPr>
          <p:spPr bwMode="auto">
            <a:xfrm>
              <a:off x="3829051" y="368301"/>
              <a:ext cx="543984" cy="368300"/>
            </a:xfrm>
            <a:custGeom>
              <a:avLst/>
              <a:gdLst>
                <a:gd name="T0" fmla="*/ 86 w 217"/>
                <a:gd name="T1" fmla="*/ 66 h 147"/>
                <a:gd name="T2" fmla="*/ 34 w 217"/>
                <a:gd name="T3" fmla="*/ 63 h 147"/>
                <a:gd name="T4" fmla="*/ 31 w 217"/>
                <a:gd name="T5" fmla="*/ 71 h 147"/>
                <a:gd name="T6" fmla="*/ 83 w 217"/>
                <a:gd name="T7" fmla="*/ 73 h 147"/>
                <a:gd name="T8" fmla="*/ 80 w 217"/>
                <a:gd name="T9" fmla="*/ 92 h 147"/>
                <a:gd name="T10" fmla="*/ 78 w 217"/>
                <a:gd name="T11" fmla="*/ 84 h 147"/>
                <a:gd name="T12" fmla="*/ 31 w 217"/>
                <a:gd name="T13" fmla="*/ 87 h 147"/>
                <a:gd name="T14" fmla="*/ 34 w 217"/>
                <a:gd name="T15" fmla="*/ 94 h 147"/>
                <a:gd name="T16" fmla="*/ 80 w 217"/>
                <a:gd name="T17" fmla="*/ 92 h 147"/>
                <a:gd name="T18" fmla="*/ 31 w 217"/>
                <a:gd name="T19" fmla="*/ 108 h 147"/>
                <a:gd name="T20" fmla="*/ 34 w 217"/>
                <a:gd name="T21" fmla="*/ 116 h 147"/>
                <a:gd name="T22" fmla="*/ 70 w 217"/>
                <a:gd name="T23" fmla="*/ 113 h 147"/>
                <a:gd name="T24" fmla="*/ 67 w 217"/>
                <a:gd name="T25" fmla="*/ 105 h 147"/>
                <a:gd name="T26" fmla="*/ 116 w 217"/>
                <a:gd name="T27" fmla="*/ 137 h 147"/>
                <a:gd name="T28" fmla="*/ 10 w 217"/>
                <a:gd name="T29" fmla="*/ 10 h 147"/>
                <a:gd name="T30" fmla="*/ 73 w 217"/>
                <a:gd name="T31" fmla="*/ 45 h 147"/>
                <a:gd name="T32" fmla="*/ 105 w 217"/>
                <a:gd name="T33" fmla="*/ 52 h 147"/>
                <a:gd name="T34" fmla="*/ 121 w 217"/>
                <a:gd name="T35" fmla="*/ 31 h 147"/>
                <a:gd name="T36" fmla="*/ 81 w 217"/>
                <a:gd name="T37" fmla="*/ 0 h 147"/>
                <a:gd name="T38" fmla="*/ 0 w 217"/>
                <a:gd name="T39" fmla="*/ 8 h 147"/>
                <a:gd name="T40" fmla="*/ 8 w 217"/>
                <a:gd name="T41" fmla="*/ 147 h 147"/>
                <a:gd name="T42" fmla="*/ 126 w 217"/>
                <a:gd name="T43" fmla="*/ 139 h 147"/>
                <a:gd name="T44" fmla="*/ 116 w 217"/>
                <a:gd name="T45" fmla="*/ 131 h 147"/>
                <a:gd name="T46" fmla="*/ 84 w 217"/>
                <a:gd name="T47" fmla="*/ 11 h 147"/>
                <a:gd name="T48" fmla="*/ 113 w 217"/>
                <a:gd name="T49" fmla="*/ 38 h 147"/>
                <a:gd name="T50" fmla="*/ 84 w 217"/>
                <a:gd name="T51" fmla="*/ 42 h 147"/>
                <a:gd name="T52" fmla="*/ 212 w 217"/>
                <a:gd name="T53" fmla="*/ 33 h 147"/>
                <a:gd name="T54" fmla="*/ 173 w 217"/>
                <a:gd name="T55" fmla="*/ 10 h 147"/>
                <a:gd name="T56" fmla="*/ 89 w 217"/>
                <a:gd name="T57" fmla="*/ 122 h 147"/>
                <a:gd name="T58" fmla="*/ 211 w 217"/>
                <a:gd name="T59" fmla="*/ 53 h 147"/>
                <a:gd name="T60" fmla="*/ 194 w 217"/>
                <a:gd name="T61" fmla="*/ 25 h 147"/>
                <a:gd name="T62" fmla="*/ 131 w 217"/>
                <a:gd name="T63" fmla="*/ 89 h 147"/>
                <a:gd name="T64" fmla="*/ 194 w 217"/>
                <a:gd name="T65" fmla="*/ 25 h 147"/>
                <a:gd name="T66" fmla="*/ 186 w 217"/>
                <a:gd name="T67" fmla="*/ 17 h 147"/>
                <a:gd name="T68" fmla="*/ 121 w 217"/>
                <a:gd name="T69" fmla="*/ 78 h 147"/>
                <a:gd name="T70" fmla="*/ 179 w 217"/>
                <a:gd name="T71" fmla="*/ 16 h 147"/>
                <a:gd name="T72" fmla="*/ 105 w 217"/>
                <a:gd name="T73" fmla="*/ 101 h 147"/>
                <a:gd name="T74" fmla="*/ 134 w 217"/>
                <a:gd name="T75" fmla="*/ 105 h 147"/>
                <a:gd name="T76" fmla="*/ 205 w 217"/>
                <a:gd name="T77" fmla="*/ 46 h 147"/>
                <a:gd name="T78" fmla="*/ 137 w 217"/>
                <a:gd name="T79" fmla="*/ 96 h 147"/>
                <a:gd name="T80" fmla="*/ 206 w 217"/>
                <a:gd name="T81" fmla="*/ 3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7" h="147">
                  <a:moveTo>
                    <a:pt x="86" y="71"/>
                  </a:moveTo>
                  <a:cubicBezTo>
                    <a:pt x="86" y="66"/>
                    <a:pt x="86" y="66"/>
                    <a:pt x="86" y="66"/>
                  </a:cubicBezTo>
                  <a:cubicBezTo>
                    <a:pt x="86" y="64"/>
                    <a:pt x="85" y="63"/>
                    <a:pt x="83" y="63"/>
                  </a:cubicBezTo>
                  <a:cubicBezTo>
                    <a:pt x="34" y="63"/>
                    <a:pt x="34" y="63"/>
                    <a:pt x="34" y="63"/>
                  </a:cubicBezTo>
                  <a:cubicBezTo>
                    <a:pt x="33" y="63"/>
                    <a:pt x="31" y="64"/>
                    <a:pt x="31" y="66"/>
                  </a:cubicBezTo>
                  <a:cubicBezTo>
                    <a:pt x="31" y="71"/>
                    <a:pt x="31" y="71"/>
                    <a:pt x="31" y="71"/>
                  </a:cubicBezTo>
                  <a:cubicBezTo>
                    <a:pt x="31" y="72"/>
                    <a:pt x="33" y="73"/>
                    <a:pt x="34" y="73"/>
                  </a:cubicBezTo>
                  <a:cubicBezTo>
                    <a:pt x="83" y="73"/>
                    <a:pt x="83" y="73"/>
                    <a:pt x="83" y="73"/>
                  </a:cubicBezTo>
                  <a:cubicBezTo>
                    <a:pt x="85" y="73"/>
                    <a:pt x="86" y="72"/>
                    <a:pt x="86" y="71"/>
                  </a:cubicBezTo>
                  <a:close/>
                  <a:moveTo>
                    <a:pt x="80" y="92"/>
                  </a:moveTo>
                  <a:cubicBezTo>
                    <a:pt x="80" y="87"/>
                    <a:pt x="80" y="87"/>
                    <a:pt x="80" y="87"/>
                  </a:cubicBezTo>
                  <a:cubicBezTo>
                    <a:pt x="80" y="85"/>
                    <a:pt x="79" y="84"/>
                    <a:pt x="78" y="84"/>
                  </a:cubicBezTo>
                  <a:cubicBezTo>
                    <a:pt x="34" y="84"/>
                    <a:pt x="34" y="84"/>
                    <a:pt x="34" y="84"/>
                  </a:cubicBezTo>
                  <a:cubicBezTo>
                    <a:pt x="33" y="84"/>
                    <a:pt x="31" y="85"/>
                    <a:pt x="31" y="87"/>
                  </a:cubicBezTo>
                  <a:cubicBezTo>
                    <a:pt x="31" y="92"/>
                    <a:pt x="31" y="92"/>
                    <a:pt x="31" y="92"/>
                  </a:cubicBezTo>
                  <a:cubicBezTo>
                    <a:pt x="31" y="93"/>
                    <a:pt x="33" y="94"/>
                    <a:pt x="34" y="94"/>
                  </a:cubicBezTo>
                  <a:cubicBezTo>
                    <a:pt x="78" y="94"/>
                    <a:pt x="78" y="94"/>
                    <a:pt x="78" y="94"/>
                  </a:cubicBezTo>
                  <a:cubicBezTo>
                    <a:pt x="79" y="94"/>
                    <a:pt x="80" y="93"/>
                    <a:pt x="80" y="92"/>
                  </a:cubicBezTo>
                  <a:close/>
                  <a:moveTo>
                    <a:pt x="34" y="105"/>
                  </a:moveTo>
                  <a:cubicBezTo>
                    <a:pt x="33" y="105"/>
                    <a:pt x="31" y="106"/>
                    <a:pt x="31" y="108"/>
                  </a:cubicBezTo>
                  <a:cubicBezTo>
                    <a:pt x="31" y="113"/>
                    <a:pt x="31" y="113"/>
                    <a:pt x="31" y="113"/>
                  </a:cubicBezTo>
                  <a:cubicBezTo>
                    <a:pt x="31" y="114"/>
                    <a:pt x="33" y="116"/>
                    <a:pt x="34" y="116"/>
                  </a:cubicBezTo>
                  <a:cubicBezTo>
                    <a:pt x="67" y="116"/>
                    <a:pt x="67" y="116"/>
                    <a:pt x="67" y="116"/>
                  </a:cubicBezTo>
                  <a:cubicBezTo>
                    <a:pt x="69" y="116"/>
                    <a:pt x="70" y="114"/>
                    <a:pt x="70" y="113"/>
                  </a:cubicBezTo>
                  <a:cubicBezTo>
                    <a:pt x="70" y="108"/>
                    <a:pt x="70" y="108"/>
                    <a:pt x="70" y="108"/>
                  </a:cubicBezTo>
                  <a:cubicBezTo>
                    <a:pt x="70" y="106"/>
                    <a:pt x="69" y="105"/>
                    <a:pt x="67" y="105"/>
                  </a:cubicBezTo>
                  <a:lnTo>
                    <a:pt x="34" y="105"/>
                  </a:lnTo>
                  <a:close/>
                  <a:moveTo>
                    <a:pt x="116" y="137"/>
                  </a:moveTo>
                  <a:cubicBezTo>
                    <a:pt x="10" y="137"/>
                    <a:pt x="10" y="137"/>
                    <a:pt x="10" y="137"/>
                  </a:cubicBezTo>
                  <a:cubicBezTo>
                    <a:pt x="10" y="10"/>
                    <a:pt x="10" y="10"/>
                    <a:pt x="10" y="10"/>
                  </a:cubicBezTo>
                  <a:cubicBezTo>
                    <a:pt x="73" y="10"/>
                    <a:pt x="73" y="10"/>
                    <a:pt x="73" y="10"/>
                  </a:cubicBezTo>
                  <a:cubicBezTo>
                    <a:pt x="73" y="45"/>
                    <a:pt x="73" y="45"/>
                    <a:pt x="73" y="45"/>
                  </a:cubicBezTo>
                  <a:cubicBezTo>
                    <a:pt x="73" y="49"/>
                    <a:pt x="77" y="52"/>
                    <a:pt x="81" y="52"/>
                  </a:cubicBezTo>
                  <a:cubicBezTo>
                    <a:pt x="105" y="52"/>
                    <a:pt x="105" y="52"/>
                    <a:pt x="105" y="52"/>
                  </a:cubicBezTo>
                  <a:cubicBezTo>
                    <a:pt x="124" y="36"/>
                    <a:pt x="124" y="36"/>
                    <a:pt x="124" y="36"/>
                  </a:cubicBezTo>
                  <a:cubicBezTo>
                    <a:pt x="123" y="34"/>
                    <a:pt x="122" y="32"/>
                    <a:pt x="121" y="31"/>
                  </a:cubicBezTo>
                  <a:cubicBezTo>
                    <a:pt x="95" y="5"/>
                    <a:pt x="95" y="5"/>
                    <a:pt x="95" y="5"/>
                  </a:cubicBezTo>
                  <a:cubicBezTo>
                    <a:pt x="92" y="2"/>
                    <a:pt x="86" y="0"/>
                    <a:pt x="81" y="0"/>
                  </a:cubicBezTo>
                  <a:cubicBezTo>
                    <a:pt x="8" y="0"/>
                    <a:pt x="8" y="0"/>
                    <a:pt x="8" y="0"/>
                  </a:cubicBezTo>
                  <a:cubicBezTo>
                    <a:pt x="3" y="0"/>
                    <a:pt x="0" y="3"/>
                    <a:pt x="0" y="8"/>
                  </a:cubicBezTo>
                  <a:cubicBezTo>
                    <a:pt x="0" y="139"/>
                    <a:pt x="0" y="139"/>
                    <a:pt x="0" y="139"/>
                  </a:cubicBezTo>
                  <a:cubicBezTo>
                    <a:pt x="0" y="144"/>
                    <a:pt x="3" y="147"/>
                    <a:pt x="8" y="147"/>
                  </a:cubicBezTo>
                  <a:cubicBezTo>
                    <a:pt x="118" y="147"/>
                    <a:pt x="118" y="147"/>
                    <a:pt x="118" y="147"/>
                  </a:cubicBezTo>
                  <a:cubicBezTo>
                    <a:pt x="123" y="147"/>
                    <a:pt x="126" y="144"/>
                    <a:pt x="126" y="139"/>
                  </a:cubicBezTo>
                  <a:cubicBezTo>
                    <a:pt x="126" y="129"/>
                    <a:pt x="126" y="129"/>
                    <a:pt x="126" y="129"/>
                  </a:cubicBezTo>
                  <a:cubicBezTo>
                    <a:pt x="116" y="131"/>
                    <a:pt x="116" y="131"/>
                    <a:pt x="116" y="131"/>
                  </a:cubicBezTo>
                  <a:lnTo>
                    <a:pt x="116" y="137"/>
                  </a:lnTo>
                  <a:close/>
                  <a:moveTo>
                    <a:pt x="84" y="11"/>
                  </a:moveTo>
                  <a:cubicBezTo>
                    <a:pt x="85" y="11"/>
                    <a:pt x="87" y="12"/>
                    <a:pt x="87" y="13"/>
                  </a:cubicBezTo>
                  <a:cubicBezTo>
                    <a:pt x="113" y="38"/>
                    <a:pt x="113" y="38"/>
                    <a:pt x="113" y="38"/>
                  </a:cubicBezTo>
                  <a:cubicBezTo>
                    <a:pt x="114" y="39"/>
                    <a:pt x="114" y="40"/>
                    <a:pt x="115" y="42"/>
                  </a:cubicBezTo>
                  <a:cubicBezTo>
                    <a:pt x="84" y="42"/>
                    <a:pt x="84" y="42"/>
                    <a:pt x="84" y="42"/>
                  </a:cubicBezTo>
                  <a:lnTo>
                    <a:pt x="84" y="11"/>
                  </a:lnTo>
                  <a:close/>
                  <a:moveTo>
                    <a:pt x="212" y="33"/>
                  </a:moveTo>
                  <a:cubicBezTo>
                    <a:pt x="193" y="11"/>
                    <a:pt x="193" y="11"/>
                    <a:pt x="193" y="11"/>
                  </a:cubicBezTo>
                  <a:cubicBezTo>
                    <a:pt x="187" y="5"/>
                    <a:pt x="179" y="5"/>
                    <a:pt x="173" y="10"/>
                  </a:cubicBezTo>
                  <a:cubicBezTo>
                    <a:pt x="106" y="69"/>
                    <a:pt x="106" y="69"/>
                    <a:pt x="106" y="69"/>
                  </a:cubicBezTo>
                  <a:cubicBezTo>
                    <a:pt x="89" y="122"/>
                    <a:pt x="89" y="122"/>
                    <a:pt x="89" y="122"/>
                  </a:cubicBezTo>
                  <a:cubicBezTo>
                    <a:pt x="144" y="112"/>
                    <a:pt x="144" y="112"/>
                    <a:pt x="144" y="112"/>
                  </a:cubicBezTo>
                  <a:cubicBezTo>
                    <a:pt x="211" y="53"/>
                    <a:pt x="211" y="53"/>
                    <a:pt x="211" y="53"/>
                  </a:cubicBezTo>
                  <a:cubicBezTo>
                    <a:pt x="217" y="48"/>
                    <a:pt x="217" y="39"/>
                    <a:pt x="212" y="33"/>
                  </a:cubicBezTo>
                  <a:close/>
                  <a:moveTo>
                    <a:pt x="194" y="25"/>
                  </a:moveTo>
                  <a:cubicBezTo>
                    <a:pt x="198" y="30"/>
                    <a:pt x="198" y="30"/>
                    <a:pt x="198" y="30"/>
                  </a:cubicBezTo>
                  <a:cubicBezTo>
                    <a:pt x="131" y="89"/>
                    <a:pt x="131" y="89"/>
                    <a:pt x="131" y="89"/>
                  </a:cubicBezTo>
                  <a:cubicBezTo>
                    <a:pt x="127" y="84"/>
                    <a:pt x="127" y="84"/>
                    <a:pt x="127" y="84"/>
                  </a:cubicBezTo>
                  <a:lnTo>
                    <a:pt x="194" y="25"/>
                  </a:lnTo>
                  <a:close/>
                  <a:moveTo>
                    <a:pt x="179" y="16"/>
                  </a:moveTo>
                  <a:cubicBezTo>
                    <a:pt x="181" y="14"/>
                    <a:pt x="184" y="14"/>
                    <a:pt x="186" y="17"/>
                  </a:cubicBezTo>
                  <a:cubicBezTo>
                    <a:pt x="188" y="19"/>
                    <a:pt x="188" y="19"/>
                    <a:pt x="188" y="19"/>
                  </a:cubicBezTo>
                  <a:cubicBezTo>
                    <a:pt x="121" y="78"/>
                    <a:pt x="121" y="78"/>
                    <a:pt x="121" y="78"/>
                  </a:cubicBezTo>
                  <a:cubicBezTo>
                    <a:pt x="116" y="72"/>
                    <a:pt x="116" y="72"/>
                    <a:pt x="116" y="72"/>
                  </a:cubicBezTo>
                  <a:lnTo>
                    <a:pt x="179" y="16"/>
                  </a:lnTo>
                  <a:close/>
                  <a:moveTo>
                    <a:pt x="112" y="109"/>
                  </a:moveTo>
                  <a:cubicBezTo>
                    <a:pt x="105" y="101"/>
                    <a:pt x="105" y="101"/>
                    <a:pt x="105" y="101"/>
                  </a:cubicBezTo>
                  <a:cubicBezTo>
                    <a:pt x="112" y="80"/>
                    <a:pt x="112" y="80"/>
                    <a:pt x="112" y="80"/>
                  </a:cubicBezTo>
                  <a:cubicBezTo>
                    <a:pt x="134" y="105"/>
                    <a:pt x="134" y="105"/>
                    <a:pt x="134" y="105"/>
                  </a:cubicBezTo>
                  <a:lnTo>
                    <a:pt x="112" y="109"/>
                  </a:lnTo>
                  <a:close/>
                  <a:moveTo>
                    <a:pt x="205" y="46"/>
                  </a:moveTo>
                  <a:cubicBezTo>
                    <a:pt x="142" y="102"/>
                    <a:pt x="142" y="102"/>
                    <a:pt x="142" y="102"/>
                  </a:cubicBezTo>
                  <a:cubicBezTo>
                    <a:pt x="137" y="96"/>
                    <a:pt x="137" y="96"/>
                    <a:pt x="137" y="96"/>
                  </a:cubicBezTo>
                  <a:cubicBezTo>
                    <a:pt x="204" y="37"/>
                    <a:pt x="204" y="37"/>
                    <a:pt x="204" y="37"/>
                  </a:cubicBezTo>
                  <a:cubicBezTo>
                    <a:pt x="206" y="39"/>
                    <a:pt x="206" y="39"/>
                    <a:pt x="206" y="39"/>
                  </a:cubicBezTo>
                  <a:cubicBezTo>
                    <a:pt x="208" y="41"/>
                    <a:pt x="207" y="44"/>
                    <a:pt x="205" y="4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3" name="Freeform 175"/>
            <p:cNvSpPr>
              <a:spLocks noEditPoints="1"/>
            </p:cNvSpPr>
            <p:nvPr/>
          </p:nvSpPr>
          <p:spPr bwMode="auto">
            <a:xfrm>
              <a:off x="6301318" y="4296834"/>
              <a:ext cx="150284" cy="141817"/>
            </a:xfrm>
            <a:custGeom>
              <a:avLst/>
              <a:gdLst>
                <a:gd name="T0" fmla="*/ 59 w 60"/>
                <a:gd name="T1" fmla="*/ 18 h 56"/>
                <a:gd name="T2" fmla="*/ 50 w 60"/>
                <a:gd name="T3" fmla="*/ 50 h 56"/>
                <a:gd name="T4" fmla="*/ 42 w 60"/>
                <a:gd name="T5" fmla="*/ 56 h 56"/>
                <a:gd name="T6" fmla="*/ 10 w 60"/>
                <a:gd name="T7" fmla="*/ 56 h 56"/>
                <a:gd name="T8" fmla="*/ 1 w 60"/>
                <a:gd name="T9" fmla="*/ 49 h 56"/>
                <a:gd name="T10" fmla="*/ 1 w 60"/>
                <a:gd name="T11" fmla="*/ 45 h 56"/>
                <a:gd name="T12" fmla="*/ 1 w 60"/>
                <a:gd name="T13" fmla="*/ 42 h 56"/>
                <a:gd name="T14" fmla="*/ 1 w 60"/>
                <a:gd name="T15" fmla="*/ 41 h 56"/>
                <a:gd name="T16" fmla="*/ 2 w 60"/>
                <a:gd name="T17" fmla="*/ 39 h 56"/>
                <a:gd name="T18" fmla="*/ 5 w 60"/>
                <a:gd name="T19" fmla="*/ 32 h 56"/>
                <a:gd name="T20" fmla="*/ 5 w 60"/>
                <a:gd name="T21" fmla="*/ 30 h 56"/>
                <a:gd name="T22" fmla="*/ 6 w 60"/>
                <a:gd name="T23" fmla="*/ 28 h 56"/>
                <a:gd name="T24" fmla="*/ 8 w 60"/>
                <a:gd name="T25" fmla="*/ 22 h 56"/>
                <a:gd name="T26" fmla="*/ 8 w 60"/>
                <a:gd name="T27" fmla="*/ 20 h 56"/>
                <a:gd name="T28" fmla="*/ 10 w 60"/>
                <a:gd name="T29" fmla="*/ 18 h 56"/>
                <a:gd name="T30" fmla="*/ 12 w 60"/>
                <a:gd name="T31" fmla="*/ 11 h 56"/>
                <a:gd name="T32" fmla="*/ 12 w 60"/>
                <a:gd name="T33" fmla="*/ 9 h 56"/>
                <a:gd name="T34" fmla="*/ 14 w 60"/>
                <a:gd name="T35" fmla="*/ 7 h 56"/>
                <a:gd name="T36" fmla="*/ 20 w 60"/>
                <a:gd name="T37" fmla="*/ 1 h 56"/>
                <a:gd name="T38" fmla="*/ 20 w 60"/>
                <a:gd name="T39" fmla="*/ 1 h 56"/>
                <a:gd name="T40" fmla="*/ 22 w 60"/>
                <a:gd name="T41" fmla="*/ 1 h 56"/>
                <a:gd name="T42" fmla="*/ 49 w 60"/>
                <a:gd name="T43" fmla="*/ 1 h 56"/>
                <a:gd name="T44" fmla="*/ 53 w 60"/>
                <a:gd name="T45" fmla="*/ 3 h 56"/>
                <a:gd name="T46" fmla="*/ 54 w 60"/>
                <a:gd name="T47" fmla="*/ 8 h 56"/>
                <a:gd name="T48" fmla="*/ 44 w 60"/>
                <a:gd name="T49" fmla="*/ 40 h 56"/>
                <a:gd name="T50" fmla="*/ 37 w 60"/>
                <a:gd name="T51" fmla="*/ 47 h 56"/>
                <a:gd name="T52" fmla="*/ 6 w 60"/>
                <a:gd name="T53" fmla="*/ 47 h 56"/>
                <a:gd name="T54" fmla="*/ 5 w 60"/>
                <a:gd name="T55" fmla="*/ 47 h 56"/>
                <a:gd name="T56" fmla="*/ 4 w 60"/>
                <a:gd name="T57" fmla="*/ 49 h 56"/>
                <a:gd name="T58" fmla="*/ 10 w 60"/>
                <a:gd name="T59" fmla="*/ 51 h 56"/>
                <a:gd name="T60" fmla="*/ 43 w 60"/>
                <a:gd name="T61" fmla="*/ 51 h 56"/>
                <a:gd name="T62" fmla="*/ 46 w 60"/>
                <a:gd name="T63" fmla="*/ 49 h 56"/>
                <a:gd name="T64" fmla="*/ 56 w 60"/>
                <a:gd name="T65" fmla="*/ 14 h 56"/>
                <a:gd name="T66" fmla="*/ 57 w 60"/>
                <a:gd name="T67" fmla="*/ 12 h 56"/>
                <a:gd name="T68" fmla="*/ 59 w 60"/>
                <a:gd name="T69" fmla="*/ 14 h 56"/>
                <a:gd name="T70" fmla="*/ 59 w 60"/>
                <a:gd name="T71" fmla="*/ 18 h 56"/>
                <a:gd name="T72" fmla="*/ 19 w 60"/>
                <a:gd name="T73" fmla="*/ 24 h 56"/>
                <a:gd name="T74" fmla="*/ 40 w 60"/>
                <a:gd name="T75" fmla="*/ 24 h 56"/>
                <a:gd name="T76" fmla="*/ 42 w 60"/>
                <a:gd name="T77" fmla="*/ 23 h 56"/>
                <a:gd name="T78" fmla="*/ 43 w 60"/>
                <a:gd name="T79" fmla="*/ 20 h 56"/>
                <a:gd name="T80" fmla="*/ 42 w 60"/>
                <a:gd name="T81" fmla="*/ 19 h 56"/>
                <a:gd name="T82" fmla="*/ 20 w 60"/>
                <a:gd name="T83" fmla="*/ 19 h 56"/>
                <a:gd name="T84" fmla="*/ 19 w 60"/>
                <a:gd name="T85" fmla="*/ 20 h 56"/>
                <a:gd name="T86" fmla="*/ 18 w 60"/>
                <a:gd name="T87" fmla="*/ 23 h 56"/>
                <a:gd name="T88" fmla="*/ 19 w 60"/>
                <a:gd name="T89" fmla="*/ 24 h 56"/>
                <a:gd name="T90" fmla="*/ 22 w 60"/>
                <a:gd name="T91" fmla="*/ 15 h 56"/>
                <a:gd name="T92" fmla="*/ 43 w 60"/>
                <a:gd name="T93" fmla="*/ 15 h 56"/>
                <a:gd name="T94" fmla="*/ 45 w 60"/>
                <a:gd name="T95" fmla="*/ 14 h 56"/>
                <a:gd name="T96" fmla="*/ 45 w 60"/>
                <a:gd name="T97" fmla="*/ 11 h 56"/>
                <a:gd name="T98" fmla="*/ 45 w 60"/>
                <a:gd name="T99" fmla="*/ 10 h 56"/>
                <a:gd name="T100" fmla="*/ 23 w 60"/>
                <a:gd name="T101" fmla="*/ 10 h 56"/>
                <a:gd name="T102" fmla="*/ 22 w 60"/>
                <a:gd name="T103" fmla="*/ 11 h 56"/>
                <a:gd name="T104" fmla="*/ 21 w 60"/>
                <a:gd name="T105" fmla="*/ 14 h 56"/>
                <a:gd name="T106" fmla="*/ 22 w 60"/>
                <a:gd name="T107" fmla="*/ 1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 h="56">
                  <a:moveTo>
                    <a:pt x="59" y="18"/>
                  </a:moveTo>
                  <a:cubicBezTo>
                    <a:pt x="50" y="50"/>
                    <a:pt x="50" y="50"/>
                    <a:pt x="50" y="50"/>
                  </a:cubicBezTo>
                  <a:cubicBezTo>
                    <a:pt x="49" y="53"/>
                    <a:pt x="46" y="56"/>
                    <a:pt x="42" y="56"/>
                  </a:cubicBezTo>
                  <a:cubicBezTo>
                    <a:pt x="10" y="56"/>
                    <a:pt x="10" y="56"/>
                    <a:pt x="10" y="56"/>
                  </a:cubicBezTo>
                  <a:cubicBezTo>
                    <a:pt x="6" y="56"/>
                    <a:pt x="2" y="53"/>
                    <a:pt x="1" y="49"/>
                  </a:cubicBezTo>
                  <a:cubicBezTo>
                    <a:pt x="0" y="48"/>
                    <a:pt x="0" y="46"/>
                    <a:pt x="1" y="45"/>
                  </a:cubicBezTo>
                  <a:cubicBezTo>
                    <a:pt x="1" y="44"/>
                    <a:pt x="1" y="43"/>
                    <a:pt x="1" y="42"/>
                  </a:cubicBezTo>
                  <a:cubicBezTo>
                    <a:pt x="1" y="42"/>
                    <a:pt x="1" y="41"/>
                    <a:pt x="1" y="41"/>
                  </a:cubicBezTo>
                  <a:cubicBezTo>
                    <a:pt x="1" y="40"/>
                    <a:pt x="2" y="39"/>
                    <a:pt x="2" y="39"/>
                  </a:cubicBezTo>
                  <a:cubicBezTo>
                    <a:pt x="3" y="37"/>
                    <a:pt x="4" y="34"/>
                    <a:pt x="5" y="32"/>
                  </a:cubicBezTo>
                  <a:cubicBezTo>
                    <a:pt x="5" y="31"/>
                    <a:pt x="5" y="31"/>
                    <a:pt x="5" y="30"/>
                  </a:cubicBezTo>
                  <a:cubicBezTo>
                    <a:pt x="5" y="29"/>
                    <a:pt x="6" y="29"/>
                    <a:pt x="6" y="28"/>
                  </a:cubicBezTo>
                  <a:cubicBezTo>
                    <a:pt x="7" y="26"/>
                    <a:pt x="8" y="23"/>
                    <a:pt x="8" y="22"/>
                  </a:cubicBezTo>
                  <a:cubicBezTo>
                    <a:pt x="9" y="21"/>
                    <a:pt x="8" y="20"/>
                    <a:pt x="8" y="20"/>
                  </a:cubicBezTo>
                  <a:cubicBezTo>
                    <a:pt x="9" y="19"/>
                    <a:pt x="9" y="18"/>
                    <a:pt x="10" y="18"/>
                  </a:cubicBezTo>
                  <a:cubicBezTo>
                    <a:pt x="11" y="16"/>
                    <a:pt x="12" y="13"/>
                    <a:pt x="12" y="11"/>
                  </a:cubicBezTo>
                  <a:cubicBezTo>
                    <a:pt x="13" y="11"/>
                    <a:pt x="12" y="10"/>
                    <a:pt x="12" y="9"/>
                  </a:cubicBezTo>
                  <a:cubicBezTo>
                    <a:pt x="12" y="9"/>
                    <a:pt x="13" y="8"/>
                    <a:pt x="14" y="7"/>
                  </a:cubicBezTo>
                  <a:cubicBezTo>
                    <a:pt x="15" y="5"/>
                    <a:pt x="16" y="0"/>
                    <a:pt x="20" y="1"/>
                  </a:cubicBezTo>
                  <a:cubicBezTo>
                    <a:pt x="20" y="1"/>
                    <a:pt x="20" y="1"/>
                    <a:pt x="20" y="1"/>
                  </a:cubicBezTo>
                  <a:cubicBezTo>
                    <a:pt x="21" y="1"/>
                    <a:pt x="21" y="1"/>
                    <a:pt x="22" y="1"/>
                  </a:cubicBezTo>
                  <a:cubicBezTo>
                    <a:pt x="49" y="1"/>
                    <a:pt x="49" y="1"/>
                    <a:pt x="49" y="1"/>
                  </a:cubicBezTo>
                  <a:cubicBezTo>
                    <a:pt x="51" y="1"/>
                    <a:pt x="52" y="2"/>
                    <a:pt x="53" y="3"/>
                  </a:cubicBezTo>
                  <a:cubicBezTo>
                    <a:pt x="54" y="4"/>
                    <a:pt x="54" y="6"/>
                    <a:pt x="54" y="8"/>
                  </a:cubicBezTo>
                  <a:cubicBezTo>
                    <a:pt x="44" y="40"/>
                    <a:pt x="44" y="40"/>
                    <a:pt x="44" y="40"/>
                  </a:cubicBezTo>
                  <a:cubicBezTo>
                    <a:pt x="42" y="45"/>
                    <a:pt x="41" y="47"/>
                    <a:pt x="37" y="47"/>
                  </a:cubicBezTo>
                  <a:cubicBezTo>
                    <a:pt x="6" y="47"/>
                    <a:pt x="6" y="47"/>
                    <a:pt x="6" y="47"/>
                  </a:cubicBezTo>
                  <a:cubicBezTo>
                    <a:pt x="5" y="47"/>
                    <a:pt x="5" y="47"/>
                    <a:pt x="5" y="47"/>
                  </a:cubicBezTo>
                  <a:cubicBezTo>
                    <a:pt x="4" y="48"/>
                    <a:pt x="4" y="48"/>
                    <a:pt x="4" y="49"/>
                  </a:cubicBezTo>
                  <a:cubicBezTo>
                    <a:pt x="5" y="51"/>
                    <a:pt x="8" y="51"/>
                    <a:pt x="10" y="51"/>
                  </a:cubicBezTo>
                  <a:cubicBezTo>
                    <a:pt x="43" y="51"/>
                    <a:pt x="43" y="51"/>
                    <a:pt x="43" y="51"/>
                  </a:cubicBezTo>
                  <a:cubicBezTo>
                    <a:pt x="44" y="51"/>
                    <a:pt x="45" y="51"/>
                    <a:pt x="46" y="49"/>
                  </a:cubicBezTo>
                  <a:cubicBezTo>
                    <a:pt x="56" y="14"/>
                    <a:pt x="56" y="14"/>
                    <a:pt x="56" y="14"/>
                  </a:cubicBezTo>
                  <a:cubicBezTo>
                    <a:pt x="57" y="13"/>
                    <a:pt x="57" y="13"/>
                    <a:pt x="57" y="12"/>
                  </a:cubicBezTo>
                  <a:cubicBezTo>
                    <a:pt x="57" y="12"/>
                    <a:pt x="58" y="13"/>
                    <a:pt x="59" y="14"/>
                  </a:cubicBezTo>
                  <a:cubicBezTo>
                    <a:pt x="60" y="15"/>
                    <a:pt x="60" y="17"/>
                    <a:pt x="59" y="18"/>
                  </a:cubicBezTo>
                  <a:close/>
                  <a:moveTo>
                    <a:pt x="19" y="24"/>
                  </a:moveTo>
                  <a:cubicBezTo>
                    <a:pt x="40" y="24"/>
                    <a:pt x="40" y="24"/>
                    <a:pt x="40" y="24"/>
                  </a:cubicBezTo>
                  <a:cubicBezTo>
                    <a:pt x="41" y="24"/>
                    <a:pt x="42" y="23"/>
                    <a:pt x="42" y="23"/>
                  </a:cubicBezTo>
                  <a:cubicBezTo>
                    <a:pt x="43" y="20"/>
                    <a:pt x="43" y="20"/>
                    <a:pt x="43" y="20"/>
                  </a:cubicBezTo>
                  <a:cubicBezTo>
                    <a:pt x="43" y="20"/>
                    <a:pt x="42" y="19"/>
                    <a:pt x="42" y="19"/>
                  </a:cubicBezTo>
                  <a:cubicBezTo>
                    <a:pt x="20" y="19"/>
                    <a:pt x="20" y="19"/>
                    <a:pt x="20" y="19"/>
                  </a:cubicBezTo>
                  <a:cubicBezTo>
                    <a:pt x="19" y="19"/>
                    <a:pt x="19" y="20"/>
                    <a:pt x="19" y="20"/>
                  </a:cubicBezTo>
                  <a:cubicBezTo>
                    <a:pt x="18" y="23"/>
                    <a:pt x="18" y="23"/>
                    <a:pt x="18" y="23"/>
                  </a:cubicBezTo>
                  <a:cubicBezTo>
                    <a:pt x="18" y="23"/>
                    <a:pt x="18" y="24"/>
                    <a:pt x="19" y="24"/>
                  </a:cubicBezTo>
                  <a:close/>
                  <a:moveTo>
                    <a:pt x="22" y="15"/>
                  </a:moveTo>
                  <a:cubicBezTo>
                    <a:pt x="43" y="15"/>
                    <a:pt x="43" y="15"/>
                    <a:pt x="43" y="15"/>
                  </a:cubicBezTo>
                  <a:cubicBezTo>
                    <a:pt x="44" y="15"/>
                    <a:pt x="45" y="14"/>
                    <a:pt x="45" y="14"/>
                  </a:cubicBezTo>
                  <a:cubicBezTo>
                    <a:pt x="45" y="11"/>
                    <a:pt x="45" y="11"/>
                    <a:pt x="45" y="11"/>
                  </a:cubicBezTo>
                  <a:cubicBezTo>
                    <a:pt x="46" y="11"/>
                    <a:pt x="45" y="10"/>
                    <a:pt x="45" y="10"/>
                  </a:cubicBezTo>
                  <a:cubicBezTo>
                    <a:pt x="23" y="10"/>
                    <a:pt x="23" y="10"/>
                    <a:pt x="23" y="10"/>
                  </a:cubicBezTo>
                  <a:cubicBezTo>
                    <a:pt x="22" y="10"/>
                    <a:pt x="22" y="11"/>
                    <a:pt x="22" y="11"/>
                  </a:cubicBezTo>
                  <a:cubicBezTo>
                    <a:pt x="21" y="14"/>
                    <a:pt x="21" y="14"/>
                    <a:pt x="21" y="14"/>
                  </a:cubicBezTo>
                  <a:cubicBezTo>
                    <a:pt x="21" y="14"/>
                    <a:pt x="21" y="15"/>
                    <a:pt x="22" y="15"/>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4" name="Freeform 179"/>
            <p:cNvSpPr>
              <a:spLocks noEditPoints="1"/>
            </p:cNvSpPr>
            <p:nvPr/>
          </p:nvSpPr>
          <p:spPr bwMode="auto">
            <a:xfrm>
              <a:off x="2540002" y="228600"/>
              <a:ext cx="402167" cy="381000"/>
            </a:xfrm>
            <a:custGeom>
              <a:avLst/>
              <a:gdLst>
                <a:gd name="T0" fmla="*/ 146 w 161"/>
                <a:gd name="T1" fmla="*/ 136 h 152"/>
                <a:gd name="T2" fmla="*/ 50 w 161"/>
                <a:gd name="T3" fmla="*/ 136 h 152"/>
                <a:gd name="T4" fmla="*/ 50 w 161"/>
                <a:gd name="T5" fmla="*/ 123 h 152"/>
                <a:gd name="T6" fmla="*/ 65 w 161"/>
                <a:gd name="T7" fmla="*/ 88 h 152"/>
                <a:gd name="T8" fmla="*/ 87 w 161"/>
                <a:gd name="T9" fmla="*/ 116 h 152"/>
                <a:gd name="T10" fmla="*/ 108 w 161"/>
                <a:gd name="T11" fmla="*/ 94 h 152"/>
                <a:gd name="T12" fmla="*/ 134 w 161"/>
                <a:gd name="T13" fmla="*/ 85 h 152"/>
                <a:gd name="T14" fmla="*/ 146 w 161"/>
                <a:gd name="T15" fmla="*/ 111 h 152"/>
                <a:gd name="T16" fmla="*/ 146 w 161"/>
                <a:gd name="T17" fmla="*/ 136 h 152"/>
                <a:gd name="T18" fmla="*/ 155 w 161"/>
                <a:gd name="T19" fmla="*/ 64 h 152"/>
                <a:gd name="T20" fmla="*/ 39 w 161"/>
                <a:gd name="T21" fmla="*/ 64 h 152"/>
                <a:gd name="T22" fmla="*/ 33 w 161"/>
                <a:gd name="T23" fmla="*/ 71 h 152"/>
                <a:gd name="T24" fmla="*/ 33 w 161"/>
                <a:gd name="T25" fmla="*/ 146 h 152"/>
                <a:gd name="T26" fmla="*/ 39 w 161"/>
                <a:gd name="T27" fmla="*/ 152 h 152"/>
                <a:gd name="T28" fmla="*/ 155 w 161"/>
                <a:gd name="T29" fmla="*/ 152 h 152"/>
                <a:gd name="T30" fmla="*/ 161 w 161"/>
                <a:gd name="T31" fmla="*/ 146 h 152"/>
                <a:gd name="T32" fmla="*/ 161 w 161"/>
                <a:gd name="T33" fmla="*/ 71 h 152"/>
                <a:gd name="T34" fmla="*/ 155 w 161"/>
                <a:gd name="T35" fmla="*/ 64 h 152"/>
                <a:gd name="T36" fmla="*/ 138 w 161"/>
                <a:gd name="T37" fmla="*/ 50 h 152"/>
                <a:gd name="T38" fmla="*/ 122 w 161"/>
                <a:gd name="T39" fmla="*/ 5 h 152"/>
                <a:gd name="T40" fmla="*/ 114 w 161"/>
                <a:gd name="T41" fmla="*/ 1 h 152"/>
                <a:gd name="T42" fmla="*/ 5 w 161"/>
                <a:gd name="T43" fmla="*/ 40 h 152"/>
                <a:gd name="T44" fmla="*/ 1 w 161"/>
                <a:gd name="T45" fmla="*/ 49 h 152"/>
                <a:gd name="T46" fmla="*/ 19 w 161"/>
                <a:gd name="T47" fmla="*/ 96 h 152"/>
                <a:gd name="T48" fmla="*/ 19 w 161"/>
                <a:gd name="T49" fmla="*/ 71 h 152"/>
                <a:gd name="T50" fmla="*/ 39 w 161"/>
                <a:gd name="T51" fmla="*/ 50 h 152"/>
                <a:gd name="T52" fmla="*/ 68 w 161"/>
                <a:gd name="T53" fmla="*/ 50 h 152"/>
                <a:gd name="T54" fmla="*/ 102 w 161"/>
                <a:gd name="T55" fmla="*/ 26 h 152"/>
                <a:gd name="T56" fmla="*/ 122 w 161"/>
                <a:gd name="T57" fmla="*/ 50 h 152"/>
                <a:gd name="T58" fmla="*/ 138 w 161"/>
                <a:gd name="T59" fmla="*/ 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52">
                  <a:moveTo>
                    <a:pt x="146" y="136"/>
                  </a:moveTo>
                  <a:cubicBezTo>
                    <a:pt x="50" y="136"/>
                    <a:pt x="50" y="136"/>
                    <a:pt x="50" y="136"/>
                  </a:cubicBezTo>
                  <a:cubicBezTo>
                    <a:pt x="50" y="123"/>
                    <a:pt x="50" y="123"/>
                    <a:pt x="50" y="123"/>
                  </a:cubicBezTo>
                  <a:cubicBezTo>
                    <a:pt x="65" y="88"/>
                    <a:pt x="65" y="88"/>
                    <a:pt x="65" y="88"/>
                  </a:cubicBezTo>
                  <a:cubicBezTo>
                    <a:pt x="87" y="116"/>
                    <a:pt x="87" y="116"/>
                    <a:pt x="87" y="116"/>
                  </a:cubicBezTo>
                  <a:cubicBezTo>
                    <a:pt x="108" y="94"/>
                    <a:pt x="108" y="94"/>
                    <a:pt x="108" y="94"/>
                  </a:cubicBezTo>
                  <a:cubicBezTo>
                    <a:pt x="134" y="85"/>
                    <a:pt x="134" y="85"/>
                    <a:pt x="134" y="85"/>
                  </a:cubicBezTo>
                  <a:cubicBezTo>
                    <a:pt x="146" y="111"/>
                    <a:pt x="146" y="111"/>
                    <a:pt x="146" y="111"/>
                  </a:cubicBezTo>
                  <a:lnTo>
                    <a:pt x="146" y="136"/>
                  </a:lnTo>
                  <a:close/>
                  <a:moveTo>
                    <a:pt x="155" y="64"/>
                  </a:moveTo>
                  <a:cubicBezTo>
                    <a:pt x="39" y="64"/>
                    <a:pt x="39" y="64"/>
                    <a:pt x="39" y="64"/>
                  </a:cubicBezTo>
                  <a:cubicBezTo>
                    <a:pt x="36" y="64"/>
                    <a:pt x="33" y="67"/>
                    <a:pt x="33" y="71"/>
                  </a:cubicBezTo>
                  <a:cubicBezTo>
                    <a:pt x="33" y="146"/>
                    <a:pt x="33" y="146"/>
                    <a:pt x="33" y="146"/>
                  </a:cubicBezTo>
                  <a:cubicBezTo>
                    <a:pt x="33" y="150"/>
                    <a:pt x="36" y="152"/>
                    <a:pt x="39" y="152"/>
                  </a:cubicBezTo>
                  <a:cubicBezTo>
                    <a:pt x="155" y="152"/>
                    <a:pt x="155" y="152"/>
                    <a:pt x="155" y="152"/>
                  </a:cubicBezTo>
                  <a:cubicBezTo>
                    <a:pt x="158" y="152"/>
                    <a:pt x="161" y="150"/>
                    <a:pt x="161" y="146"/>
                  </a:cubicBezTo>
                  <a:cubicBezTo>
                    <a:pt x="161" y="71"/>
                    <a:pt x="161" y="71"/>
                    <a:pt x="161" y="71"/>
                  </a:cubicBezTo>
                  <a:cubicBezTo>
                    <a:pt x="161" y="67"/>
                    <a:pt x="158" y="64"/>
                    <a:pt x="155" y="64"/>
                  </a:cubicBezTo>
                  <a:close/>
                  <a:moveTo>
                    <a:pt x="138" y="50"/>
                  </a:moveTo>
                  <a:cubicBezTo>
                    <a:pt x="122" y="5"/>
                    <a:pt x="122" y="5"/>
                    <a:pt x="122" y="5"/>
                  </a:cubicBezTo>
                  <a:cubicBezTo>
                    <a:pt x="120" y="1"/>
                    <a:pt x="117" y="0"/>
                    <a:pt x="114" y="1"/>
                  </a:cubicBezTo>
                  <a:cubicBezTo>
                    <a:pt x="5" y="40"/>
                    <a:pt x="5" y="40"/>
                    <a:pt x="5" y="40"/>
                  </a:cubicBezTo>
                  <a:cubicBezTo>
                    <a:pt x="2" y="42"/>
                    <a:pt x="0" y="45"/>
                    <a:pt x="1" y="49"/>
                  </a:cubicBezTo>
                  <a:cubicBezTo>
                    <a:pt x="19" y="96"/>
                    <a:pt x="19" y="96"/>
                    <a:pt x="19" y="96"/>
                  </a:cubicBezTo>
                  <a:cubicBezTo>
                    <a:pt x="19" y="71"/>
                    <a:pt x="19" y="71"/>
                    <a:pt x="19" y="71"/>
                  </a:cubicBezTo>
                  <a:cubicBezTo>
                    <a:pt x="19" y="59"/>
                    <a:pt x="28" y="50"/>
                    <a:pt x="39" y="50"/>
                  </a:cubicBezTo>
                  <a:cubicBezTo>
                    <a:pt x="68" y="50"/>
                    <a:pt x="68" y="50"/>
                    <a:pt x="68" y="50"/>
                  </a:cubicBezTo>
                  <a:cubicBezTo>
                    <a:pt x="102" y="26"/>
                    <a:pt x="102" y="26"/>
                    <a:pt x="102" y="26"/>
                  </a:cubicBezTo>
                  <a:cubicBezTo>
                    <a:pt x="122" y="50"/>
                    <a:pt x="122" y="50"/>
                    <a:pt x="122" y="50"/>
                  </a:cubicBezTo>
                  <a:lnTo>
                    <a:pt x="138" y="50"/>
                  </a:ln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5" name="Freeform 243"/>
            <p:cNvSpPr>
              <a:spLocks noEditPoints="1"/>
            </p:cNvSpPr>
            <p:nvPr/>
          </p:nvSpPr>
          <p:spPr bwMode="auto">
            <a:xfrm>
              <a:off x="4239684" y="2161116"/>
              <a:ext cx="304800" cy="262467"/>
            </a:xfrm>
            <a:custGeom>
              <a:avLst/>
              <a:gdLst>
                <a:gd name="T0" fmla="*/ 121 w 121"/>
                <a:gd name="T1" fmla="*/ 32 h 105"/>
                <a:gd name="T2" fmla="*/ 121 w 121"/>
                <a:gd name="T3" fmla="*/ 89 h 105"/>
                <a:gd name="T4" fmla="*/ 105 w 121"/>
                <a:gd name="T5" fmla="*/ 105 h 105"/>
                <a:gd name="T6" fmla="*/ 16 w 121"/>
                <a:gd name="T7" fmla="*/ 105 h 105"/>
                <a:gd name="T8" fmla="*/ 0 w 121"/>
                <a:gd name="T9" fmla="*/ 89 h 105"/>
                <a:gd name="T10" fmla="*/ 0 w 121"/>
                <a:gd name="T11" fmla="*/ 32 h 105"/>
                <a:gd name="T12" fmla="*/ 16 w 121"/>
                <a:gd name="T13" fmla="*/ 16 h 105"/>
                <a:gd name="T14" fmla="*/ 30 w 121"/>
                <a:gd name="T15" fmla="*/ 16 h 105"/>
                <a:gd name="T16" fmla="*/ 33 w 121"/>
                <a:gd name="T17" fmla="*/ 7 h 105"/>
                <a:gd name="T18" fmla="*/ 44 w 121"/>
                <a:gd name="T19" fmla="*/ 0 h 105"/>
                <a:gd name="T20" fmla="*/ 76 w 121"/>
                <a:gd name="T21" fmla="*/ 0 h 105"/>
                <a:gd name="T22" fmla="*/ 87 w 121"/>
                <a:gd name="T23" fmla="*/ 7 h 105"/>
                <a:gd name="T24" fmla="*/ 91 w 121"/>
                <a:gd name="T25" fmla="*/ 16 h 105"/>
                <a:gd name="T26" fmla="*/ 105 w 121"/>
                <a:gd name="T27" fmla="*/ 16 h 105"/>
                <a:gd name="T28" fmla="*/ 121 w 121"/>
                <a:gd name="T29" fmla="*/ 32 h 105"/>
                <a:gd name="T30" fmla="*/ 89 w 121"/>
                <a:gd name="T31" fmla="*/ 60 h 105"/>
                <a:gd name="T32" fmla="*/ 60 w 121"/>
                <a:gd name="T33" fmla="*/ 32 h 105"/>
                <a:gd name="T34" fmla="*/ 32 w 121"/>
                <a:gd name="T35" fmla="*/ 60 h 105"/>
                <a:gd name="T36" fmla="*/ 60 w 121"/>
                <a:gd name="T37" fmla="*/ 89 h 105"/>
                <a:gd name="T38" fmla="*/ 89 w 121"/>
                <a:gd name="T39" fmla="*/ 60 h 105"/>
                <a:gd name="T40" fmla="*/ 79 w 121"/>
                <a:gd name="T41" fmla="*/ 60 h 105"/>
                <a:gd name="T42" fmla="*/ 60 w 121"/>
                <a:gd name="T43" fmla="*/ 79 h 105"/>
                <a:gd name="T44" fmla="*/ 42 w 121"/>
                <a:gd name="T45" fmla="*/ 60 h 105"/>
                <a:gd name="T46" fmla="*/ 60 w 121"/>
                <a:gd name="T47" fmla="*/ 42 h 105"/>
                <a:gd name="T48" fmla="*/ 79 w 121"/>
                <a:gd name="T49"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05">
                  <a:moveTo>
                    <a:pt x="121" y="32"/>
                  </a:moveTo>
                  <a:cubicBezTo>
                    <a:pt x="121" y="89"/>
                    <a:pt x="121" y="89"/>
                    <a:pt x="121" y="89"/>
                  </a:cubicBezTo>
                  <a:cubicBezTo>
                    <a:pt x="121" y="98"/>
                    <a:pt x="114" y="105"/>
                    <a:pt x="105" y="105"/>
                  </a:cubicBezTo>
                  <a:cubicBezTo>
                    <a:pt x="16" y="105"/>
                    <a:pt x="16" y="105"/>
                    <a:pt x="16" y="105"/>
                  </a:cubicBezTo>
                  <a:cubicBezTo>
                    <a:pt x="7" y="105"/>
                    <a:pt x="0" y="98"/>
                    <a:pt x="0" y="89"/>
                  </a:cubicBezTo>
                  <a:cubicBezTo>
                    <a:pt x="0" y="32"/>
                    <a:pt x="0" y="32"/>
                    <a:pt x="0" y="32"/>
                  </a:cubicBezTo>
                  <a:cubicBezTo>
                    <a:pt x="0" y="23"/>
                    <a:pt x="7" y="16"/>
                    <a:pt x="16" y="16"/>
                  </a:cubicBezTo>
                  <a:cubicBezTo>
                    <a:pt x="30" y="16"/>
                    <a:pt x="30" y="16"/>
                    <a:pt x="30" y="16"/>
                  </a:cubicBezTo>
                  <a:cubicBezTo>
                    <a:pt x="33" y="7"/>
                    <a:pt x="33" y="7"/>
                    <a:pt x="33" y="7"/>
                  </a:cubicBezTo>
                  <a:cubicBezTo>
                    <a:pt x="35" y="3"/>
                    <a:pt x="40" y="0"/>
                    <a:pt x="44" y="0"/>
                  </a:cubicBezTo>
                  <a:cubicBezTo>
                    <a:pt x="76" y="0"/>
                    <a:pt x="76" y="0"/>
                    <a:pt x="76" y="0"/>
                  </a:cubicBezTo>
                  <a:cubicBezTo>
                    <a:pt x="81" y="0"/>
                    <a:pt x="86" y="3"/>
                    <a:pt x="87" y="7"/>
                  </a:cubicBezTo>
                  <a:cubicBezTo>
                    <a:pt x="91" y="16"/>
                    <a:pt x="91" y="16"/>
                    <a:pt x="91" y="16"/>
                  </a:cubicBezTo>
                  <a:cubicBezTo>
                    <a:pt x="105" y="16"/>
                    <a:pt x="105" y="16"/>
                    <a:pt x="105" y="16"/>
                  </a:cubicBezTo>
                  <a:cubicBezTo>
                    <a:pt x="114" y="16"/>
                    <a:pt x="121" y="23"/>
                    <a:pt x="121" y="32"/>
                  </a:cubicBezTo>
                  <a:close/>
                  <a:moveTo>
                    <a:pt x="89" y="60"/>
                  </a:moveTo>
                  <a:cubicBezTo>
                    <a:pt x="89" y="45"/>
                    <a:pt x="76" y="32"/>
                    <a:pt x="60" y="32"/>
                  </a:cubicBezTo>
                  <a:cubicBezTo>
                    <a:pt x="45" y="32"/>
                    <a:pt x="32" y="45"/>
                    <a:pt x="32" y="60"/>
                  </a:cubicBezTo>
                  <a:cubicBezTo>
                    <a:pt x="32" y="76"/>
                    <a:pt x="45" y="89"/>
                    <a:pt x="60" y="89"/>
                  </a:cubicBezTo>
                  <a:cubicBezTo>
                    <a:pt x="76" y="89"/>
                    <a:pt x="89" y="76"/>
                    <a:pt x="89" y="60"/>
                  </a:cubicBezTo>
                  <a:close/>
                  <a:moveTo>
                    <a:pt x="79" y="60"/>
                  </a:moveTo>
                  <a:cubicBezTo>
                    <a:pt x="79" y="70"/>
                    <a:pt x="70" y="79"/>
                    <a:pt x="60" y="79"/>
                  </a:cubicBezTo>
                  <a:cubicBezTo>
                    <a:pt x="50" y="79"/>
                    <a:pt x="42" y="70"/>
                    <a:pt x="42" y="60"/>
                  </a:cubicBezTo>
                  <a:cubicBezTo>
                    <a:pt x="42" y="50"/>
                    <a:pt x="50" y="42"/>
                    <a:pt x="60" y="42"/>
                  </a:cubicBezTo>
                  <a:cubicBezTo>
                    <a:pt x="70" y="42"/>
                    <a:pt x="79" y="50"/>
                    <a:pt x="79" y="60"/>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6" name="Freeform 249"/>
            <p:cNvSpPr>
              <a:spLocks noEditPoints="1"/>
            </p:cNvSpPr>
            <p:nvPr/>
          </p:nvSpPr>
          <p:spPr bwMode="auto">
            <a:xfrm>
              <a:off x="6462185" y="25400"/>
              <a:ext cx="446617" cy="332317"/>
            </a:xfrm>
            <a:custGeom>
              <a:avLst/>
              <a:gdLst>
                <a:gd name="T0" fmla="*/ 104 w 178"/>
                <a:gd name="T1" fmla="*/ 24 h 133"/>
                <a:gd name="T2" fmla="*/ 103 w 178"/>
                <a:gd name="T3" fmla="*/ 35 h 133"/>
                <a:gd name="T4" fmla="*/ 90 w 178"/>
                <a:gd name="T5" fmla="*/ 27 h 133"/>
                <a:gd name="T6" fmla="*/ 72 w 178"/>
                <a:gd name="T7" fmla="*/ 26 h 133"/>
                <a:gd name="T8" fmla="*/ 50 w 178"/>
                <a:gd name="T9" fmla="*/ 2 h 133"/>
                <a:gd name="T10" fmla="*/ 2 w 178"/>
                <a:gd name="T11" fmla="*/ 47 h 133"/>
                <a:gd name="T12" fmla="*/ 20 w 178"/>
                <a:gd name="T13" fmla="*/ 74 h 133"/>
                <a:gd name="T14" fmla="*/ 28 w 178"/>
                <a:gd name="T15" fmla="*/ 74 h 133"/>
                <a:gd name="T16" fmla="*/ 37 w 178"/>
                <a:gd name="T17" fmla="*/ 76 h 133"/>
                <a:gd name="T18" fmla="*/ 39 w 178"/>
                <a:gd name="T19" fmla="*/ 63 h 133"/>
                <a:gd name="T20" fmla="*/ 66 w 178"/>
                <a:gd name="T21" fmla="*/ 36 h 133"/>
                <a:gd name="T22" fmla="*/ 74 w 178"/>
                <a:gd name="T23" fmla="*/ 37 h 133"/>
                <a:gd name="T24" fmla="*/ 82 w 178"/>
                <a:gd name="T25" fmla="*/ 34 h 133"/>
                <a:gd name="T26" fmla="*/ 82 w 178"/>
                <a:gd name="T27" fmla="*/ 42 h 133"/>
                <a:gd name="T28" fmla="*/ 84 w 178"/>
                <a:gd name="T29" fmla="*/ 79 h 133"/>
                <a:gd name="T30" fmla="*/ 92 w 178"/>
                <a:gd name="T31" fmla="*/ 57 h 133"/>
                <a:gd name="T32" fmla="*/ 110 w 178"/>
                <a:gd name="T33" fmla="*/ 61 h 133"/>
                <a:gd name="T34" fmla="*/ 133 w 178"/>
                <a:gd name="T35" fmla="*/ 85 h 133"/>
                <a:gd name="T36" fmla="*/ 135 w 178"/>
                <a:gd name="T37" fmla="*/ 90 h 133"/>
                <a:gd name="T38" fmla="*/ 130 w 178"/>
                <a:gd name="T39" fmla="*/ 87 h 133"/>
                <a:gd name="T40" fmla="*/ 118 w 178"/>
                <a:gd name="T41" fmla="*/ 83 h 133"/>
                <a:gd name="T42" fmla="*/ 122 w 178"/>
                <a:gd name="T43" fmla="*/ 95 h 133"/>
                <a:gd name="T44" fmla="*/ 124 w 178"/>
                <a:gd name="T45" fmla="*/ 101 h 133"/>
                <a:gd name="T46" fmla="*/ 108 w 178"/>
                <a:gd name="T47" fmla="*/ 93 h 133"/>
                <a:gd name="T48" fmla="*/ 108 w 178"/>
                <a:gd name="T49" fmla="*/ 103 h 133"/>
                <a:gd name="T50" fmla="*/ 112 w 178"/>
                <a:gd name="T51" fmla="*/ 111 h 133"/>
                <a:gd name="T52" fmla="*/ 105 w 178"/>
                <a:gd name="T53" fmla="*/ 108 h 133"/>
                <a:gd name="T54" fmla="*/ 98 w 178"/>
                <a:gd name="T55" fmla="*/ 108 h 133"/>
                <a:gd name="T56" fmla="*/ 99 w 178"/>
                <a:gd name="T57" fmla="*/ 117 h 133"/>
                <a:gd name="T58" fmla="*/ 101 w 178"/>
                <a:gd name="T59" fmla="*/ 122 h 133"/>
                <a:gd name="T60" fmla="*/ 94 w 178"/>
                <a:gd name="T61" fmla="*/ 118 h 133"/>
                <a:gd name="T62" fmla="*/ 85 w 178"/>
                <a:gd name="T63" fmla="*/ 124 h 133"/>
                <a:gd name="T64" fmla="*/ 100 w 178"/>
                <a:gd name="T65" fmla="*/ 133 h 133"/>
                <a:gd name="T66" fmla="*/ 103 w 178"/>
                <a:gd name="T67" fmla="*/ 133 h 133"/>
                <a:gd name="T68" fmla="*/ 113 w 178"/>
                <a:gd name="T69" fmla="*/ 123 h 133"/>
                <a:gd name="T70" fmla="*/ 121 w 178"/>
                <a:gd name="T71" fmla="*/ 118 h 133"/>
                <a:gd name="T72" fmla="*/ 124 w 178"/>
                <a:gd name="T73" fmla="*/ 112 h 133"/>
                <a:gd name="T74" fmla="*/ 137 w 178"/>
                <a:gd name="T75" fmla="*/ 101 h 133"/>
                <a:gd name="T76" fmla="*/ 147 w 178"/>
                <a:gd name="T77" fmla="*/ 91 h 133"/>
                <a:gd name="T78" fmla="*/ 141 w 178"/>
                <a:gd name="T79" fmla="*/ 78 h 133"/>
                <a:gd name="T80" fmla="*/ 143 w 178"/>
                <a:gd name="T81" fmla="*/ 66 h 133"/>
                <a:gd name="T82" fmla="*/ 157 w 178"/>
                <a:gd name="T83" fmla="*/ 74 h 133"/>
                <a:gd name="T84" fmla="*/ 128 w 178"/>
                <a:gd name="T85" fmla="*/ 0 h 133"/>
                <a:gd name="T86" fmla="*/ 13 w 178"/>
                <a:gd name="T87" fmla="*/ 51 h 133"/>
                <a:gd name="T88" fmla="*/ 59 w 178"/>
                <a:gd name="T89" fmla="*/ 27 h 133"/>
                <a:gd name="T90" fmla="*/ 59 w 178"/>
                <a:gd name="T91" fmla="*/ 70 h 133"/>
                <a:gd name="T92" fmla="*/ 39 w 178"/>
                <a:gd name="T93" fmla="*/ 81 h 133"/>
                <a:gd name="T94" fmla="*/ 47 w 178"/>
                <a:gd name="T95" fmla="*/ 90 h 133"/>
                <a:gd name="T96" fmla="*/ 59 w 178"/>
                <a:gd name="T97" fmla="*/ 70 h 133"/>
                <a:gd name="T98" fmla="*/ 62 w 178"/>
                <a:gd name="T99" fmla="*/ 81 h 133"/>
                <a:gd name="T100" fmla="*/ 50 w 178"/>
                <a:gd name="T101" fmla="*/ 100 h 133"/>
                <a:gd name="T102" fmla="*/ 70 w 178"/>
                <a:gd name="T103" fmla="*/ 89 h 133"/>
                <a:gd name="T104" fmla="*/ 80 w 178"/>
                <a:gd name="T105" fmla="*/ 93 h 133"/>
                <a:gd name="T106" fmla="*/ 61 w 178"/>
                <a:gd name="T107" fmla="*/ 103 h 133"/>
                <a:gd name="T108" fmla="*/ 69 w 178"/>
                <a:gd name="T109" fmla="*/ 112 h 133"/>
                <a:gd name="T110" fmla="*/ 80 w 178"/>
                <a:gd name="T111" fmla="*/ 93 h 133"/>
                <a:gd name="T112" fmla="*/ 83 w 178"/>
                <a:gd name="T113" fmla="*/ 103 h 133"/>
                <a:gd name="T114" fmla="*/ 72 w 178"/>
                <a:gd name="T115" fmla="*/ 122 h 133"/>
                <a:gd name="T116" fmla="*/ 92 w 178"/>
                <a:gd name="T117" fmla="*/ 11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8" h="133">
                  <a:moveTo>
                    <a:pt x="128" y="0"/>
                  </a:moveTo>
                  <a:cubicBezTo>
                    <a:pt x="104" y="24"/>
                    <a:pt x="104" y="24"/>
                    <a:pt x="104" y="24"/>
                  </a:cubicBezTo>
                  <a:cubicBezTo>
                    <a:pt x="113" y="33"/>
                    <a:pt x="113" y="33"/>
                    <a:pt x="113" y="33"/>
                  </a:cubicBezTo>
                  <a:cubicBezTo>
                    <a:pt x="110" y="34"/>
                    <a:pt x="106" y="35"/>
                    <a:pt x="103" y="35"/>
                  </a:cubicBezTo>
                  <a:cubicBezTo>
                    <a:pt x="102" y="35"/>
                    <a:pt x="100" y="35"/>
                    <a:pt x="99" y="35"/>
                  </a:cubicBezTo>
                  <a:cubicBezTo>
                    <a:pt x="94" y="31"/>
                    <a:pt x="91" y="28"/>
                    <a:pt x="90" y="27"/>
                  </a:cubicBezTo>
                  <a:cubicBezTo>
                    <a:pt x="88" y="24"/>
                    <a:pt x="84" y="24"/>
                    <a:pt x="82" y="24"/>
                  </a:cubicBezTo>
                  <a:cubicBezTo>
                    <a:pt x="78" y="24"/>
                    <a:pt x="75" y="25"/>
                    <a:pt x="72" y="26"/>
                  </a:cubicBezTo>
                  <a:cubicBezTo>
                    <a:pt x="54" y="4"/>
                    <a:pt x="54" y="4"/>
                    <a:pt x="54" y="4"/>
                  </a:cubicBezTo>
                  <a:cubicBezTo>
                    <a:pt x="53" y="3"/>
                    <a:pt x="51" y="2"/>
                    <a:pt x="50" y="2"/>
                  </a:cubicBezTo>
                  <a:cubicBezTo>
                    <a:pt x="48" y="2"/>
                    <a:pt x="47" y="2"/>
                    <a:pt x="46" y="3"/>
                  </a:cubicBezTo>
                  <a:cubicBezTo>
                    <a:pt x="2" y="47"/>
                    <a:pt x="2" y="47"/>
                    <a:pt x="2" y="47"/>
                  </a:cubicBezTo>
                  <a:cubicBezTo>
                    <a:pt x="0" y="49"/>
                    <a:pt x="0" y="52"/>
                    <a:pt x="2" y="54"/>
                  </a:cubicBezTo>
                  <a:cubicBezTo>
                    <a:pt x="20" y="74"/>
                    <a:pt x="20" y="74"/>
                    <a:pt x="20" y="74"/>
                  </a:cubicBezTo>
                  <a:cubicBezTo>
                    <a:pt x="21" y="75"/>
                    <a:pt x="22" y="76"/>
                    <a:pt x="24" y="76"/>
                  </a:cubicBezTo>
                  <a:cubicBezTo>
                    <a:pt x="25" y="76"/>
                    <a:pt x="27" y="75"/>
                    <a:pt x="28" y="74"/>
                  </a:cubicBezTo>
                  <a:cubicBezTo>
                    <a:pt x="31" y="70"/>
                    <a:pt x="31" y="70"/>
                    <a:pt x="31" y="70"/>
                  </a:cubicBezTo>
                  <a:cubicBezTo>
                    <a:pt x="33" y="72"/>
                    <a:pt x="35" y="74"/>
                    <a:pt x="37" y="76"/>
                  </a:cubicBezTo>
                  <a:cubicBezTo>
                    <a:pt x="45" y="69"/>
                    <a:pt x="45" y="69"/>
                    <a:pt x="45" y="69"/>
                  </a:cubicBezTo>
                  <a:cubicBezTo>
                    <a:pt x="43" y="66"/>
                    <a:pt x="41" y="64"/>
                    <a:pt x="39" y="63"/>
                  </a:cubicBezTo>
                  <a:cubicBezTo>
                    <a:pt x="66" y="35"/>
                    <a:pt x="66" y="35"/>
                    <a:pt x="66" y="35"/>
                  </a:cubicBezTo>
                  <a:cubicBezTo>
                    <a:pt x="66" y="36"/>
                    <a:pt x="66" y="36"/>
                    <a:pt x="66" y="36"/>
                  </a:cubicBezTo>
                  <a:cubicBezTo>
                    <a:pt x="68" y="38"/>
                    <a:pt x="71" y="39"/>
                    <a:pt x="73" y="37"/>
                  </a:cubicBezTo>
                  <a:cubicBezTo>
                    <a:pt x="73" y="37"/>
                    <a:pt x="74" y="37"/>
                    <a:pt x="74" y="37"/>
                  </a:cubicBezTo>
                  <a:cubicBezTo>
                    <a:pt x="76" y="36"/>
                    <a:pt x="80" y="34"/>
                    <a:pt x="82" y="34"/>
                  </a:cubicBezTo>
                  <a:cubicBezTo>
                    <a:pt x="82" y="34"/>
                    <a:pt x="82" y="34"/>
                    <a:pt x="82" y="34"/>
                  </a:cubicBezTo>
                  <a:cubicBezTo>
                    <a:pt x="83" y="35"/>
                    <a:pt x="85" y="37"/>
                    <a:pt x="87" y="39"/>
                  </a:cubicBezTo>
                  <a:cubicBezTo>
                    <a:pt x="85" y="40"/>
                    <a:pt x="83" y="41"/>
                    <a:pt x="82" y="42"/>
                  </a:cubicBezTo>
                  <a:cubicBezTo>
                    <a:pt x="75" y="46"/>
                    <a:pt x="73" y="60"/>
                    <a:pt x="77" y="66"/>
                  </a:cubicBezTo>
                  <a:cubicBezTo>
                    <a:pt x="82" y="72"/>
                    <a:pt x="82" y="73"/>
                    <a:pt x="84" y="79"/>
                  </a:cubicBezTo>
                  <a:cubicBezTo>
                    <a:pt x="87" y="84"/>
                    <a:pt x="90" y="83"/>
                    <a:pt x="91" y="76"/>
                  </a:cubicBezTo>
                  <a:cubicBezTo>
                    <a:pt x="93" y="70"/>
                    <a:pt x="93" y="64"/>
                    <a:pt x="92" y="57"/>
                  </a:cubicBezTo>
                  <a:cubicBezTo>
                    <a:pt x="92" y="52"/>
                    <a:pt x="95" y="51"/>
                    <a:pt x="98" y="50"/>
                  </a:cubicBezTo>
                  <a:cubicBezTo>
                    <a:pt x="102" y="54"/>
                    <a:pt x="106" y="58"/>
                    <a:pt x="110" y="61"/>
                  </a:cubicBezTo>
                  <a:cubicBezTo>
                    <a:pt x="116" y="67"/>
                    <a:pt x="122" y="74"/>
                    <a:pt x="127" y="79"/>
                  </a:cubicBezTo>
                  <a:cubicBezTo>
                    <a:pt x="129" y="81"/>
                    <a:pt x="131" y="83"/>
                    <a:pt x="133" y="85"/>
                  </a:cubicBezTo>
                  <a:cubicBezTo>
                    <a:pt x="134" y="86"/>
                    <a:pt x="134" y="87"/>
                    <a:pt x="135" y="87"/>
                  </a:cubicBezTo>
                  <a:cubicBezTo>
                    <a:pt x="135" y="88"/>
                    <a:pt x="135" y="90"/>
                    <a:pt x="135" y="90"/>
                  </a:cubicBezTo>
                  <a:cubicBezTo>
                    <a:pt x="134" y="91"/>
                    <a:pt x="133" y="90"/>
                    <a:pt x="133" y="90"/>
                  </a:cubicBezTo>
                  <a:cubicBezTo>
                    <a:pt x="132" y="89"/>
                    <a:pt x="131" y="88"/>
                    <a:pt x="130" y="87"/>
                  </a:cubicBezTo>
                  <a:cubicBezTo>
                    <a:pt x="127" y="84"/>
                    <a:pt x="125" y="82"/>
                    <a:pt x="125" y="82"/>
                  </a:cubicBezTo>
                  <a:cubicBezTo>
                    <a:pt x="122" y="81"/>
                    <a:pt x="119" y="81"/>
                    <a:pt x="118" y="83"/>
                  </a:cubicBezTo>
                  <a:cubicBezTo>
                    <a:pt x="116" y="85"/>
                    <a:pt x="116" y="88"/>
                    <a:pt x="117" y="90"/>
                  </a:cubicBezTo>
                  <a:cubicBezTo>
                    <a:pt x="117" y="90"/>
                    <a:pt x="119" y="93"/>
                    <a:pt x="122" y="95"/>
                  </a:cubicBezTo>
                  <a:cubicBezTo>
                    <a:pt x="123" y="96"/>
                    <a:pt x="124" y="97"/>
                    <a:pt x="125" y="98"/>
                  </a:cubicBezTo>
                  <a:cubicBezTo>
                    <a:pt x="126" y="99"/>
                    <a:pt x="125" y="101"/>
                    <a:pt x="124" y="101"/>
                  </a:cubicBezTo>
                  <a:cubicBezTo>
                    <a:pt x="120" y="101"/>
                    <a:pt x="117" y="96"/>
                    <a:pt x="114" y="94"/>
                  </a:cubicBezTo>
                  <a:cubicBezTo>
                    <a:pt x="113" y="92"/>
                    <a:pt x="110" y="92"/>
                    <a:pt x="108" y="93"/>
                  </a:cubicBezTo>
                  <a:cubicBezTo>
                    <a:pt x="106" y="95"/>
                    <a:pt x="105" y="97"/>
                    <a:pt x="106" y="100"/>
                  </a:cubicBezTo>
                  <a:cubicBezTo>
                    <a:pt x="106" y="101"/>
                    <a:pt x="107" y="102"/>
                    <a:pt x="108" y="103"/>
                  </a:cubicBezTo>
                  <a:cubicBezTo>
                    <a:pt x="110" y="105"/>
                    <a:pt x="113" y="108"/>
                    <a:pt x="113" y="111"/>
                  </a:cubicBezTo>
                  <a:cubicBezTo>
                    <a:pt x="113" y="111"/>
                    <a:pt x="113" y="111"/>
                    <a:pt x="112" y="111"/>
                  </a:cubicBezTo>
                  <a:cubicBezTo>
                    <a:pt x="112" y="111"/>
                    <a:pt x="111" y="112"/>
                    <a:pt x="109" y="110"/>
                  </a:cubicBezTo>
                  <a:cubicBezTo>
                    <a:pt x="107" y="109"/>
                    <a:pt x="106" y="109"/>
                    <a:pt x="105" y="108"/>
                  </a:cubicBezTo>
                  <a:cubicBezTo>
                    <a:pt x="105" y="107"/>
                    <a:pt x="104" y="107"/>
                    <a:pt x="103" y="107"/>
                  </a:cubicBezTo>
                  <a:cubicBezTo>
                    <a:pt x="101" y="107"/>
                    <a:pt x="99" y="107"/>
                    <a:pt x="98" y="108"/>
                  </a:cubicBezTo>
                  <a:cubicBezTo>
                    <a:pt x="97" y="110"/>
                    <a:pt x="97" y="112"/>
                    <a:pt x="97" y="114"/>
                  </a:cubicBezTo>
                  <a:cubicBezTo>
                    <a:pt x="98" y="115"/>
                    <a:pt x="98" y="116"/>
                    <a:pt x="99" y="117"/>
                  </a:cubicBezTo>
                  <a:cubicBezTo>
                    <a:pt x="99" y="118"/>
                    <a:pt x="100" y="119"/>
                    <a:pt x="100" y="120"/>
                  </a:cubicBezTo>
                  <a:cubicBezTo>
                    <a:pt x="101" y="120"/>
                    <a:pt x="101" y="121"/>
                    <a:pt x="101" y="122"/>
                  </a:cubicBezTo>
                  <a:cubicBezTo>
                    <a:pt x="101" y="122"/>
                    <a:pt x="100" y="122"/>
                    <a:pt x="99" y="122"/>
                  </a:cubicBezTo>
                  <a:cubicBezTo>
                    <a:pt x="97" y="121"/>
                    <a:pt x="96" y="120"/>
                    <a:pt x="94" y="118"/>
                  </a:cubicBezTo>
                  <a:cubicBezTo>
                    <a:pt x="94" y="118"/>
                    <a:pt x="93" y="117"/>
                    <a:pt x="93" y="117"/>
                  </a:cubicBezTo>
                  <a:cubicBezTo>
                    <a:pt x="85" y="124"/>
                    <a:pt x="85" y="124"/>
                    <a:pt x="85" y="124"/>
                  </a:cubicBezTo>
                  <a:cubicBezTo>
                    <a:pt x="86" y="125"/>
                    <a:pt x="86" y="126"/>
                    <a:pt x="87" y="126"/>
                  </a:cubicBezTo>
                  <a:cubicBezTo>
                    <a:pt x="93" y="132"/>
                    <a:pt x="97" y="133"/>
                    <a:pt x="100" y="133"/>
                  </a:cubicBezTo>
                  <a:cubicBezTo>
                    <a:pt x="101" y="133"/>
                    <a:pt x="101" y="133"/>
                    <a:pt x="101" y="133"/>
                  </a:cubicBezTo>
                  <a:cubicBezTo>
                    <a:pt x="101" y="133"/>
                    <a:pt x="102" y="133"/>
                    <a:pt x="103" y="133"/>
                  </a:cubicBezTo>
                  <a:cubicBezTo>
                    <a:pt x="105" y="133"/>
                    <a:pt x="108" y="132"/>
                    <a:pt x="110" y="130"/>
                  </a:cubicBezTo>
                  <a:cubicBezTo>
                    <a:pt x="112" y="129"/>
                    <a:pt x="113" y="125"/>
                    <a:pt x="113" y="123"/>
                  </a:cubicBezTo>
                  <a:cubicBezTo>
                    <a:pt x="113" y="122"/>
                    <a:pt x="113" y="122"/>
                    <a:pt x="113" y="122"/>
                  </a:cubicBezTo>
                  <a:cubicBezTo>
                    <a:pt x="116" y="122"/>
                    <a:pt x="119" y="121"/>
                    <a:pt x="121" y="118"/>
                  </a:cubicBezTo>
                  <a:cubicBezTo>
                    <a:pt x="122" y="116"/>
                    <a:pt x="123" y="114"/>
                    <a:pt x="123" y="112"/>
                  </a:cubicBezTo>
                  <a:cubicBezTo>
                    <a:pt x="124" y="112"/>
                    <a:pt x="124" y="112"/>
                    <a:pt x="124" y="112"/>
                  </a:cubicBezTo>
                  <a:cubicBezTo>
                    <a:pt x="127" y="112"/>
                    <a:pt x="131" y="111"/>
                    <a:pt x="133" y="108"/>
                  </a:cubicBezTo>
                  <a:cubicBezTo>
                    <a:pt x="135" y="106"/>
                    <a:pt x="136" y="104"/>
                    <a:pt x="137" y="101"/>
                  </a:cubicBezTo>
                  <a:cubicBezTo>
                    <a:pt x="139" y="101"/>
                    <a:pt x="141" y="100"/>
                    <a:pt x="143" y="99"/>
                  </a:cubicBezTo>
                  <a:cubicBezTo>
                    <a:pt x="146" y="97"/>
                    <a:pt x="147" y="93"/>
                    <a:pt x="147" y="91"/>
                  </a:cubicBezTo>
                  <a:cubicBezTo>
                    <a:pt x="147" y="88"/>
                    <a:pt x="146" y="86"/>
                    <a:pt x="145" y="83"/>
                  </a:cubicBezTo>
                  <a:cubicBezTo>
                    <a:pt x="144" y="81"/>
                    <a:pt x="143" y="80"/>
                    <a:pt x="141" y="78"/>
                  </a:cubicBezTo>
                  <a:cubicBezTo>
                    <a:pt x="140" y="77"/>
                    <a:pt x="139" y="75"/>
                    <a:pt x="137" y="73"/>
                  </a:cubicBezTo>
                  <a:cubicBezTo>
                    <a:pt x="143" y="66"/>
                    <a:pt x="143" y="66"/>
                    <a:pt x="143" y="66"/>
                  </a:cubicBezTo>
                  <a:cubicBezTo>
                    <a:pt x="154" y="78"/>
                    <a:pt x="154" y="78"/>
                    <a:pt x="154" y="78"/>
                  </a:cubicBezTo>
                  <a:cubicBezTo>
                    <a:pt x="157" y="74"/>
                    <a:pt x="157" y="74"/>
                    <a:pt x="157" y="74"/>
                  </a:cubicBezTo>
                  <a:cubicBezTo>
                    <a:pt x="178" y="53"/>
                    <a:pt x="178" y="53"/>
                    <a:pt x="178" y="53"/>
                  </a:cubicBezTo>
                  <a:lnTo>
                    <a:pt x="128" y="0"/>
                  </a:lnTo>
                  <a:close/>
                  <a:moveTo>
                    <a:pt x="24" y="63"/>
                  </a:moveTo>
                  <a:cubicBezTo>
                    <a:pt x="13" y="51"/>
                    <a:pt x="13" y="51"/>
                    <a:pt x="13" y="51"/>
                  </a:cubicBezTo>
                  <a:cubicBezTo>
                    <a:pt x="49" y="15"/>
                    <a:pt x="49" y="15"/>
                    <a:pt x="49" y="15"/>
                  </a:cubicBezTo>
                  <a:cubicBezTo>
                    <a:pt x="59" y="27"/>
                    <a:pt x="59" y="27"/>
                    <a:pt x="59" y="27"/>
                  </a:cubicBezTo>
                  <a:lnTo>
                    <a:pt x="24" y="63"/>
                  </a:lnTo>
                  <a:close/>
                  <a:moveTo>
                    <a:pt x="59" y="70"/>
                  </a:moveTo>
                  <a:cubicBezTo>
                    <a:pt x="56" y="68"/>
                    <a:pt x="53" y="68"/>
                    <a:pt x="51" y="70"/>
                  </a:cubicBezTo>
                  <a:cubicBezTo>
                    <a:pt x="39" y="81"/>
                    <a:pt x="39" y="81"/>
                    <a:pt x="39" y="81"/>
                  </a:cubicBezTo>
                  <a:cubicBezTo>
                    <a:pt x="37" y="83"/>
                    <a:pt x="37" y="86"/>
                    <a:pt x="39" y="89"/>
                  </a:cubicBezTo>
                  <a:cubicBezTo>
                    <a:pt x="42" y="91"/>
                    <a:pt x="45" y="92"/>
                    <a:pt x="47" y="90"/>
                  </a:cubicBezTo>
                  <a:cubicBezTo>
                    <a:pt x="59" y="78"/>
                    <a:pt x="59" y="78"/>
                    <a:pt x="59" y="78"/>
                  </a:cubicBezTo>
                  <a:cubicBezTo>
                    <a:pt x="61" y="76"/>
                    <a:pt x="61" y="73"/>
                    <a:pt x="59" y="70"/>
                  </a:cubicBezTo>
                  <a:close/>
                  <a:moveTo>
                    <a:pt x="70" y="82"/>
                  </a:moveTo>
                  <a:cubicBezTo>
                    <a:pt x="67" y="79"/>
                    <a:pt x="64" y="79"/>
                    <a:pt x="62" y="81"/>
                  </a:cubicBezTo>
                  <a:cubicBezTo>
                    <a:pt x="50" y="92"/>
                    <a:pt x="50" y="92"/>
                    <a:pt x="50" y="92"/>
                  </a:cubicBezTo>
                  <a:cubicBezTo>
                    <a:pt x="48" y="94"/>
                    <a:pt x="48" y="98"/>
                    <a:pt x="50" y="100"/>
                  </a:cubicBezTo>
                  <a:cubicBezTo>
                    <a:pt x="53" y="102"/>
                    <a:pt x="56" y="103"/>
                    <a:pt x="58" y="101"/>
                  </a:cubicBezTo>
                  <a:cubicBezTo>
                    <a:pt x="70" y="89"/>
                    <a:pt x="70" y="89"/>
                    <a:pt x="70" y="89"/>
                  </a:cubicBezTo>
                  <a:cubicBezTo>
                    <a:pt x="72" y="87"/>
                    <a:pt x="72" y="84"/>
                    <a:pt x="70" y="82"/>
                  </a:cubicBezTo>
                  <a:close/>
                  <a:moveTo>
                    <a:pt x="80" y="93"/>
                  </a:moveTo>
                  <a:cubicBezTo>
                    <a:pt x="78" y="90"/>
                    <a:pt x="75" y="90"/>
                    <a:pt x="73" y="92"/>
                  </a:cubicBezTo>
                  <a:cubicBezTo>
                    <a:pt x="61" y="103"/>
                    <a:pt x="61" y="103"/>
                    <a:pt x="61" y="103"/>
                  </a:cubicBezTo>
                  <a:cubicBezTo>
                    <a:pt x="59" y="105"/>
                    <a:pt x="59" y="109"/>
                    <a:pt x="61" y="111"/>
                  </a:cubicBezTo>
                  <a:cubicBezTo>
                    <a:pt x="63" y="114"/>
                    <a:pt x="67" y="114"/>
                    <a:pt x="69" y="112"/>
                  </a:cubicBezTo>
                  <a:cubicBezTo>
                    <a:pt x="81" y="101"/>
                    <a:pt x="81" y="101"/>
                    <a:pt x="81" y="101"/>
                  </a:cubicBezTo>
                  <a:cubicBezTo>
                    <a:pt x="83" y="99"/>
                    <a:pt x="83" y="95"/>
                    <a:pt x="80" y="93"/>
                  </a:cubicBezTo>
                  <a:close/>
                  <a:moveTo>
                    <a:pt x="91" y="104"/>
                  </a:moveTo>
                  <a:cubicBezTo>
                    <a:pt x="89" y="102"/>
                    <a:pt x="85" y="101"/>
                    <a:pt x="83" y="103"/>
                  </a:cubicBezTo>
                  <a:cubicBezTo>
                    <a:pt x="71" y="115"/>
                    <a:pt x="71" y="115"/>
                    <a:pt x="71" y="115"/>
                  </a:cubicBezTo>
                  <a:cubicBezTo>
                    <a:pt x="69" y="117"/>
                    <a:pt x="70" y="120"/>
                    <a:pt x="72" y="122"/>
                  </a:cubicBezTo>
                  <a:cubicBezTo>
                    <a:pt x="74" y="125"/>
                    <a:pt x="78" y="125"/>
                    <a:pt x="80" y="123"/>
                  </a:cubicBezTo>
                  <a:cubicBezTo>
                    <a:pt x="92" y="112"/>
                    <a:pt x="92" y="112"/>
                    <a:pt x="92" y="112"/>
                  </a:cubicBezTo>
                  <a:cubicBezTo>
                    <a:pt x="94" y="110"/>
                    <a:pt x="93" y="106"/>
                    <a:pt x="91" y="104"/>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7" name="Freeform 316"/>
            <p:cNvSpPr>
              <a:spLocks noEditPoints="1"/>
            </p:cNvSpPr>
            <p:nvPr/>
          </p:nvSpPr>
          <p:spPr bwMode="auto">
            <a:xfrm>
              <a:off x="7914218" y="963083"/>
              <a:ext cx="281517" cy="222251"/>
            </a:xfrm>
            <a:custGeom>
              <a:avLst/>
              <a:gdLst>
                <a:gd name="T0" fmla="*/ 103 w 112"/>
                <a:gd name="T1" fmla="*/ 15 h 89"/>
                <a:gd name="T2" fmla="*/ 96 w 112"/>
                <a:gd name="T3" fmla="*/ 11 h 89"/>
                <a:gd name="T4" fmla="*/ 58 w 112"/>
                <a:gd name="T5" fmla="*/ 11 h 89"/>
                <a:gd name="T6" fmla="*/ 49 w 112"/>
                <a:gd name="T7" fmla="*/ 7 h 89"/>
                <a:gd name="T8" fmla="*/ 45 w 112"/>
                <a:gd name="T9" fmla="*/ 4 h 89"/>
                <a:gd name="T10" fmla="*/ 36 w 112"/>
                <a:gd name="T11" fmla="*/ 0 h 89"/>
                <a:gd name="T12" fmla="*/ 18 w 112"/>
                <a:gd name="T13" fmla="*/ 0 h 89"/>
                <a:gd name="T14" fmla="*/ 11 w 112"/>
                <a:gd name="T15" fmla="*/ 5 h 89"/>
                <a:gd name="T16" fmla="*/ 10 w 112"/>
                <a:gd name="T17" fmla="*/ 20 h 89"/>
                <a:gd name="T18" fmla="*/ 104 w 112"/>
                <a:gd name="T19" fmla="*/ 20 h 89"/>
                <a:gd name="T20" fmla="*/ 103 w 112"/>
                <a:gd name="T21" fmla="*/ 15 h 89"/>
                <a:gd name="T22" fmla="*/ 107 w 112"/>
                <a:gd name="T23" fmla="*/ 28 h 89"/>
                <a:gd name="T24" fmla="*/ 5 w 112"/>
                <a:gd name="T25" fmla="*/ 28 h 89"/>
                <a:gd name="T26" fmla="*/ 0 w 112"/>
                <a:gd name="T27" fmla="*/ 33 h 89"/>
                <a:gd name="T28" fmla="*/ 5 w 112"/>
                <a:gd name="T29" fmla="*/ 84 h 89"/>
                <a:gd name="T30" fmla="*/ 11 w 112"/>
                <a:gd name="T31" fmla="*/ 89 h 89"/>
                <a:gd name="T32" fmla="*/ 101 w 112"/>
                <a:gd name="T33" fmla="*/ 89 h 89"/>
                <a:gd name="T34" fmla="*/ 107 w 112"/>
                <a:gd name="T35" fmla="*/ 84 h 89"/>
                <a:gd name="T36" fmla="*/ 112 w 112"/>
                <a:gd name="T37" fmla="*/ 33 h 89"/>
                <a:gd name="T38" fmla="*/ 107 w 112"/>
                <a:gd name="T39"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89">
                  <a:moveTo>
                    <a:pt x="103" y="15"/>
                  </a:moveTo>
                  <a:cubicBezTo>
                    <a:pt x="102" y="13"/>
                    <a:pt x="99" y="11"/>
                    <a:pt x="96" y="11"/>
                  </a:cubicBezTo>
                  <a:cubicBezTo>
                    <a:pt x="58" y="11"/>
                    <a:pt x="58" y="11"/>
                    <a:pt x="58" y="11"/>
                  </a:cubicBezTo>
                  <a:cubicBezTo>
                    <a:pt x="55" y="11"/>
                    <a:pt x="51" y="9"/>
                    <a:pt x="49" y="7"/>
                  </a:cubicBezTo>
                  <a:cubicBezTo>
                    <a:pt x="45" y="4"/>
                    <a:pt x="45" y="4"/>
                    <a:pt x="45" y="4"/>
                  </a:cubicBezTo>
                  <a:cubicBezTo>
                    <a:pt x="43" y="2"/>
                    <a:pt x="39" y="0"/>
                    <a:pt x="36" y="0"/>
                  </a:cubicBezTo>
                  <a:cubicBezTo>
                    <a:pt x="18" y="0"/>
                    <a:pt x="18" y="0"/>
                    <a:pt x="18" y="0"/>
                  </a:cubicBezTo>
                  <a:cubicBezTo>
                    <a:pt x="14" y="0"/>
                    <a:pt x="12" y="2"/>
                    <a:pt x="11" y="5"/>
                  </a:cubicBezTo>
                  <a:cubicBezTo>
                    <a:pt x="10" y="20"/>
                    <a:pt x="10" y="20"/>
                    <a:pt x="10" y="20"/>
                  </a:cubicBezTo>
                  <a:cubicBezTo>
                    <a:pt x="104" y="20"/>
                    <a:pt x="104" y="20"/>
                    <a:pt x="104" y="20"/>
                  </a:cubicBezTo>
                  <a:lnTo>
                    <a:pt x="103" y="15"/>
                  </a:lnTo>
                  <a:close/>
                  <a:moveTo>
                    <a:pt x="107" y="28"/>
                  </a:moveTo>
                  <a:cubicBezTo>
                    <a:pt x="5" y="28"/>
                    <a:pt x="5" y="28"/>
                    <a:pt x="5" y="28"/>
                  </a:cubicBezTo>
                  <a:cubicBezTo>
                    <a:pt x="0" y="28"/>
                    <a:pt x="0" y="30"/>
                    <a:pt x="0" y="33"/>
                  </a:cubicBezTo>
                  <a:cubicBezTo>
                    <a:pt x="5" y="84"/>
                    <a:pt x="5" y="84"/>
                    <a:pt x="5" y="84"/>
                  </a:cubicBezTo>
                  <a:cubicBezTo>
                    <a:pt x="5" y="87"/>
                    <a:pt x="6" y="89"/>
                    <a:pt x="11" y="89"/>
                  </a:cubicBezTo>
                  <a:cubicBezTo>
                    <a:pt x="101" y="89"/>
                    <a:pt x="101" y="89"/>
                    <a:pt x="101" y="89"/>
                  </a:cubicBezTo>
                  <a:cubicBezTo>
                    <a:pt x="106" y="89"/>
                    <a:pt x="107" y="87"/>
                    <a:pt x="107" y="84"/>
                  </a:cubicBezTo>
                  <a:cubicBezTo>
                    <a:pt x="112" y="33"/>
                    <a:pt x="112" y="33"/>
                    <a:pt x="112" y="33"/>
                  </a:cubicBezTo>
                  <a:cubicBezTo>
                    <a:pt x="112" y="30"/>
                    <a:pt x="112" y="28"/>
                    <a:pt x="107" y="28"/>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8" name="Freeform 339"/>
            <p:cNvSpPr>
              <a:spLocks noEditPoints="1"/>
            </p:cNvSpPr>
            <p:nvPr/>
          </p:nvSpPr>
          <p:spPr bwMode="auto">
            <a:xfrm>
              <a:off x="6248400" y="994833"/>
              <a:ext cx="550333" cy="440267"/>
            </a:xfrm>
            <a:custGeom>
              <a:avLst/>
              <a:gdLst>
                <a:gd name="T0" fmla="*/ 190 w 220"/>
                <a:gd name="T1" fmla="*/ 70 h 176"/>
                <a:gd name="T2" fmla="*/ 182 w 220"/>
                <a:gd name="T3" fmla="*/ 63 h 176"/>
                <a:gd name="T4" fmla="*/ 190 w 220"/>
                <a:gd name="T5" fmla="*/ 55 h 176"/>
                <a:gd name="T6" fmla="*/ 198 w 220"/>
                <a:gd name="T7" fmla="*/ 63 h 176"/>
                <a:gd name="T8" fmla="*/ 190 w 220"/>
                <a:gd name="T9" fmla="*/ 70 h 176"/>
                <a:gd name="T10" fmla="*/ 110 w 220"/>
                <a:gd name="T11" fmla="*/ 154 h 176"/>
                <a:gd name="T12" fmla="*/ 55 w 220"/>
                <a:gd name="T13" fmla="*/ 99 h 176"/>
                <a:gd name="T14" fmla="*/ 110 w 220"/>
                <a:gd name="T15" fmla="*/ 44 h 176"/>
                <a:gd name="T16" fmla="*/ 165 w 220"/>
                <a:gd name="T17" fmla="*/ 99 h 176"/>
                <a:gd name="T18" fmla="*/ 110 w 220"/>
                <a:gd name="T19" fmla="*/ 154 h 176"/>
                <a:gd name="T20" fmla="*/ 198 w 220"/>
                <a:gd name="T21" fmla="*/ 33 h 176"/>
                <a:gd name="T22" fmla="*/ 171 w 220"/>
                <a:gd name="T23" fmla="*/ 33 h 176"/>
                <a:gd name="T24" fmla="*/ 163 w 220"/>
                <a:gd name="T25" fmla="*/ 27 h 176"/>
                <a:gd name="T26" fmla="*/ 156 w 220"/>
                <a:gd name="T27" fmla="*/ 6 h 176"/>
                <a:gd name="T28" fmla="*/ 147 w 220"/>
                <a:gd name="T29" fmla="*/ 0 h 176"/>
                <a:gd name="T30" fmla="*/ 72 w 220"/>
                <a:gd name="T31" fmla="*/ 0 h 176"/>
                <a:gd name="T32" fmla="*/ 64 w 220"/>
                <a:gd name="T33" fmla="*/ 6 h 176"/>
                <a:gd name="T34" fmla="*/ 57 w 220"/>
                <a:gd name="T35" fmla="*/ 27 h 176"/>
                <a:gd name="T36" fmla="*/ 48 w 220"/>
                <a:gd name="T37" fmla="*/ 33 h 176"/>
                <a:gd name="T38" fmla="*/ 22 w 220"/>
                <a:gd name="T39" fmla="*/ 33 h 176"/>
                <a:gd name="T40" fmla="*/ 0 w 220"/>
                <a:gd name="T41" fmla="*/ 55 h 176"/>
                <a:gd name="T42" fmla="*/ 0 w 220"/>
                <a:gd name="T43" fmla="*/ 154 h 176"/>
                <a:gd name="T44" fmla="*/ 22 w 220"/>
                <a:gd name="T45" fmla="*/ 176 h 176"/>
                <a:gd name="T46" fmla="*/ 198 w 220"/>
                <a:gd name="T47" fmla="*/ 176 h 176"/>
                <a:gd name="T48" fmla="*/ 220 w 220"/>
                <a:gd name="T49" fmla="*/ 154 h 176"/>
                <a:gd name="T50" fmla="*/ 220 w 220"/>
                <a:gd name="T51" fmla="*/ 55 h 176"/>
                <a:gd name="T52" fmla="*/ 198 w 220"/>
                <a:gd name="T53" fmla="*/ 33 h 176"/>
                <a:gd name="T54" fmla="*/ 110 w 220"/>
                <a:gd name="T55" fmla="*/ 66 h 176"/>
                <a:gd name="T56" fmla="*/ 77 w 220"/>
                <a:gd name="T57" fmla="*/ 99 h 176"/>
                <a:gd name="T58" fmla="*/ 110 w 220"/>
                <a:gd name="T59" fmla="*/ 132 h 176"/>
                <a:gd name="T60" fmla="*/ 143 w 220"/>
                <a:gd name="T61" fmla="*/ 99 h 176"/>
                <a:gd name="T62" fmla="*/ 110 w 220"/>
                <a:gd name="T63" fmla="*/ 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176">
                  <a:moveTo>
                    <a:pt x="190" y="70"/>
                  </a:moveTo>
                  <a:cubicBezTo>
                    <a:pt x="186" y="70"/>
                    <a:pt x="182" y="67"/>
                    <a:pt x="182" y="63"/>
                  </a:cubicBezTo>
                  <a:cubicBezTo>
                    <a:pt x="182" y="58"/>
                    <a:pt x="186" y="55"/>
                    <a:pt x="190" y="55"/>
                  </a:cubicBezTo>
                  <a:cubicBezTo>
                    <a:pt x="194" y="55"/>
                    <a:pt x="198" y="58"/>
                    <a:pt x="198" y="63"/>
                  </a:cubicBezTo>
                  <a:cubicBezTo>
                    <a:pt x="198" y="67"/>
                    <a:pt x="194" y="70"/>
                    <a:pt x="190" y="70"/>
                  </a:cubicBezTo>
                  <a:close/>
                  <a:moveTo>
                    <a:pt x="110" y="154"/>
                  </a:moveTo>
                  <a:cubicBezTo>
                    <a:pt x="79" y="154"/>
                    <a:pt x="55" y="129"/>
                    <a:pt x="55" y="99"/>
                  </a:cubicBezTo>
                  <a:cubicBezTo>
                    <a:pt x="55" y="69"/>
                    <a:pt x="79" y="44"/>
                    <a:pt x="110" y="44"/>
                  </a:cubicBezTo>
                  <a:cubicBezTo>
                    <a:pt x="140" y="44"/>
                    <a:pt x="165" y="69"/>
                    <a:pt x="165" y="99"/>
                  </a:cubicBezTo>
                  <a:cubicBezTo>
                    <a:pt x="165" y="129"/>
                    <a:pt x="140" y="154"/>
                    <a:pt x="110" y="154"/>
                  </a:cubicBezTo>
                  <a:close/>
                  <a:moveTo>
                    <a:pt x="198" y="33"/>
                  </a:moveTo>
                  <a:cubicBezTo>
                    <a:pt x="171" y="33"/>
                    <a:pt x="171" y="33"/>
                    <a:pt x="171" y="33"/>
                  </a:cubicBezTo>
                  <a:cubicBezTo>
                    <a:pt x="168" y="33"/>
                    <a:pt x="164" y="30"/>
                    <a:pt x="163" y="27"/>
                  </a:cubicBezTo>
                  <a:cubicBezTo>
                    <a:pt x="156" y="6"/>
                    <a:pt x="156" y="6"/>
                    <a:pt x="156" y="6"/>
                  </a:cubicBezTo>
                  <a:cubicBezTo>
                    <a:pt x="155" y="3"/>
                    <a:pt x="151" y="0"/>
                    <a:pt x="147" y="0"/>
                  </a:cubicBezTo>
                  <a:cubicBezTo>
                    <a:pt x="72" y="0"/>
                    <a:pt x="72" y="0"/>
                    <a:pt x="72" y="0"/>
                  </a:cubicBezTo>
                  <a:cubicBezTo>
                    <a:pt x="69" y="0"/>
                    <a:pt x="65" y="3"/>
                    <a:pt x="64" y="6"/>
                  </a:cubicBezTo>
                  <a:cubicBezTo>
                    <a:pt x="57" y="27"/>
                    <a:pt x="57" y="27"/>
                    <a:pt x="57" y="27"/>
                  </a:cubicBezTo>
                  <a:cubicBezTo>
                    <a:pt x="56" y="30"/>
                    <a:pt x="52" y="33"/>
                    <a:pt x="48" y="33"/>
                  </a:cubicBezTo>
                  <a:cubicBezTo>
                    <a:pt x="22" y="33"/>
                    <a:pt x="22" y="33"/>
                    <a:pt x="22" y="33"/>
                  </a:cubicBezTo>
                  <a:cubicBezTo>
                    <a:pt x="10" y="33"/>
                    <a:pt x="0" y="43"/>
                    <a:pt x="0" y="55"/>
                  </a:cubicBezTo>
                  <a:cubicBezTo>
                    <a:pt x="0" y="154"/>
                    <a:pt x="0" y="154"/>
                    <a:pt x="0" y="154"/>
                  </a:cubicBezTo>
                  <a:cubicBezTo>
                    <a:pt x="0" y="166"/>
                    <a:pt x="10" y="176"/>
                    <a:pt x="22" y="176"/>
                  </a:cubicBezTo>
                  <a:cubicBezTo>
                    <a:pt x="198" y="176"/>
                    <a:pt x="198" y="176"/>
                    <a:pt x="198" y="176"/>
                  </a:cubicBezTo>
                  <a:cubicBezTo>
                    <a:pt x="210" y="176"/>
                    <a:pt x="220" y="166"/>
                    <a:pt x="220" y="154"/>
                  </a:cubicBezTo>
                  <a:cubicBezTo>
                    <a:pt x="220" y="55"/>
                    <a:pt x="220" y="55"/>
                    <a:pt x="220" y="55"/>
                  </a:cubicBezTo>
                  <a:cubicBezTo>
                    <a:pt x="220" y="43"/>
                    <a:pt x="210" y="33"/>
                    <a:pt x="198" y="33"/>
                  </a:cubicBezTo>
                  <a:close/>
                  <a:moveTo>
                    <a:pt x="110" y="66"/>
                  </a:moveTo>
                  <a:cubicBezTo>
                    <a:pt x="92" y="66"/>
                    <a:pt x="77" y="81"/>
                    <a:pt x="77" y="99"/>
                  </a:cubicBezTo>
                  <a:cubicBezTo>
                    <a:pt x="77" y="117"/>
                    <a:pt x="92" y="132"/>
                    <a:pt x="110" y="132"/>
                  </a:cubicBezTo>
                  <a:cubicBezTo>
                    <a:pt x="128" y="132"/>
                    <a:pt x="143" y="117"/>
                    <a:pt x="143" y="99"/>
                  </a:cubicBezTo>
                  <a:cubicBezTo>
                    <a:pt x="143" y="81"/>
                    <a:pt x="128" y="66"/>
                    <a:pt x="110" y="66"/>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69" name="Freeform 341"/>
            <p:cNvSpPr>
              <a:spLocks noEditPoints="1"/>
            </p:cNvSpPr>
            <p:nvPr/>
          </p:nvSpPr>
          <p:spPr bwMode="auto">
            <a:xfrm>
              <a:off x="7981951" y="241300"/>
              <a:ext cx="609600" cy="524933"/>
            </a:xfrm>
            <a:custGeom>
              <a:avLst/>
              <a:gdLst>
                <a:gd name="T0" fmla="*/ 52 w 243"/>
                <a:gd name="T1" fmla="*/ 185 h 210"/>
                <a:gd name="T2" fmla="*/ 70 w 243"/>
                <a:gd name="T3" fmla="*/ 105 h 210"/>
                <a:gd name="T4" fmla="*/ 174 w 243"/>
                <a:gd name="T5" fmla="*/ 105 h 210"/>
                <a:gd name="T6" fmla="*/ 191 w 243"/>
                <a:gd name="T7" fmla="*/ 185 h 210"/>
                <a:gd name="T8" fmla="*/ 52 w 243"/>
                <a:gd name="T9" fmla="*/ 185 h 210"/>
                <a:gd name="T10" fmla="*/ 229 w 243"/>
                <a:gd name="T11" fmla="*/ 75 h 210"/>
                <a:gd name="T12" fmla="*/ 14 w 243"/>
                <a:gd name="T13" fmla="*/ 75 h 210"/>
                <a:gd name="T14" fmla="*/ 0 w 243"/>
                <a:gd name="T15" fmla="*/ 90 h 210"/>
                <a:gd name="T16" fmla="*/ 0 w 243"/>
                <a:gd name="T17" fmla="*/ 133 h 210"/>
                <a:gd name="T18" fmla="*/ 14 w 243"/>
                <a:gd name="T19" fmla="*/ 148 h 210"/>
                <a:gd name="T20" fmla="*/ 38 w 243"/>
                <a:gd name="T21" fmla="*/ 148 h 210"/>
                <a:gd name="T22" fmla="*/ 27 w 243"/>
                <a:gd name="T23" fmla="*/ 210 h 210"/>
                <a:gd name="T24" fmla="*/ 216 w 243"/>
                <a:gd name="T25" fmla="*/ 210 h 210"/>
                <a:gd name="T26" fmla="*/ 205 w 243"/>
                <a:gd name="T27" fmla="*/ 148 h 210"/>
                <a:gd name="T28" fmla="*/ 229 w 243"/>
                <a:gd name="T29" fmla="*/ 148 h 210"/>
                <a:gd name="T30" fmla="*/ 243 w 243"/>
                <a:gd name="T31" fmla="*/ 133 h 210"/>
                <a:gd name="T32" fmla="*/ 243 w 243"/>
                <a:gd name="T33" fmla="*/ 90 h 210"/>
                <a:gd name="T34" fmla="*/ 229 w 243"/>
                <a:gd name="T35" fmla="*/ 75 h 210"/>
                <a:gd name="T36" fmla="*/ 16 w 243"/>
                <a:gd name="T37" fmla="*/ 62 h 210"/>
                <a:gd name="T38" fmla="*/ 227 w 243"/>
                <a:gd name="T39" fmla="*/ 62 h 210"/>
                <a:gd name="T40" fmla="*/ 229 w 243"/>
                <a:gd name="T41" fmla="*/ 53 h 210"/>
                <a:gd name="T42" fmla="*/ 180 w 243"/>
                <a:gd name="T43" fmla="*/ 37 h 210"/>
                <a:gd name="T44" fmla="*/ 169 w 243"/>
                <a:gd name="T45" fmla="*/ 37 h 210"/>
                <a:gd name="T46" fmla="*/ 169 w 243"/>
                <a:gd name="T47" fmla="*/ 0 h 210"/>
                <a:gd name="T48" fmla="*/ 75 w 243"/>
                <a:gd name="T49" fmla="*/ 0 h 210"/>
                <a:gd name="T50" fmla="*/ 75 w 243"/>
                <a:gd name="T51" fmla="*/ 37 h 210"/>
                <a:gd name="T52" fmla="*/ 63 w 243"/>
                <a:gd name="T53" fmla="*/ 37 h 210"/>
                <a:gd name="T54" fmla="*/ 14 w 243"/>
                <a:gd name="T55" fmla="*/ 53 h 210"/>
                <a:gd name="T56" fmla="*/ 16 w 243"/>
                <a:gd name="T57"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3" h="210">
                  <a:moveTo>
                    <a:pt x="52" y="185"/>
                  </a:moveTo>
                  <a:cubicBezTo>
                    <a:pt x="70" y="105"/>
                    <a:pt x="70" y="105"/>
                    <a:pt x="70" y="105"/>
                  </a:cubicBezTo>
                  <a:cubicBezTo>
                    <a:pt x="174" y="105"/>
                    <a:pt x="174" y="105"/>
                    <a:pt x="174" y="105"/>
                  </a:cubicBezTo>
                  <a:cubicBezTo>
                    <a:pt x="191" y="185"/>
                    <a:pt x="191" y="185"/>
                    <a:pt x="191" y="185"/>
                  </a:cubicBezTo>
                  <a:lnTo>
                    <a:pt x="52" y="185"/>
                  </a:lnTo>
                  <a:close/>
                  <a:moveTo>
                    <a:pt x="229" y="75"/>
                  </a:moveTo>
                  <a:cubicBezTo>
                    <a:pt x="14" y="75"/>
                    <a:pt x="14" y="75"/>
                    <a:pt x="14" y="75"/>
                  </a:cubicBezTo>
                  <a:cubicBezTo>
                    <a:pt x="7" y="75"/>
                    <a:pt x="0" y="83"/>
                    <a:pt x="0" y="90"/>
                  </a:cubicBezTo>
                  <a:cubicBezTo>
                    <a:pt x="0" y="133"/>
                    <a:pt x="0" y="133"/>
                    <a:pt x="0" y="133"/>
                  </a:cubicBezTo>
                  <a:cubicBezTo>
                    <a:pt x="0" y="140"/>
                    <a:pt x="7" y="148"/>
                    <a:pt x="14" y="148"/>
                  </a:cubicBezTo>
                  <a:cubicBezTo>
                    <a:pt x="38" y="148"/>
                    <a:pt x="38" y="148"/>
                    <a:pt x="38" y="148"/>
                  </a:cubicBezTo>
                  <a:cubicBezTo>
                    <a:pt x="27" y="210"/>
                    <a:pt x="27" y="210"/>
                    <a:pt x="27" y="210"/>
                  </a:cubicBezTo>
                  <a:cubicBezTo>
                    <a:pt x="216" y="210"/>
                    <a:pt x="216" y="210"/>
                    <a:pt x="216" y="210"/>
                  </a:cubicBezTo>
                  <a:cubicBezTo>
                    <a:pt x="205" y="148"/>
                    <a:pt x="205" y="148"/>
                    <a:pt x="205" y="148"/>
                  </a:cubicBezTo>
                  <a:cubicBezTo>
                    <a:pt x="229" y="148"/>
                    <a:pt x="229" y="148"/>
                    <a:pt x="229" y="148"/>
                  </a:cubicBezTo>
                  <a:cubicBezTo>
                    <a:pt x="236" y="148"/>
                    <a:pt x="243" y="140"/>
                    <a:pt x="243" y="133"/>
                  </a:cubicBezTo>
                  <a:cubicBezTo>
                    <a:pt x="243" y="90"/>
                    <a:pt x="243" y="90"/>
                    <a:pt x="243" y="90"/>
                  </a:cubicBezTo>
                  <a:cubicBezTo>
                    <a:pt x="243" y="83"/>
                    <a:pt x="236" y="75"/>
                    <a:pt x="229" y="75"/>
                  </a:cubicBezTo>
                  <a:close/>
                  <a:moveTo>
                    <a:pt x="16" y="62"/>
                  </a:moveTo>
                  <a:cubicBezTo>
                    <a:pt x="227" y="62"/>
                    <a:pt x="227" y="62"/>
                    <a:pt x="227" y="62"/>
                  </a:cubicBezTo>
                  <a:cubicBezTo>
                    <a:pt x="234" y="62"/>
                    <a:pt x="233" y="54"/>
                    <a:pt x="229" y="53"/>
                  </a:cubicBezTo>
                  <a:cubicBezTo>
                    <a:pt x="226" y="52"/>
                    <a:pt x="187" y="37"/>
                    <a:pt x="180" y="37"/>
                  </a:cubicBezTo>
                  <a:cubicBezTo>
                    <a:pt x="169" y="37"/>
                    <a:pt x="169" y="37"/>
                    <a:pt x="169" y="37"/>
                  </a:cubicBezTo>
                  <a:cubicBezTo>
                    <a:pt x="169" y="0"/>
                    <a:pt x="169" y="0"/>
                    <a:pt x="169" y="0"/>
                  </a:cubicBezTo>
                  <a:cubicBezTo>
                    <a:pt x="75" y="0"/>
                    <a:pt x="75" y="0"/>
                    <a:pt x="75" y="0"/>
                  </a:cubicBezTo>
                  <a:cubicBezTo>
                    <a:pt x="75" y="37"/>
                    <a:pt x="75" y="37"/>
                    <a:pt x="75" y="37"/>
                  </a:cubicBezTo>
                  <a:cubicBezTo>
                    <a:pt x="63" y="37"/>
                    <a:pt x="63" y="37"/>
                    <a:pt x="63" y="37"/>
                  </a:cubicBezTo>
                  <a:cubicBezTo>
                    <a:pt x="57" y="37"/>
                    <a:pt x="17" y="52"/>
                    <a:pt x="14" y="53"/>
                  </a:cubicBezTo>
                  <a:cubicBezTo>
                    <a:pt x="10" y="54"/>
                    <a:pt x="9" y="62"/>
                    <a:pt x="16" y="62"/>
                  </a:cubicBezTo>
                  <a:close/>
                </a:path>
              </a:pathLst>
            </a:custGeom>
            <a:solidFill>
              <a:srgbClr val="9BBB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0" name="Freeform 34"/>
            <p:cNvSpPr>
              <a:spLocks noEditPoints="1"/>
            </p:cNvSpPr>
            <p:nvPr/>
          </p:nvSpPr>
          <p:spPr bwMode="auto">
            <a:xfrm>
              <a:off x="6360585" y="4633385"/>
              <a:ext cx="74084" cy="46567"/>
            </a:xfrm>
            <a:custGeom>
              <a:avLst/>
              <a:gdLst>
                <a:gd name="T0" fmla="*/ 29 w 30"/>
                <a:gd name="T1" fmla="*/ 5 h 19"/>
                <a:gd name="T2" fmla="*/ 17 w 30"/>
                <a:gd name="T3" fmla="*/ 12 h 19"/>
                <a:gd name="T4" fmla="*/ 15 w 30"/>
                <a:gd name="T5" fmla="*/ 12 h 19"/>
                <a:gd name="T6" fmla="*/ 14 w 30"/>
                <a:gd name="T7" fmla="*/ 12 h 19"/>
                <a:gd name="T8" fmla="*/ 1 w 30"/>
                <a:gd name="T9" fmla="*/ 5 h 19"/>
                <a:gd name="T10" fmla="*/ 0 w 30"/>
                <a:gd name="T11" fmla="*/ 5 h 19"/>
                <a:gd name="T12" fmla="*/ 0 w 30"/>
                <a:gd name="T13" fmla="*/ 17 h 19"/>
                <a:gd name="T14" fmla="*/ 2 w 30"/>
                <a:gd name="T15" fmla="*/ 19 h 19"/>
                <a:gd name="T16" fmla="*/ 28 w 30"/>
                <a:gd name="T17" fmla="*/ 19 h 19"/>
                <a:gd name="T18" fmla="*/ 30 w 30"/>
                <a:gd name="T19" fmla="*/ 17 h 19"/>
                <a:gd name="T20" fmla="*/ 30 w 30"/>
                <a:gd name="T21" fmla="*/ 5 h 19"/>
                <a:gd name="T22" fmla="*/ 29 w 30"/>
                <a:gd name="T23" fmla="*/ 5 h 19"/>
                <a:gd name="T24" fmla="*/ 1 w 30"/>
                <a:gd name="T25" fmla="*/ 2 h 19"/>
                <a:gd name="T26" fmla="*/ 14 w 30"/>
                <a:gd name="T27" fmla="*/ 8 h 19"/>
                <a:gd name="T28" fmla="*/ 15 w 30"/>
                <a:gd name="T29" fmla="*/ 9 h 19"/>
                <a:gd name="T30" fmla="*/ 17 w 30"/>
                <a:gd name="T31" fmla="*/ 8 h 19"/>
                <a:gd name="T32" fmla="*/ 29 w 30"/>
                <a:gd name="T33" fmla="*/ 2 h 19"/>
                <a:gd name="T34" fmla="*/ 29 w 30"/>
                <a:gd name="T35" fmla="*/ 0 h 19"/>
                <a:gd name="T36" fmla="*/ 1 w 30"/>
                <a:gd name="T37" fmla="*/ 0 h 19"/>
                <a:gd name="T38" fmla="*/ 1 w 3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19">
                  <a:moveTo>
                    <a:pt x="29" y="5"/>
                  </a:moveTo>
                  <a:cubicBezTo>
                    <a:pt x="28" y="5"/>
                    <a:pt x="17" y="11"/>
                    <a:pt x="17" y="12"/>
                  </a:cubicBezTo>
                  <a:cubicBezTo>
                    <a:pt x="16" y="12"/>
                    <a:pt x="16" y="12"/>
                    <a:pt x="15" y="12"/>
                  </a:cubicBezTo>
                  <a:cubicBezTo>
                    <a:pt x="15" y="12"/>
                    <a:pt x="14" y="12"/>
                    <a:pt x="14" y="12"/>
                  </a:cubicBezTo>
                  <a:cubicBezTo>
                    <a:pt x="13" y="11"/>
                    <a:pt x="2" y="5"/>
                    <a:pt x="1" y="5"/>
                  </a:cubicBezTo>
                  <a:cubicBezTo>
                    <a:pt x="0" y="5"/>
                    <a:pt x="0" y="5"/>
                    <a:pt x="0" y="5"/>
                  </a:cubicBezTo>
                  <a:cubicBezTo>
                    <a:pt x="0" y="17"/>
                    <a:pt x="0" y="17"/>
                    <a:pt x="0" y="17"/>
                  </a:cubicBezTo>
                  <a:cubicBezTo>
                    <a:pt x="0" y="18"/>
                    <a:pt x="1" y="19"/>
                    <a:pt x="2" y="19"/>
                  </a:cubicBezTo>
                  <a:cubicBezTo>
                    <a:pt x="28" y="19"/>
                    <a:pt x="28" y="19"/>
                    <a:pt x="28" y="19"/>
                  </a:cubicBezTo>
                  <a:cubicBezTo>
                    <a:pt x="29" y="19"/>
                    <a:pt x="30" y="18"/>
                    <a:pt x="30" y="17"/>
                  </a:cubicBezTo>
                  <a:cubicBezTo>
                    <a:pt x="30" y="5"/>
                    <a:pt x="30" y="5"/>
                    <a:pt x="30" y="5"/>
                  </a:cubicBezTo>
                  <a:cubicBezTo>
                    <a:pt x="30" y="5"/>
                    <a:pt x="30" y="5"/>
                    <a:pt x="29" y="5"/>
                  </a:cubicBezTo>
                  <a:close/>
                  <a:moveTo>
                    <a:pt x="1" y="2"/>
                  </a:moveTo>
                  <a:cubicBezTo>
                    <a:pt x="2" y="2"/>
                    <a:pt x="13" y="8"/>
                    <a:pt x="14" y="8"/>
                  </a:cubicBezTo>
                  <a:cubicBezTo>
                    <a:pt x="14" y="8"/>
                    <a:pt x="15" y="9"/>
                    <a:pt x="15" y="9"/>
                  </a:cubicBezTo>
                  <a:cubicBezTo>
                    <a:pt x="16" y="9"/>
                    <a:pt x="16" y="8"/>
                    <a:pt x="17" y="8"/>
                  </a:cubicBezTo>
                  <a:cubicBezTo>
                    <a:pt x="17" y="8"/>
                    <a:pt x="28" y="2"/>
                    <a:pt x="29" y="2"/>
                  </a:cubicBezTo>
                  <a:cubicBezTo>
                    <a:pt x="30" y="1"/>
                    <a:pt x="30" y="0"/>
                    <a:pt x="29" y="0"/>
                  </a:cubicBezTo>
                  <a:cubicBezTo>
                    <a:pt x="1" y="0"/>
                    <a:pt x="1" y="0"/>
                    <a:pt x="1" y="0"/>
                  </a:cubicBezTo>
                  <a:cubicBezTo>
                    <a:pt x="0" y="0"/>
                    <a:pt x="0" y="1"/>
                    <a:pt x="1" y="2"/>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1" name="Freeform 41"/>
            <p:cNvSpPr>
              <a:spLocks/>
            </p:cNvSpPr>
            <p:nvPr/>
          </p:nvSpPr>
          <p:spPr bwMode="auto">
            <a:xfrm>
              <a:off x="6781801" y="4478867"/>
              <a:ext cx="84667" cy="118533"/>
            </a:xfrm>
            <a:custGeom>
              <a:avLst/>
              <a:gdLst>
                <a:gd name="T0" fmla="*/ 3 w 34"/>
                <a:gd name="T1" fmla="*/ 47 h 48"/>
                <a:gd name="T2" fmla="*/ 7 w 34"/>
                <a:gd name="T3" fmla="*/ 36 h 48"/>
                <a:gd name="T4" fmla="*/ 20 w 34"/>
                <a:gd name="T5" fmla="*/ 30 h 48"/>
                <a:gd name="T6" fmla="*/ 13 w 34"/>
                <a:gd name="T7" fmla="*/ 27 h 48"/>
                <a:gd name="T8" fmla="*/ 28 w 34"/>
                <a:gd name="T9" fmla="*/ 19 h 48"/>
                <a:gd name="T10" fmla="*/ 19 w 34"/>
                <a:gd name="T11" fmla="*/ 17 h 48"/>
                <a:gd name="T12" fmla="*/ 31 w 34"/>
                <a:gd name="T13" fmla="*/ 13 h 48"/>
                <a:gd name="T14" fmla="*/ 33 w 34"/>
                <a:gd name="T15" fmla="*/ 5 h 48"/>
                <a:gd name="T16" fmla="*/ 24 w 34"/>
                <a:gd name="T17" fmla="*/ 0 h 48"/>
                <a:gd name="T18" fmla="*/ 15 w 34"/>
                <a:gd name="T19" fmla="*/ 12 h 48"/>
                <a:gd name="T20" fmla="*/ 16 w 34"/>
                <a:gd name="T21" fmla="*/ 2 h 48"/>
                <a:gd name="T22" fmla="*/ 7 w 34"/>
                <a:gd name="T23" fmla="*/ 10 h 48"/>
                <a:gd name="T24" fmla="*/ 6 w 34"/>
                <a:gd name="T25" fmla="*/ 29 h 48"/>
                <a:gd name="T26" fmla="*/ 1 w 34"/>
                <a:gd name="T27" fmla="*/ 20 h 48"/>
                <a:gd name="T28" fmla="*/ 4 w 34"/>
                <a:gd name="T29" fmla="*/ 35 h 48"/>
                <a:gd name="T30" fmla="*/ 1 w 34"/>
                <a:gd name="T31" fmla="*/ 46 h 48"/>
                <a:gd name="T32" fmla="*/ 3 w 34"/>
                <a:gd name="T33"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8">
                  <a:moveTo>
                    <a:pt x="3" y="47"/>
                  </a:moveTo>
                  <a:cubicBezTo>
                    <a:pt x="4" y="45"/>
                    <a:pt x="5" y="41"/>
                    <a:pt x="7" y="36"/>
                  </a:cubicBezTo>
                  <a:cubicBezTo>
                    <a:pt x="13" y="35"/>
                    <a:pt x="16" y="37"/>
                    <a:pt x="20" y="30"/>
                  </a:cubicBezTo>
                  <a:cubicBezTo>
                    <a:pt x="17" y="31"/>
                    <a:pt x="13" y="28"/>
                    <a:pt x="13" y="27"/>
                  </a:cubicBezTo>
                  <a:cubicBezTo>
                    <a:pt x="13" y="25"/>
                    <a:pt x="22" y="28"/>
                    <a:pt x="28" y="19"/>
                  </a:cubicBezTo>
                  <a:cubicBezTo>
                    <a:pt x="20" y="21"/>
                    <a:pt x="18" y="17"/>
                    <a:pt x="19" y="17"/>
                  </a:cubicBezTo>
                  <a:cubicBezTo>
                    <a:pt x="21" y="15"/>
                    <a:pt x="28" y="16"/>
                    <a:pt x="31" y="13"/>
                  </a:cubicBezTo>
                  <a:cubicBezTo>
                    <a:pt x="33" y="11"/>
                    <a:pt x="34" y="6"/>
                    <a:pt x="33" y="5"/>
                  </a:cubicBezTo>
                  <a:cubicBezTo>
                    <a:pt x="32" y="3"/>
                    <a:pt x="27" y="0"/>
                    <a:pt x="24" y="0"/>
                  </a:cubicBezTo>
                  <a:cubicBezTo>
                    <a:pt x="21" y="1"/>
                    <a:pt x="16" y="12"/>
                    <a:pt x="15" y="12"/>
                  </a:cubicBezTo>
                  <a:cubicBezTo>
                    <a:pt x="14" y="12"/>
                    <a:pt x="13" y="7"/>
                    <a:pt x="16" y="2"/>
                  </a:cubicBezTo>
                  <a:cubicBezTo>
                    <a:pt x="13" y="3"/>
                    <a:pt x="9" y="7"/>
                    <a:pt x="7" y="10"/>
                  </a:cubicBezTo>
                  <a:cubicBezTo>
                    <a:pt x="4" y="16"/>
                    <a:pt x="7" y="29"/>
                    <a:pt x="6" y="29"/>
                  </a:cubicBezTo>
                  <a:cubicBezTo>
                    <a:pt x="5" y="30"/>
                    <a:pt x="2" y="23"/>
                    <a:pt x="1" y="20"/>
                  </a:cubicBezTo>
                  <a:cubicBezTo>
                    <a:pt x="0" y="25"/>
                    <a:pt x="0" y="29"/>
                    <a:pt x="4" y="35"/>
                  </a:cubicBezTo>
                  <a:cubicBezTo>
                    <a:pt x="2" y="39"/>
                    <a:pt x="2" y="44"/>
                    <a:pt x="1" y="46"/>
                  </a:cubicBezTo>
                  <a:cubicBezTo>
                    <a:pt x="1" y="48"/>
                    <a:pt x="3" y="48"/>
                    <a:pt x="3" y="4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2" name="Freeform 42"/>
            <p:cNvSpPr>
              <a:spLocks noEditPoints="1"/>
            </p:cNvSpPr>
            <p:nvPr/>
          </p:nvSpPr>
          <p:spPr bwMode="auto">
            <a:xfrm>
              <a:off x="5831417" y="3881967"/>
              <a:ext cx="171451" cy="169333"/>
            </a:xfrm>
            <a:custGeom>
              <a:avLst/>
              <a:gdLst>
                <a:gd name="T0" fmla="*/ 55 w 68"/>
                <a:gd name="T1" fmla="*/ 59 h 68"/>
                <a:gd name="T2" fmla="*/ 59 w 68"/>
                <a:gd name="T3" fmla="*/ 55 h 68"/>
                <a:gd name="T4" fmla="*/ 52 w 68"/>
                <a:gd name="T5" fmla="*/ 52 h 68"/>
                <a:gd name="T6" fmla="*/ 13 w 68"/>
                <a:gd name="T7" fmla="*/ 9 h 68"/>
                <a:gd name="T8" fmla="*/ 9 w 68"/>
                <a:gd name="T9" fmla="*/ 12 h 68"/>
                <a:gd name="T10" fmla="*/ 15 w 68"/>
                <a:gd name="T11" fmla="*/ 15 h 68"/>
                <a:gd name="T12" fmla="*/ 13 w 68"/>
                <a:gd name="T13" fmla="*/ 9 h 68"/>
                <a:gd name="T14" fmla="*/ 9 w 68"/>
                <a:gd name="T15" fmla="*/ 55 h 68"/>
                <a:gd name="T16" fmla="*/ 13 w 68"/>
                <a:gd name="T17" fmla="*/ 59 h 68"/>
                <a:gd name="T18" fmla="*/ 15 w 68"/>
                <a:gd name="T19" fmla="*/ 52 h 68"/>
                <a:gd name="T20" fmla="*/ 59 w 68"/>
                <a:gd name="T21" fmla="*/ 12 h 68"/>
                <a:gd name="T22" fmla="*/ 55 w 68"/>
                <a:gd name="T23" fmla="*/ 9 h 68"/>
                <a:gd name="T24" fmla="*/ 52 w 68"/>
                <a:gd name="T25" fmla="*/ 15 h 68"/>
                <a:gd name="T26" fmla="*/ 59 w 68"/>
                <a:gd name="T27" fmla="*/ 12 h 68"/>
                <a:gd name="T28" fmla="*/ 31 w 68"/>
                <a:gd name="T29" fmla="*/ 61 h 68"/>
                <a:gd name="T30" fmla="*/ 34 w 68"/>
                <a:gd name="T31" fmla="*/ 68 h 68"/>
                <a:gd name="T32" fmla="*/ 36 w 68"/>
                <a:gd name="T33" fmla="*/ 61 h 68"/>
                <a:gd name="T34" fmla="*/ 34 w 68"/>
                <a:gd name="T35" fmla="*/ 10 h 68"/>
                <a:gd name="T36" fmla="*/ 36 w 68"/>
                <a:gd name="T37" fmla="*/ 3 h 68"/>
                <a:gd name="T38" fmla="*/ 31 w 68"/>
                <a:gd name="T39" fmla="*/ 3 h 68"/>
                <a:gd name="T40" fmla="*/ 34 w 68"/>
                <a:gd name="T41" fmla="*/ 10 h 68"/>
                <a:gd name="T42" fmla="*/ 7 w 68"/>
                <a:gd name="T43" fmla="*/ 31 h 68"/>
                <a:gd name="T44" fmla="*/ 0 w 68"/>
                <a:gd name="T45" fmla="*/ 34 h 68"/>
                <a:gd name="T46" fmla="*/ 7 w 68"/>
                <a:gd name="T47" fmla="*/ 36 h 68"/>
                <a:gd name="T48" fmla="*/ 34 w 68"/>
                <a:gd name="T49" fmla="*/ 47 h 68"/>
                <a:gd name="T50" fmla="*/ 34 w 68"/>
                <a:gd name="T51" fmla="*/ 20 h 68"/>
                <a:gd name="T52" fmla="*/ 34 w 68"/>
                <a:gd name="T53" fmla="*/ 15 h 68"/>
                <a:gd name="T54" fmla="*/ 34 w 68"/>
                <a:gd name="T55" fmla="*/ 52 h 68"/>
                <a:gd name="T56" fmla="*/ 34 w 68"/>
                <a:gd name="T57" fmla="*/ 15 h 68"/>
                <a:gd name="T58" fmla="*/ 61 w 68"/>
                <a:gd name="T59" fmla="*/ 31 h 68"/>
                <a:gd name="T60" fmla="*/ 61 w 68"/>
                <a:gd name="T61" fmla="*/ 36 h 68"/>
                <a:gd name="T62" fmla="*/ 68 w 68"/>
                <a:gd name="T6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8" h="68">
                  <a:moveTo>
                    <a:pt x="53" y="56"/>
                  </a:moveTo>
                  <a:cubicBezTo>
                    <a:pt x="53" y="57"/>
                    <a:pt x="55" y="58"/>
                    <a:pt x="55" y="59"/>
                  </a:cubicBezTo>
                  <a:cubicBezTo>
                    <a:pt x="56" y="60"/>
                    <a:pt x="58" y="60"/>
                    <a:pt x="59" y="59"/>
                  </a:cubicBezTo>
                  <a:cubicBezTo>
                    <a:pt x="60" y="58"/>
                    <a:pt x="60" y="56"/>
                    <a:pt x="59" y="55"/>
                  </a:cubicBezTo>
                  <a:cubicBezTo>
                    <a:pt x="58" y="55"/>
                    <a:pt x="57" y="53"/>
                    <a:pt x="56" y="53"/>
                  </a:cubicBezTo>
                  <a:cubicBezTo>
                    <a:pt x="55" y="51"/>
                    <a:pt x="53" y="51"/>
                    <a:pt x="52" y="52"/>
                  </a:cubicBezTo>
                  <a:cubicBezTo>
                    <a:pt x="51" y="53"/>
                    <a:pt x="51" y="55"/>
                    <a:pt x="53" y="56"/>
                  </a:cubicBezTo>
                  <a:close/>
                  <a:moveTo>
                    <a:pt x="13" y="9"/>
                  </a:moveTo>
                  <a:cubicBezTo>
                    <a:pt x="11" y="7"/>
                    <a:pt x="9" y="7"/>
                    <a:pt x="8" y="8"/>
                  </a:cubicBezTo>
                  <a:cubicBezTo>
                    <a:pt x="7" y="9"/>
                    <a:pt x="7" y="11"/>
                    <a:pt x="9" y="12"/>
                  </a:cubicBezTo>
                  <a:cubicBezTo>
                    <a:pt x="9" y="13"/>
                    <a:pt x="11" y="14"/>
                    <a:pt x="11" y="15"/>
                  </a:cubicBezTo>
                  <a:cubicBezTo>
                    <a:pt x="12" y="16"/>
                    <a:pt x="14" y="16"/>
                    <a:pt x="15" y="15"/>
                  </a:cubicBezTo>
                  <a:cubicBezTo>
                    <a:pt x="16" y="14"/>
                    <a:pt x="16" y="12"/>
                    <a:pt x="15" y="11"/>
                  </a:cubicBezTo>
                  <a:cubicBezTo>
                    <a:pt x="15" y="11"/>
                    <a:pt x="13" y="9"/>
                    <a:pt x="13" y="9"/>
                  </a:cubicBezTo>
                  <a:close/>
                  <a:moveTo>
                    <a:pt x="11" y="53"/>
                  </a:moveTo>
                  <a:cubicBezTo>
                    <a:pt x="11" y="53"/>
                    <a:pt x="9" y="55"/>
                    <a:pt x="9" y="55"/>
                  </a:cubicBezTo>
                  <a:cubicBezTo>
                    <a:pt x="7" y="56"/>
                    <a:pt x="7" y="58"/>
                    <a:pt x="8" y="59"/>
                  </a:cubicBezTo>
                  <a:cubicBezTo>
                    <a:pt x="9" y="60"/>
                    <a:pt x="11" y="60"/>
                    <a:pt x="13" y="59"/>
                  </a:cubicBezTo>
                  <a:cubicBezTo>
                    <a:pt x="13" y="58"/>
                    <a:pt x="15" y="57"/>
                    <a:pt x="15" y="56"/>
                  </a:cubicBezTo>
                  <a:cubicBezTo>
                    <a:pt x="16" y="55"/>
                    <a:pt x="16" y="53"/>
                    <a:pt x="15" y="52"/>
                  </a:cubicBezTo>
                  <a:cubicBezTo>
                    <a:pt x="14" y="51"/>
                    <a:pt x="12" y="51"/>
                    <a:pt x="11" y="53"/>
                  </a:cubicBezTo>
                  <a:close/>
                  <a:moveTo>
                    <a:pt x="59" y="12"/>
                  </a:moveTo>
                  <a:cubicBezTo>
                    <a:pt x="60" y="11"/>
                    <a:pt x="60" y="9"/>
                    <a:pt x="59" y="8"/>
                  </a:cubicBezTo>
                  <a:cubicBezTo>
                    <a:pt x="58" y="7"/>
                    <a:pt x="56" y="7"/>
                    <a:pt x="55" y="9"/>
                  </a:cubicBezTo>
                  <a:cubicBezTo>
                    <a:pt x="55" y="9"/>
                    <a:pt x="53" y="11"/>
                    <a:pt x="53" y="11"/>
                  </a:cubicBezTo>
                  <a:cubicBezTo>
                    <a:pt x="51" y="12"/>
                    <a:pt x="51" y="14"/>
                    <a:pt x="52" y="15"/>
                  </a:cubicBezTo>
                  <a:cubicBezTo>
                    <a:pt x="53" y="16"/>
                    <a:pt x="55" y="16"/>
                    <a:pt x="56" y="15"/>
                  </a:cubicBezTo>
                  <a:cubicBezTo>
                    <a:pt x="57" y="14"/>
                    <a:pt x="58" y="13"/>
                    <a:pt x="59" y="12"/>
                  </a:cubicBezTo>
                  <a:close/>
                  <a:moveTo>
                    <a:pt x="34" y="57"/>
                  </a:moveTo>
                  <a:cubicBezTo>
                    <a:pt x="32" y="57"/>
                    <a:pt x="31" y="59"/>
                    <a:pt x="31" y="61"/>
                  </a:cubicBezTo>
                  <a:cubicBezTo>
                    <a:pt x="31" y="62"/>
                    <a:pt x="31" y="64"/>
                    <a:pt x="31" y="64"/>
                  </a:cubicBezTo>
                  <a:cubicBezTo>
                    <a:pt x="31" y="66"/>
                    <a:pt x="32" y="68"/>
                    <a:pt x="34" y="68"/>
                  </a:cubicBezTo>
                  <a:cubicBezTo>
                    <a:pt x="35" y="68"/>
                    <a:pt x="36" y="66"/>
                    <a:pt x="36" y="64"/>
                  </a:cubicBezTo>
                  <a:cubicBezTo>
                    <a:pt x="36" y="64"/>
                    <a:pt x="36" y="62"/>
                    <a:pt x="36" y="61"/>
                  </a:cubicBezTo>
                  <a:cubicBezTo>
                    <a:pt x="36" y="59"/>
                    <a:pt x="35" y="57"/>
                    <a:pt x="34" y="57"/>
                  </a:cubicBezTo>
                  <a:close/>
                  <a:moveTo>
                    <a:pt x="34" y="10"/>
                  </a:moveTo>
                  <a:cubicBezTo>
                    <a:pt x="35" y="10"/>
                    <a:pt x="36" y="8"/>
                    <a:pt x="36" y="6"/>
                  </a:cubicBezTo>
                  <a:cubicBezTo>
                    <a:pt x="36" y="6"/>
                    <a:pt x="36" y="4"/>
                    <a:pt x="36" y="3"/>
                  </a:cubicBezTo>
                  <a:cubicBezTo>
                    <a:pt x="36" y="1"/>
                    <a:pt x="35" y="0"/>
                    <a:pt x="34" y="0"/>
                  </a:cubicBezTo>
                  <a:cubicBezTo>
                    <a:pt x="32" y="0"/>
                    <a:pt x="31" y="1"/>
                    <a:pt x="31" y="3"/>
                  </a:cubicBezTo>
                  <a:cubicBezTo>
                    <a:pt x="31" y="4"/>
                    <a:pt x="31" y="6"/>
                    <a:pt x="31" y="6"/>
                  </a:cubicBezTo>
                  <a:cubicBezTo>
                    <a:pt x="31" y="8"/>
                    <a:pt x="32" y="10"/>
                    <a:pt x="34" y="10"/>
                  </a:cubicBezTo>
                  <a:close/>
                  <a:moveTo>
                    <a:pt x="10" y="34"/>
                  </a:moveTo>
                  <a:cubicBezTo>
                    <a:pt x="10" y="32"/>
                    <a:pt x="8" y="31"/>
                    <a:pt x="7" y="31"/>
                  </a:cubicBezTo>
                  <a:cubicBezTo>
                    <a:pt x="6" y="31"/>
                    <a:pt x="4" y="31"/>
                    <a:pt x="3" y="31"/>
                  </a:cubicBezTo>
                  <a:cubicBezTo>
                    <a:pt x="1" y="31"/>
                    <a:pt x="0" y="32"/>
                    <a:pt x="0" y="34"/>
                  </a:cubicBezTo>
                  <a:cubicBezTo>
                    <a:pt x="0" y="35"/>
                    <a:pt x="1" y="36"/>
                    <a:pt x="3" y="36"/>
                  </a:cubicBezTo>
                  <a:cubicBezTo>
                    <a:pt x="4" y="36"/>
                    <a:pt x="6" y="36"/>
                    <a:pt x="7" y="36"/>
                  </a:cubicBezTo>
                  <a:cubicBezTo>
                    <a:pt x="8" y="36"/>
                    <a:pt x="10" y="35"/>
                    <a:pt x="10" y="34"/>
                  </a:cubicBezTo>
                  <a:close/>
                  <a:moveTo>
                    <a:pt x="34" y="47"/>
                  </a:moveTo>
                  <a:cubicBezTo>
                    <a:pt x="26" y="47"/>
                    <a:pt x="20" y="41"/>
                    <a:pt x="20" y="34"/>
                  </a:cubicBezTo>
                  <a:cubicBezTo>
                    <a:pt x="20" y="26"/>
                    <a:pt x="26" y="20"/>
                    <a:pt x="34" y="20"/>
                  </a:cubicBezTo>
                  <a:lnTo>
                    <a:pt x="34" y="47"/>
                  </a:lnTo>
                  <a:close/>
                  <a:moveTo>
                    <a:pt x="34" y="15"/>
                  </a:moveTo>
                  <a:cubicBezTo>
                    <a:pt x="23" y="15"/>
                    <a:pt x="15" y="23"/>
                    <a:pt x="15" y="34"/>
                  </a:cubicBezTo>
                  <a:cubicBezTo>
                    <a:pt x="15" y="44"/>
                    <a:pt x="23" y="52"/>
                    <a:pt x="34" y="52"/>
                  </a:cubicBezTo>
                  <a:cubicBezTo>
                    <a:pt x="44" y="52"/>
                    <a:pt x="52" y="44"/>
                    <a:pt x="52" y="34"/>
                  </a:cubicBezTo>
                  <a:cubicBezTo>
                    <a:pt x="52" y="23"/>
                    <a:pt x="44" y="15"/>
                    <a:pt x="34" y="15"/>
                  </a:cubicBezTo>
                  <a:close/>
                  <a:moveTo>
                    <a:pt x="64" y="31"/>
                  </a:moveTo>
                  <a:cubicBezTo>
                    <a:pt x="64" y="31"/>
                    <a:pt x="62" y="31"/>
                    <a:pt x="61" y="31"/>
                  </a:cubicBezTo>
                  <a:cubicBezTo>
                    <a:pt x="59" y="31"/>
                    <a:pt x="58" y="32"/>
                    <a:pt x="58" y="34"/>
                  </a:cubicBezTo>
                  <a:cubicBezTo>
                    <a:pt x="58" y="35"/>
                    <a:pt x="59" y="36"/>
                    <a:pt x="61" y="36"/>
                  </a:cubicBezTo>
                  <a:cubicBezTo>
                    <a:pt x="62" y="36"/>
                    <a:pt x="64" y="36"/>
                    <a:pt x="64" y="36"/>
                  </a:cubicBezTo>
                  <a:cubicBezTo>
                    <a:pt x="66" y="36"/>
                    <a:pt x="68" y="35"/>
                    <a:pt x="68" y="34"/>
                  </a:cubicBezTo>
                  <a:cubicBezTo>
                    <a:pt x="68" y="32"/>
                    <a:pt x="66" y="31"/>
                    <a:pt x="64" y="3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3" name="Freeform 46"/>
            <p:cNvSpPr>
              <a:spLocks noEditPoints="1"/>
            </p:cNvSpPr>
            <p:nvPr/>
          </p:nvSpPr>
          <p:spPr bwMode="auto">
            <a:xfrm>
              <a:off x="5806018" y="3048000"/>
              <a:ext cx="116417" cy="196851"/>
            </a:xfrm>
            <a:custGeom>
              <a:avLst/>
              <a:gdLst>
                <a:gd name="T0" fmla="*/ 21 w 46"/>
                <a:gd name="T1" fmla="*/ 33 h 79"/>
                <a:gd name="T2" fmla="*/ 20 w 46"/>
                <a:gd name="T3" fmla="*/ 36 h 79"/>
                <a:gd name="T4" fmla="*/ 16 w 46"/>
                <a:gd name="T5" fmla="*/ 56 h 79"/>
                <a:gd name="T6" fmla="*/ 12 w 46"/>
                <a:gd name="T7" fmla="*/ 62 h 79"/>
                <a:gd name="T8" fmla="*/ 7 w 46"/>
                <a:gd name="T9" fmla="*/ 57 h 79"/>
                <a:gd name="T10" fmla="*/ 15 w 46"/>
                <a:gd name="T11" fmla="*/ 37 h 79"/>
                <a:gd name="T12" fmla="*/ 18 w 46"/>
                <a:gd name="T13" fmla="*/ 32 h 79"/>
                <a:gd name="T14" fmla="*/ 20 w 46"/>
                <a:gd name="T15" fmla="*/ 32 h 79"/>
                <a:gd name="T16" fmla="*/ 21 w 46"/>
                <a:gd name="T17" fmla="*/ 33 h 79"/>
                <a:gd name="T18" fmla="*/ 24 w 46"/>
                <a:gd name="T19" fmla="*/ 1 h 79"/>
                <a:gd name="T20" fmla="*/ 22 w 46"/>
                <a:gd name="T21" fmla="*/ 1 h 79"/>
                <a:gd name="T22" fmla="*/ 0 w 46"/>
                <a:gd name="T23" fmla="*/ 57 h 79"/>
                <a:gd name="T24" fmla="*/ 23 w 46"/>
                <a:gd name="T25" fmla="*/ 79 h 79"/>
                <a:gd name="T26" fmla="*/ 46 w 46"/>
                <a:gd name="T27" fmla="*/ 57 h 79"/>
                <a:gd name="T28" fmla="*/ 24 w 46"/>
                <a:gd name="T29" fmla="*/ 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9">
                  <a:moveTo>
                    <a:pt x="21" y="33"/>
                  </a:moveTo>
                  <a:cubicBezTo>
                    <a:pt x="20" y="34"/>
                    <a:pt x="20" y="35"/>
                    <a:pt x="20" y="36"/>
                  </a:cubicBezTo>
                  <a:cubicBezTo>
                    <a:pt x="18" y="42"/>
                    <a:pt x="16" y="49"/>
                    <a:pt x="16" y="56"/>
                  </a:cubicBezTo>
                  <a:cubicBezTo>
                    <a:pt x="16" y="60"/>
                    <a:pt x="14" y="62"/>
                    <a:pt x="12" y="62"/>
                  </a:cubicBezTo>
                  <a:cubicBezTo>
                    <a:pt x="9" y="62"/>
                    <a:pt x="7" y="60"/>
                    <a:pt x="7" y="57"/>
                  </a:cubicBezTo>
                  <a:cubicBezTo>
                    <a:pt x="7" y="48"/>
                    <a:pt x="11" y="42"/>
                    <a:pt x="15" y="37"/>
                  </a:cubicBezTo>
                  <a:cubicBezTo>
                    <a:pt x="16" y="35"/>
                    <a:pt x="17" y="34"/>
                    <a:pt x="18" y="32"/>
                  </a:cubicBezTo>
                  <a:cubicBezTo>
                    <a:pt x="19" y="32"/>
                    <a:pt x="20" y="32"/>
                    <a:pt x="20" y="32"/>
                  </a:cubicBezTo>
                  <a:cubicBezTo>
                    <a:pt x="21" y="33"/>
                    <a:pt x="21" y="33"/>
                    <a:pt x="21" y="33"/>
                  </a:cubicBezTo>
                  <a:close/>
                  <a:moveTo>
                    <a:pt x="24" y="1"/>
                  </a:moveTo>
                  <a:cubicBezTo>
                    <a:pt x="24" y="0"/>
                    <a:pt x="23" y="0"/>
                    <a:pt x="22" y="1"/>
                  </a:cubicBezTo>
                  <a:cubicBezTo>
                    <a:pt x="19" y="30"/>
                    <a:pt x="0" y="36"/>
                    <a:pt x="0" y="57"/>
                  </a:cubicBezTo>
                  <a:cubicBezTo>
                    <a:pt x="0" y="69"/>
                    <a:pt x="11" y="79"/>
                    <a:pt x="23" y="79"/>
                  </a:cubicBezTo>
                  <a:cubicBezTo>
                    <a:pt x="36" y="79"/>
                    <a:pt x="46" y="69"/>
                    <a:pt x="46" y="57"/>
                  </a:cubicBezTo>
                  <a:cubicBezTo>
                    <a:pt x="46" y="36"/>
                    <a:pt x="28" y="30"/>
                    <a:pt x="24" y="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4" name="Freeform 60"/>
            <p:cNvSpPr>
              <a:spLocks noEditPoints="1"/>
            </p:cNvSpPr>
            <p:nvPr/>
          </p:nvSpPr>
          <p:spPr bwMode="auto">
            <a:xfrm>
              <a:off x="5901268" y="4442884"/>
              <a:ext cx="154517" cy="152400"/>
            </a:xfrm>
            <a:custGeom>
              <a:avLst/>
              <a:gdLst>
                <a:gd name="T0" fmla="*/ 51 w 61"/>
                <a:gd name="T1" fmla="*/ 13 h 61"/>
                <a:gd name="T2" fmla="*/ 61 w 61"/>
                <a:gd name="T3" fmla="*/ 44 h 61"/>
                <a:gd name="T4" fmla="*/ 59 w 61"/>
                <a:gd name="T5" fmla="*/ 48 h 61"/>
                <a:gd name="T6" fmla="*/ 19 w 61"/>
                <a:gd name="T7" fmla="*/ 60 h 61"/>
                <a:gd name="T8" fmla="*/ 15 w 61"/>
                <a:gd name="T9" fmla="*/ 58 h 61"/>
                <a:gd name="T10" fmla="*/ 1 w 61"/>
                <a:gd name="T11" fmla="*/ 11 h 61"/>
                <a:gd name="T12" fmla="*/ 2 w 61"/>
                <a:gd name="T13" fmla="*/ 8 h 61"/>
                <a:gd name="T14" fmla="*/ 26 w 61"/>
                <a:gd name="T15" fmla="*/ 0 h 61"/>
                <a:gd name="T16" fmla="*/ 31 w 61"/>
                <a:gd name="T17" fmla="*/ 16 h 61"/>
                <a:gd name="T18" fmla="*/ 35 w 61"/>
                <a:gd name="T19" fmla="*/ 18 h 61"/>
                <a:gd name="T20" fmla="*/ 51 w 61"/>
                <a:gd name="T21" fmla="*/ 13 h 61"/>
                <a:gd name="T22" fmla="*/ 41 w 61"/>
                <a:gd name="T23" fmla="*/ 21 h 61"/>
                <a:gd name="T24" fmla="*/ 40 w 61"/>
                <a:gd name="T25" fmla="*/ 21 h 61"/>
                <a:gd name="T26" fmla="*/ 19 w 61"/>
                <a:gd name="T27" fmla="*/ 27 h 61"/>
                <a:gd name="T28" fmla="*/ 18 w 61"/>
                <a:gd name="T29" fmla="*/ 29 h 61"/>
                <a:gd name="T30" fmla="*/ 19 w 61"/>
                <a:gd name="T31" fmla="*/ 30 h 61"/>
                <a:gd name="T32" fmla="*/ 20 w 61"/>
                <a:gd name="T33" fmla="*/ 31 h 61"/>
                <a:gd name="T34" fmla="*/ 41 w 61"/>
                <a:gd name="T35" fmla="*/ 25 h 61"/>
                <a:gd name="T36" fmla="*/ 42 w 61"/>
                <a:gd name="T37" fmla="*/ 23 h 61"/>
                <a:gd name="T38" fmla="*/ 41 w 61"/>
                <a:gd name="T39" fmla="*/ 21 h 61"/>
                <a:gd name="T40" fmla="*/ 43 w 61"/>
                <a:gd name="T41" fmla="*/ 29 h 61"/>
                <a:gd name="T42" fmla="*/ 42 w 61"/>
                <a:gd name="T43" fmla="*/ 28 h 61"/>
                <a:gd name="T44" fmla="*/ 21 w 61"/>
                <a:gd name="T45" fmla="*/ 35 h 61"/>
                <a:gd name="T46" fmla="*/ 21 w 61"/>
                <a:gd name="T47" fmla="*/ 36 h 61"/>
                <a:gd name="T48" fmla="*/ 21 w 61"/>
                <a:gd name="T49" fmla="*/ 38 h 61"/>
                <a:gd name="T50" fmla="*/ 23 w 61"/>
                <a:gd name="T51" fmla="*/ 39 h 61"/>
                <a:gd name="T52" fmla="*/ 43 w 61"/>
                <a:gd name="T53" fmla="*/ 32 h 61"/>
                <a:gd name="T54" fmla="*/ 44 w 61"/>
                <a:gd name="T55" fmla="*/ 31 h 61"/>
                <a:gd name="T56" fmla="*/ 43 w 61"/>
                <a:gd name="T57" fmla="*/ 29 h 61"/>
                <a:gd name="T58" fmla="*/ 46 w 61"/>
                <a:gd name="T59" fmla="*/ 36 h 61"/>
                <a:gd name="T60" fmla="*/ 44 w 61"/>
                <a:gd name="T61" fmla="*/ 36 h 61"/>
                <a:gd name="T62" fmla="*/ 24 w 61"/>
                <a:gd name="T63" fmla="*/ 42 h 61"/>
                <a:gd name="T64" fmla="*/ 23 w 61"/>
                <a:gd name="T65" fmla="*/ 44 h 61"/>
                <a:gd name="T66" fmla="*/ 24 w 61"/>
                <a:gd name="T67" fmla="*/ 46 h 61"/>
                <a:gd name="T68" fmla="*/ 25 w 61"/>
                <a:gd name="T69" fmla="*/ 46 h 61"/>
                <a:gd name="T70" fmla="*/ 46 w 61"/>
                <a:gd name="T71" fmla="*/ 40 h 61"/>
                <a:gd name="T72" fmla="*/ 46 w 61"/>
                <a:gd name="T73" fmla="*/ 38 h 61"/>
                <a:gd name="T74" fmla="*/ 46 w 61"/>
                <a:gd name="T75" fmla="*/ 36 h 61"/>
                <a:gd name="T76" fmla="*/ 48 w 61"/>
                <a:gd name="T77" fmla="*/ 10 h 61"/>
                <a:gd name="T78" fmla="*/ 35 w 61"/>
                <a:gd name="T79" fmla="*/ 14 h 61"/>
                <a:gd name="T80" fmla="*/ 30 w 61"/>
                <a:gd name="T81" fmla="*/ 0 h 61"/>
                <a:gd name="T82" fmla="*/ 31 w 61"/>
                <a:gd name="T83" fmla="*/ 1 h 61"/>
                <a:gd name="T84" fmla="*/ 47 w 61"/>
                <a:gd name="T85" fmla="*/ 9 h 61"/>
                <a:gd name="T86" fmla="*/ 48 w 61"/>
                <a:gd name="T87"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61">
                  <a:moveTo>
                    <a:pt x="51" y="13"/>
                  </a:moveTo>
                  <a:cubicBezTo>
                    <a:pt x="61" y="44"/>
                    <a:pt x="61" y="44"/>
                    <a:pt x="61" y="44"/>
                  </a:cubicBezTo>
                  <a:cubicBezTo>
                    <a:pt x="61" y="46"/>
                    <a:pt x="60" y="47"/>
                    <a:pt x="59" y="48"/>
                  </a:cubicBezTo>
                  <a:cubicBezTo>
                    <a:pt x="19" y="60"/>
                    <a:pt x="19" y="60"/>
                    <a:pt x="19" y="60"/>
                  </a:cubicBezTo>
                  <a:cubicBezTo>
                    <a:pt x="18" y="61"/>
                    <a:pt x="16" y="60"/>
                    <a:pt x="15" y="58"/>
                  </a:cubicBezTo>
                  <a:cubicBezTo>
                    <a:pt x="1" y="11"/>
                    <a:pt x="1" y="11"/>
                    <a:pt x="1" y="11"/>
                  </a:cubicBezTo>
                  <a:cubicBezTo>
                    <a:pt x="0" y="10"/>
                    <a:pt x="1" y="8"/>
                    <a:pt x="2" y="8"/>
                  </a:cubicBezTo>
                  <a:cubicBezTo>
                    <a:pt x="26" y="0"/>
                    <a:pt x="26" y="0"/>
                    <a:pt x="26" y="0"/>
                  </a:cubicBezTo>
                  <a:cubicBezTo>
                    <a:pt x="31" y="16"/>
                    <a:pt x="31" y="16"/>
                    <a:pt x="31" y="16"/>
                  </a:cubicBezTo>
                  <a:cubicBezTo>
                    <a:pt x="32" y="18"/>
                    <a:pt x="33" y="19"/>
                    <a:pt x="35" y="18"/>
                  </a:cubicBezTo>
                  <a:lnTo>
                    <a:pt x="51" y="13"/>
                  </a:lnTo>
                  <a:close/>
                  <a:moveTo>
                    <a:pt x="41" y="21"/>
                  </a:moveTo>
                  <a:cubicBezTo>
                    <a:pt x="41" y="21"/>
                    <a:pt x="40" y="21"/>
                    <a:pt x="40" y="21"/>
                  </a:cubicBezTo>
                  <a:cubicBezTo>
                    <a:pt x="19" y="27"/>
                    <a:pt x="19" y="27"/>
                    <a:pt x="19" y="27"/>
                  </a:cubicBezTo>
                  <a:cubicBezTo>
                    <a:pt x="19" y="28"/>
                    <a:pt x="18" y="28"/>
                    <a:pt x="18" y="29"/>
                  </a:cubicBezTo>
                  <a:cubicBezTo>
                    <a:pt x="19" y="30"/>
                    <a:pt x="19" y="30"/>
                    <a:pt x="19" y="30"/>
                  </a:cubicBezTo>
                  <a:cubicBezTo>
                    <a:pt x="19" y="31"/>
                    <a:pt x="20" y="31"/>
                    <a:pt x="20" y="31"/>
                  </a:cubicBezTo>
                  <a:cubicBezTo>
                    <a:pt x="41" y="25"/>
                    <a:pt x="41" y="25"/>
                    <a:pt x="41" y="25"/>
                  </a:cubicBezTo>
                  <a:cubicBezTo>
                    <a:pt x="41" y="24"/>
                    <a:pt x="42" y="24"/>
                    <a:pt x="42" y="23"/>
                  </a:cubicBezTo>
                  <a:lnTo>
                    <a:pt x="41" y="21"/>
                  </a:lnTo>
                  <a:close/>
                  <a:moveTo>
                    <a:pt x="43" y="29"/>
                  </a:moveTo>
                  <a:cubicBezTo>
                    <a:pt x="43" y="28"/>
                    <a:pt x="43" y="28"/>
                    <a:pt x="42" y="28"/>
                  </a:cubicBezTo>
                  <a:cubicBezTo>
                    <a:pt x="21" y="35"/>
                    <a:pt x="21" y="35"/>
                    <a:pt x="21" y="35"/>
                  </a:cubicBezTo>
                  <a:cubicBezTo>
                    <a:pt x="21" y="35"/>
                    <a:pt x="21" y="36"/>
                    <a:pt x="21" y="36"/>
                  </a:cubicBezTo>
                  <a:cubicBezTo>
                    <a:pt x="21" y="38"/>
                    <a:pt x="21" y="38"/>
                    <a:pt x="21" y="38"/>
                  </a:cubicBezTo>
                  <a:cubicBezTo>
                    <a:pt x="22" y="39"/>
                    <a:pt x="22" y="39"/>
                    <a:pt x="23" y="39"/>
                  </a:cubicBezTo>
                  <a:cubicBezTo>
                    <a:pt x="43" y="32"/>
                    <a:pt x="43" y="32"/>
                    <a:pt x="43" y="32"/>
                  </a:cubicBezTo>
                  <a:cubicBezTo>
                    <a:pt x="44" y="32"/>
                    <a:pt x="44" y="31"/>
                    <a:pt x="44" y="31"/>
                  </a:cubicBezTo>
                  <a:lnTo>
                    <a:pt x="43" y="29"/>
                  </a:lnTo>
                  <a:close/>
                  <a:moveTo>
                    <a:pt x="46" y="36"/>
                  </a:moveTo>
                  <a:cubicBezTo>
                    <a:pt x="46" y="36"/>
                    <a:pt x="45" y="36"/>
                    <a:pt x="44" y="36"/>
                  </a:cubicBezTo>
                  <a:cubicBezTo>
                    <a:pt x="24" y="42"/>
                    <a:pt x="24" y="42"/>
                    <a:pt x="24" y="42"/>
                  </a:cubicBezTo>
                  <a:cubicBezTo>
                    <a:pt x="23" y="43"/>
                    <a:pt x="23" y="43"/>
                    <a:pt x="23" y="44"/>
                  </a:cubicBezTo>
                  <a:cubicBezTo>
                    <a:pt x="24" y="46"/>
                    <a:pt x="24" y="46"/>
                    <a:pt x="24" y="46"/>
                  </a:cubicBezTo>
                  <a:cubicBezTo>
                    <a:pt x="24" y="46"/>
                    <a:pt x="24" y="46"/>
                    <a:pt x="25" y="46"/>
                  </a:cubicBezTo>
                  <a:cubicBezTo>
                    <a:pt x="46" y="40"/>
                    <a:pt x="46" y="40"/>
                    <a:pt x="46" y="40"/>
                  </a:cubicBezTo>
                  <a:cubicBezTo>
                    <a:pt x="46" y="39"/>
                    <a:pt x="47" y="39"/>
                    <a:pt x="46" y="38"/>
                  </a:cubicBezTo>
                  <a:lnTo>
                    <a:pt x="46" y="36"/>
                  </a:lnTo>
                  <a:close/>
                  <a:moveTo>
                    <a:pt x="48" y="10"/>
                  </a:moveTo>
                  <a:cubicBezTo>
                    <a:pt x="35" y="14"/>
                    <a:pt x="35" y="14"/>
                    <a:pt x="35" y="14"/>
                  </a:cubicBezTo>
                  <a:cubicBezTo>
                    <a:pt x="30" y="0"/>
                    <a:pt x="30" y="0"/>
                    <a:pt x="30" y="0"/>
                  </a:cubicBezTo>
                  <a:cubicBezTo>
                    <a:pt x="31" y="0"/>
                    <a:pt x="31" y="1"/>
                    <a:pt x="31" y="1"/>
                  </a:cubicBezTo>
                  <a:cubicBezTo>
                    <a:pt x="47" y="9"/>
                    <a:pt x="47" y="9"/>
                    <a:pt x="47" y="9"/>
                  </a:cubicBezTo>
                  <a:cubicBezTo>
                    <a:pt x="48" y="9"/>
                    <a:pt x="48" y="9"/>
                    <a:pt x="48"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5" name="Freeform 64"/>
            <p:cNvSpPr>
              <a:spLocks noEditPoints="1"/>
            </p:cNvSpPr>
            <p:nvPr/>
          </p:nvSpPr>
          <p:spPr bwMode="auto">
            <a:xfrm>
              <a:off x="5486402" y="4006851"/>
              <a:ext cx="150284" cy="127000"/>
            </a:xfrm>
            <a:custGeom>
              <a:avLst/>
              <a:gdLst>
                <a:gd name="T0" fmla="*/ 9 w 60"/>
                <a:gd name="T1" fmla="*/ 50 h 51"/>
                <a:gd name="T2" fmla="*/ 8 w 60"/>
                <a:gd name="T3" fmla="*/ 51 h 51"/>
                <a:gd name="T4" fmla="*/ 2 w 60"/>
                <a:gd name="T5" fmla="*/ 51 h 51"/>
                <a:gd name="T6" fmla="*/ 0 w 60"/>
                <a:gd name="T7" fmla="*/ 50 h 51"/>
                <a:gd name="T8" fmla="*/ 0 w 60"/>
                <a:gd name="T9" fmla="*/ 43 h 51"/>
                <a:gd name="T10" fmla="*/ 2 w 60"/>
                <a:gd name="T11" fmla="*/ 42 h 51"/>
                <a:gd name="T12" fmla="*/ 8 w 60"/>
                <a:gd name="T13" fmla="*/ 42 h 51"/>
                <a:gd name="T14" fmla="*/ 9 w 60"/>
                <a:gd name="T15" fmla="*/ 43 h 51"/>
                <a:gd name="T16" fmla="*/ 9 w 60"/>
                <a:gd name="T17" fmla="*/ 50 h 51"/>
                <a:gd name="T18" fmla="*/ 22 w 60"/>
                <a:gd name="T19" fmla="*/ 50 h 51"/>
                <a:gd name="T20" fmla="*/ 21 w 60"/>
                <a:gd name="T21" fmla="*/ 51 h 51"/>
                <a:gd name="T22" fmla="*/ 14 w 60"/>
                <a:gd name="T23" fmla="*/ 51 h 51"/>
                <a:gd name="T24" fmla="*/ 13 w 60"/>
                <a:gd name="T25" fmla="*/ 50 h 51"/>
                <a:gd name="T26" fmla="*/ 13 w 60"/>
                <a:gd name="T27" fmla="*/ 39 h 51"/>
                <a:gd name="T28" fmla="*/ 14 w 60"/>
                <a:gd name="T29" fmla="*/ 38 h 51"/>
                <a:gd name="T30" fmla="*/ 21 w 60"/>
                <a:gd name="T31" fmla="*/ 38 h 51"/>
                <a:gd name="T32" fmla="*/ 22 w 60"/>
                <a:gd name="T33" fmla="*/ 39 h 51"/>
                <a:gd name="T34" fmla="*/ 22 w 60"/>
                <a:gd name="T35" fmla="*/ 50 h 51"/>
                <a:gd name="T36" fmla="*/ 34 w 60"/>
                <a:gd name="T37" fmla="*/ 50 h 51"/>
                <a:gd name="T38" fmla="*/ 33 w 60"/>
                <a:gd name="T39" fmla="*/ 51 h 51"/>
                <a:gd name="T40" fmla="*/ 27 w 60"/>
                <a:gd name="T41" fmla="*/ 51 h 51"/>
                <a:gd name="T42" fmla="*/ 26 w 60"/>
                <a:gd name="T43" fmla="*/ 50 h 51"/>
                <a:gd name="T44" fmla="*/ 26 w 60"/>
                <a:gd name="T45" fmla="*/ 31 h 51"/>
                <a:gd name="T46" fmla="*/ 27 w 60"/>
                <a:gd name="T47" fmla="*/ 30 h 51"/>
                <a:gd name="T48" fmla="*/ 33 w 60"/>
                <a:gd name="T49" fmla="*/ 30 h 51"/>
                <a:gd name="T50" fmla="*/ 34 w 60"/>
                <a:gd name="T51" fmla="*/ 31 h 51"/>
                <a:gd name="T52" fmla="*/ 34 w 60"/>
                <a:gd name="T53" fmla="*/ 50 h 51"/>
                <a:gd name="T54" fmla="*/ 47 w 60"/>
                <a:gd name="T55" fmla="*/ 50 h 51"/>
                <a:gd name="T56" fmla="*/ 46 w 60"/>
                <a:gd name="T57" fmla="*/ 51 h 51"/>
                <a:gd name="T58" fmla="*/ 40 w 60"/>
                <a:gd name="T59" fmla="*/ 51 h 51"/>
                <a:gd name="T60" fmla="*/ 39 w 60"/>
                <a:gd name="T61" fmla="*/ 50 h 51"/>
                <a:gd name="T62" fmla="*/ 39 w 60"/>
                <a:gd name="T63" fmla="*/ 18 h 51"/>
                <a:gd name="T64" fmla="*/ 40 w 60"/>
                <a:gd name="T65" fmla="*/ 17 h 51"/>
                <a:gd name="T66" fmla="*/ 46 w 60"/>
                <a:gd name="T67" fmla="*/ 17 h 51"/>
                <a:gd name="T68" fmla="*/ 47 w 60"/>
                <a:gd name="T69" fmla="*/ 18 h 51"/>
                <a:gd name="T70" fmla="*/ 47 w 60"/>
                <a:gd name="T71" fmla="*/ 50 h 51"/>
                <a:gd name="T72" fmla="*/ 60 w 60"/>
                <a:gd name="T73" fmla="*/ 50 h 51"/>
                <a:gd name="T74" fmla="*/ 59 w 60"/>
                <a:gd name="T75" fmla="*/ 51 h 51"/>
                <a:gd name="T76" fmla="*/ 52 w 60"/>
                <a:gd name="T77" fmla="*/ 51 h 51"/>
                <a:gd name="T78" fmla="*/ 51 w 60"/>
                <a:gd name="T79" fmla="*/ 50 h 51"/>
                <a:gd name="T80" fmla="*/ 51 w 60"/>
                <a:gd name="T81" fmla="*/ 1 h 51"/>
                <a:gd name="T82" fmla="*/ 52 w 60"/>
                <a:gd name="T83" fmla="*/ 0 h 51"/>
                <a:gd name="T84" fmla="*/ 59 w 60"/>
                <a:gd name="T85" fmla="*/ 0 h 51"/>
                <a:gd name="T86" fmla="*/ 60 w 60"/>
                <a:gd name="T87" fmla="*/ 1 h 51"/>
                <a:gd name="T88" fmla="*/ 60 w 60"/>
                <a:gd name="T89"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51">
                  <a:moveTo>
                    <a:pt x="9" y="50"/>
                  </a:moveTo>
                  <a:cubicBezTo>
                    <a:pt x="9" y="50"/>
                    <a:pt x="9" y="51"/>
                    <a:pt x="8" y="51"/>
                  </a:cubicBezTo>
                  <a:cubicBezTo>
                    <a:pt x="2" y="51"/>
                    <a:pt x="2" y="51"/>
                    <a:pt x="2" y="51"/>
                  </a:cubicBezTo>
                  <a:cubicBezTo>
                    <a:pt x="1" y="51"/>
                    <a:pt x="0" y="50"/>
                    <a:pt x="0" y="50"/>
                  </a:cubicBezTo>
                  <a:cubicBezTo>
                    <a:pt x="0" y="43"/>
                    <a:pt x="0" y="43"/>
                    <a:pt x="0" y="43"/>
                  </a:cubicBezTo>
                  <a:cubicBezTo>
                    <a:pt x="0" y="43"/>
                    <a:pt x="1" y="42"/>
                    <a:pt x="2" y="42"/>
                  </a:cubicBezTo>
                  <a:cubicBezTo>
                    <a:pt x="8" y="42"/>
                    <a:pt x="8" y="42"/>
                    <a:pt x="8" y="42"/>
                  </a:cubicBezTo>
                  <a:cubicBezTo>
                    <a:pt x="9" y="42"/>
                    <a:pt x="9" y="43"/>
                    <a:pt x="9" y="43"/>
                  </a:cubicBezTo>
                  <a:lnTo>
                    <a:pt x="9" y="50"/>
                  </a:lnTo>
                  <a:close/>
                  <a:moveTo>
                    <a:pt x="22" y="50"/>
                  </a:moveTo>
                  <a:cubicBezTo>
                    <a:pt x="22" y="50"/>
                    <a:pt x="21" y="51"/>
                    <a:pt x="21" y="51"/>
                  </a:cubicBezTo>
                  <a:cubicBezTo>
                    <a:pt x="14" y="51"/>
                    <a:pt x="14" y="51"/>
                    <a:pt x="14" y="51"/>
                  </a:cubicBezTo>
                  <a:cubicBezTo>
                    <a:pt x="14" y="51"/>
                    <a:pt x="13" y="50"/>
                    <a:pt x="13" y="50"/>
                  </a:cubicBezTo>
                  <a:cubicBezTo>
                    <a:pt x="13" y="39"/>
                    <a:pt x="13" y="39"/>
                    <a:pt x="13" y="39"/>
                  </a:cubicBezTo>
                  <a:cubicBezTo>
                    <a:pt x="13" y="39"/>
                    <a:pt x="14" y="38"/>
                    <a:pt x="14" y="38"/>
                  </a:cubicBezTo>
                  <a:cubicBezTo>
                    <a:pt x="21" y="38"/>
                    <a:pt x="21" y="38"/>
                    <a:pt x="21" y="38"/>
                  </a:cubicBezTo>
                  <a:cubicBezTo>
                    <a:pt x="21" y="38"/>
                    <a:pt x="22" y="39"/>
                    <a:pt x="22" y="39"/>
                  </a:cubicBezTo>
                  <a:lnTo>
                    <a:pt x="22" y="50"/>
                  </a:lnTo>
                  <a:close/>
                  <a:moveTo>
                    <a:pt x="34" y="50"/>
                  </a:moveTo>
                  <a:cubicBezTo>
                    <a:pt x="34" y="50"/>
                    <a:pt x="34" y="51"/>
                    <a:pt x="33" y="51"/>
                  </a:cubicBezTo>
                  <a:cubicBezTo>
                    <a:pt x="27" y="51"/>
                    <a:pt x="27" y="51"/>
                    <a:pt x="27" y="51"/>
                  </a:cubicBezTo>
                  <a:cubicBezTo>
                    <a:pt x="26" y="51"/>
                    <a:pt x="26" y="50"/>
                    <a:pt x="26" y="50"/>
                  </a:cubicBezTo>
                  <a:cubicBezTo>
                    <a:pt x="26" y="31"/>
                    <a:pt x="26" y="31"/>
                    <a:pt x="26" y="31"/>
                  </a:cubicBezTo>
                  <a:cubicBezTo>
                    <a:pt x="26" y="30"/>
                    <a:pt x="26" y="30"/>
                    <a:pt x="27" y="30"/>
                  </a:cubicBezTo>
                  <a:cubicBezTo>
                    <a:pt x="33" y="30"/>
                    <a:pt x="33" y="30"/>
                    <a:pt x="33" y="30"/>
                  </a:cubicBezTo>
                  <a:cubicBezTo>
                    <a:pt x="34" y="30"/>
                    <a:pt x="34" y="30"/>
                    <a:pt x="34" y="31"/>
                  </a:cubicBezTo>
                  <a:lnTo>
                    <a:pt x="34" y="50"/>
                  </a:lnTo>
                  <a:close/>
                  <a:moveTo>
                    <a:pt x="47" y="50"/>
                  </a:moveTo>
                  <a:cubicBezTo>
                    <a:pt x="47" y="50"/>
                    <a:pt x="47" y="51"/>
                    <a:pt x="46" y="51"/>
                  </a:cubicBezTo>
                  <a:cubicBezTo>
                    <a:pt x="40" y="51"/>
                    <a:pt x="40" y="51"/>
                    <a:pt x="40" y="51"/>
                  </a:cubicBezTo>
                  <a:cubicBezTo>
                    <a:pt x="39" y="51"/>
                    <a:pt x="39" y="50"/>
                    <a:pt x="39" y="50"/>
                  </a:cubicBezTo>
                  <a:cubicBezTo>
                    <a:pt x="39" y="18"/>
                    <a:pt x="39" y="18"/>
                    <a:pt x="39" y="18"/>
                  </a:cubicBezTo>
                  <a:cubicBezTo>
                    <a:pt x="39" y="17"/>
                    <a:pt x="39" y="17"/>
                    <a:pt x="40" y="17"/>
                  </a:cubicBezTo>
                  <a:cubicBezTo>
                    <a:pt x="46" y="17"/>
                    <a:pt x="46" y="17"/>
                    <a:pt x="46" y="17"/>
                  </a:cubicBezTo>
                  <a:cubicBezTo>
                    <a:pt x="47" y="17"/>
                    <a:pt x="47" y="17"/>
                    <a:pt x="47" y="18"/>
                  </a:cubicBezTo>
                  <a:lnTo>
                    <a:pt x="47" y="50"/>
                  </a:lnTo>
                  <a:close/>
                  <a:moveTo>
                    <a:pt x="60" y="50"/>
                  </a:moveTo>
                  <a:cubicBezTo>
                    <a:pt x="60" y="50"/>
                    <a:pt x="59" y="51"/>
                    <a:pt x="59" y="51"/>
                  </a:cubicBezTo>
                  <a:cubicBezTo>
                    <a:pt x="52" y="51"/>
                    <a:pt x="52" y="51"/>
                    <a:pt x="52" y="51"/>
                  </a:cubicBezTo>
                  <a:cubicBezTo>
                    <a:pt x="52" y="51"/>
                    <a:pt x="51" y="50"/>
                    <a:pt x="51" y="50"/>
                  </a:cubicBezTo>
                  <a:cubicBezTo>
                    <a:pt x="51" y="1"/>
                    <a:pt x="51" y="1"/>
                    <a:pt x="51" y="1"/>
                  </a:cubicBezTo>
                  <a:cubicBezTo>
                    <a:pt x="51" y="1"/>
                    <a:pt x="52" y="0"/>
                    <a:pt x="52" y="0"/>
                  </a:cubicBezTo>
                  <a:cubicBezTo>
                    <a:pt x="59" y="0"/>
                    <a:pt x="59" y="0"/>
                    <a:pt x="59" y="0"/>
                  </a:cubicBezTo>
                  <a:cubicBezTo>
                    <a:pt x="59" y="0"/>
                    <a:pt x="60" y="1"/>
                    <a:pt x="60" y="1"/>
                  </a:cubicBezTo>
                  <a:lnTo>
                    <a:pt x="60" y="50"/>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6" name="Freeform 73"/>
            <p:cNvSpPr>
              <a:spLocks noEditPoints="1"/>
            </p:cNvSpPr>
            <p:nvPr/>
          </p:nvSpPr>
          <p:spPr bwMode="auto">
            <a:xfrm>
              <a:off x="6225118" y="2965451"/>
              <a:ext cx="114300" cy="152400"/>
            </a:xfrm>
            <a:custGeom>
              <a:avLst/>
              <a:gdLst>
                <a:gd name="T0" fmla="*/ 38 w 46"/>
                <a:gd name="T1" fmla="*/ 57 h 61"/>
                <a:gd name="T2" fmla="*/ 33 w 46"/>
                <a:gd name="T3" fmla="*/ 52 h 61"/>
                <a:gd name="T4" fmla="*/ 38 w 46"/>
                <a:gd name="T5" fmla="*/ 47 h 61"/>
                <a:gd name="T6" fmla="*/ 43 w 46"/>
                <a:gd name="T7" fmla="*/ 52 h 61"/>
                <a:gd name="T8" fmla="*/ 38 w 46"/>
                <a:gd name="T9" fmla="*/ 57 h 61"/>
                <a:gd name="T10" fmla="*/ 33 w 46"/>
                <a:gd name="T11" fmla="*/ 9 h 61"/>
                <a:gd name="T12" fmla="*/ 38 w 46"/>
                <a:gd name="T13" fmla="*/ 3 h 61"/>
                <a:gd name="T14" fmla="*/ 43 w 46"/>
                <a:gd name="T15" fmla="*/ 9 h 61"/>
                <a:gd name="T16" fmla="*/ 38 w 46"/>
                <a:gd name="T17" fmla="*/ 14 h 61"/>
                <a:gd name="T18" fmla="*/ 33 w 46"/>
                <a:gd name="T19" fmla="*/ 9 h 61"/>
                <a:gd name="T20" fmla="*/ 41 w 46"/>
                <a:gd name="T21" fmla="*/ 44 h 61"/>
                <a:gd name="T22" fmla="*/ 41 w 46"/>
                <a:gd name="T23" fmla="*/ 16 h 61"/>
                <a:gd name="T24" fmla="*/ 46 w 46"/>
                <a:gd name="T25" fmla="*/ 9 h 61"/>
                <a:gd name="T26" fmla="*/ 38 w 46"/>
                <a:gd name="T27" fmla="*/ 0 h 61"/>
                <a:gd name="T28" fmla="*/ 29 w 46"/>
                <a:gd name="T29" fmla="*/ 9 h 61"/>
                <a:gd name="T30" fmla="*/ 34 w 46"/>
                <a:gd name="T31" fmla="*/ 16 h 61"/>
                <a:gd name="T32" fmla="*/ 34 w 46"/>
                <a:gd name="T33" fmla="*/ 44 h 61"/>
                <a:gd name="T34" fmla="*/ 29 w 46"/>
                <a:gd name="T35" fmla="*/ 52 h 61"/>
                <a:gd name="T36" fmla="*/ 38 w 46"/>
                <a:gd name="T37" fmla="*/ 61 h 61"/>
                <a:gd name="T38" fmla="*/ 46 w 46"/>
                <a:gd name="T39" fmla="*/ 52 h 61"/>
                <a:gd name="T40" fmla="*/ 41 w 46"/>
                <a:gd name="T41" fmla="*/ 44 h 61"/>
                <a:gd name="T42" fmla="*/ 9 w 46"/>
                <a:gd name="T43" fmla="*/ 14 h 61"/>
                <a:gd name="T44" fmla="*/ 4 w 46"/>
                <a:gd name="T45" fmla="*/ 9 h 61"/>
                <a:gd name="T46" fmla="*/ 9 w 46"/>
                <a:gd name="T47" fmla="*/ 3 h 61"/>
                <a:gd name="T48" fmla="*/ 14 w 46"/>
                <a:gd name="T49" fmla="*/ 9 h 61"/>
                <a:gd name="T50" fmla="*/ 9 w 46"/>
                <a:gd name="T51" fmla="*/ 14 h 61"/>
                <a:gd name="T52" fmla="*/ 14 w 46"/>
                <a:gd name="T53" fmla="*/ 52 h 61"/>
                <a:gd name="T54" fmla="*/ 9 w 46"/>
                <a:gd name="T55" fmla="*/ 57 h 61"/>
                <a:gd name="T56" fmla="*/ 4 w 46"/>
                <a:gd name="T57" fmla="*/ 52 h 61"/>
                <a:gd name="T58" fmla="*/ 9 w 46"/>
                <a:gd name="T59" fmla="*/ 47 h 61"/>
                <a:gd name="T60" fmla="*/ 14 w 46"/>
                <a:gd name="T61" fmla="*/ 52 h 61"/>
                <a:gd name="T62" fmla="*/ 18 w 46"/>
                <a:gd name="T63" fmla="*/ 9 h 61"/>
                <a:gd name="T64" fmla="*/ 9 w 46"/>
                <a:gd name="T65" fmla="*/ 0 h 61"/>
                <a:gd name="T66" fmla="*/ 0 w 46"/>
                <a:gd name="T67" fmla="*/ 9 h 61"/>
                <a:gd name="T68" fmla="*/ 5 w 46"/>
                <a:gd name="T69" fmla="*/ 16 h 61"/>
                <a:gd name="T70" fmla="*/ 5 w 46"/>
                <a:gd name="T71" fmla="*/ 44 h 61"/>
                <a:gd name="T72" fmla="*/ 0 w 46"/>
                <a:gd name="T73" fmla="*/ 52 h 61"/>
                <a:gd name="T74" fmla="*/ 9 w 46"/>
                <a:gd name="T75" fmla="*/ 61 h 61"/>
                <a:gd name="T76" fmla="*/ 18 w 46"/>
                <a:gd name="T77" fmla="*/ 52 h 61"/>
                <a:gd name="T78" fmla="*/ 12 w 46"/>
                <a:gd name="T79" fmla="*/ 44 h 61"/>
                <a:gd name="T80" fmla="*/ 12 w 46"/>
                <a:gd name="T81" fmla="*/ 16 h 61"/>
                <a:gd name="T82" fmla="*/ 18 w 46"/>
                <a:gd name="T83" fmla="*/ 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 h="61">
                  <a:moveTo>
                    <a:pt x="38" y="57"/>
                  </a:moveTo>
                  <a:cubicBezTo>
                    <a:pt x="35" y="57"/>
                    <a:pt x="33" y="55"/>
                    <a:pt x="33" y="52"/>
                  </a:cubicBezTo>
                  <a:cubicBezTo>
                    <a:pt x="33" y="49"/>
                    <a:pt x="35" y="47"/>
                    <a:pt x="38" y="47"/>
                  </a:cubicBezTo>
                  <a:cubicBezTo>
                    <a:pt x="41" y="47"/>
                    <a:pt x="43" y="49"/>
                    <a:pt x="43" y="52"/>
                  </a:cubicBezTo>
                  <a:cubicBezTo>
                    <a:pt x="43" y="55"/>
                    <a:pt x="41" y="57"/>
                    <a:pt x="38" y="57"/>
                  </a:cubicBezTo>
                  <a:close/>
                  <a:moveTo>
                    <a:pt x="33" y="9"/>
                  </a:moveTo>
                  <a:cubicBezTo>
                    <a:pt x="33" y="6"/>
                    <a:pt x="35" y="3"/>
                    <a:pt x="38" y="3"/>
                  </a:cubicBezTo>
                  <a:cubicBezTo>
                    <a:pt x="41" y="3"/>
                    <a:pt x="43" y="6"/>
                    <a:pt x="43" y="9"/>
                  </a:cubicBezTo>
                  <a:cubicBezTo>
                    <a:pt x="43" y="11"/>
                    <a:pt x="41" y="14"/>
                    <a:pt x="38" y="14"/>
                  </a:cubicBezTo>
                  <a:cubicBezTo>
                    <a:pt x="35" y="14"/>
                    <a:pt x="33" y="11"/>
                    <a:pt x="33" y="9"/>
                  </a:cubicBezTo>
                  <a:close/>
                  <a:moveTo>
                    <a:pt x="41" y="44"/>
                  </a:moveTo>
                  <a:cubicBezTo>
                    <a:pt x="41" y="16"/>
                    <a:pt x="41" y="16"/>
                    <a:pt x="41" y="16"/>
                  </a:cubicBezTo>
                  <a:cubicBezTo>
                    <a:pt x="44" y="15"/>
                    <a:pt x="46" y="12"/>
                    <a:pt x="46" y="9"/>
                  </a:cubicBezTo>
                  <a:cubicBezTo>
                    <a:pt x="46" y="4"/>
                    <a:pt x="43" y="0"/>
                    <a:pt x="38" y="0"/>
                  </a:cubicBezTo>
                  <a:cubicBezTo>
                    <a:pt x="33" y="0"/>
                    <a:pt x="29" y="4"/>
                    <a:pt x="29" y="9"/>
                  </a:cubicBezTo>
                  <a:cubicBezTo>
                    <a:pt x="29" y="12"/>
                    <a:pt x="31" y="15"/>
                    <a:pt x="34" y="16"/>
                  </a:cubicBezTo>
                  <a:cubicBezTo>
                    <a:pt x="34" y="44"/>
                    <a:pt x="34" y="44"/>
                    <a:pt x="34" y="44"/>
                  </a:cubicBezTo>
                  <a:cubicBezTo>
                    <a:pt x="31" y="45"/>
                    <a:pt x="29" y="48"/>
                    <a:pt x="29" y="52"/>
                  </a:cubicBezTo>
                  <a:cubicBezTo>
                    <a:pt x="29" y="57"/>
                    <a:pt x="33" y="61"/>
                    <a:pt x="38" y="61"/>
                  </a:cubicBezTo>
                  <a:cubicBezTo>
                    <a:pt x="43" y="61"/>
                    <a:pt x="46" y="57"/>
                    <a:pt x="46" y="52"/>
                  </a:cubicBezTo>
                  <a:cubicBezTo>
                    <a:pt x="46" y="48"/>
                    <a:pt x="44" y="45"/>
                    <a:pt x="41" y="44"/>
                  </a:cubicBezTo>
                  <a:close/>
                  <a:moveTo>
                    <a:pt x="9" y="14"/>
                  </a:moveTo>
                  <a:cubicBezTo>
                    <a:pt x="6" y="14"/>
                    <a:pt x="4" y="11"/>
                    <a:pt x="4" y="9"/>
                  </a:cubicBezTo>
                  <a:cubicBezTo>
                    <a:pt x="4" y="6"/>
                    <a:pt x="6" y="3"/>
                    <a:pt x="9" y="3"/>
                  </a:cubicBezTo>
                  <a:cubicBezTo>
                    <a:pt x="12" y="3"/>
                    <a:pt x="14" y="6"/>
                    <a:pt x="14" y="9"/>
                  </a:cubicBezTo>
                  <a:cubicBezTo>
                    <a:pt x="14" y="11"/>
                    <a:pt x="12" y="14"/>
                    <a:pt x="9" y="14"/>
                  </a:cubicBezTo>
                  <a:close/>
                  <a:moveTo>
                    <a:pt x="14" y="52"/>
                  </a:moveTo>
                  <a:cubicBezTo>
                    <a:pt x="14" y="55"/>
                    <a:pt x="12" y="57"/>
                    <a:pt x="9" y="57"/>
                  </a:cubicBezTo>
                  <a:cubicBezTo>
                    <a:pt x="6" y="57"/>
                    <a:pt x="4" y="55"/>
                    <a:pt x="4" y="52"/>
                  </a:cubicBezTo>
                  <a:cubicBezTo>
                    <a:pt x="4" y="49"/>
                    <a:pt x="6" y="47"/>
                    <a:pt x="9" y="47"/>
                  </a:cubicBezTo>
                  <a:cubicBezTo>
                    <a:pt x="12" y="47"/>
                    <a:pt x="14" y="49"/>
                    <a:pt x="14" y="52"/>
                  </a:cubicBezTo>
                  <a:close/>
                  <a:moveTo>
                    <a:pt x="18" y="9"/>
                  </a:moveTo>
                  <a:cubicBezTo>
                    <a:pt x="18" y="4"/>
                    <a:pt x="14" y="0"/>
                    <a:pt x="9" y="0"/>
                  </a:cubicBezTo>
                  <a:cubicBezTo>
                    <a:pt x="4" y="0"/>
                    <a:pt x="0" y="4"/>
                    <a:pt x="0" y="9"/>
                  </a:cubicBezTo>
                  <a:cubicBezTo>
                    <a:pt x="0" y="12"/>
                    <a:pt x="2" y="15"/>
                    <a:pt x="5" y="16"/>
                  </a:cubicBezTo>
                  <a:cubicBezTo>
                    <a:pt x="5" y="44"/>
                    <a:pt x="5" y="44"/>
                    <a:pt x="5" y="44"/>
                  </a:cubicBezTo>
                  <a:cubicBezTo>
                    <a:pt x="2" y="45"/>
                    <a:pt x="0" y="48"/>
                    <a:pt x="0" y="52"/>
                  </a:cubicBezTo>
                  <a:cubicBezTo>
                    <a:pt x="0" y="57"/>
                    <a:pt x="4" y="61"/>
                    <a:pt x="9" y="61"/>
                  </a:cubicBezTo>
                  <a:cubicBezTo>
                    <a:pt x="14" y="61"/>
                    <a:pt x="18" y="57"/>
                    <a:pt x="18" y="52"/>
                  </a:cubicBezTo>
                  <a:cubicBezTo>
                    <a:pt x="18" y="48"/>
                    <a:pt x="15" y="45"/>
                    <a:pt x="12" y="44"/>
                  </a:cubicBezTo>
                  <a:cubicBezTo>
                    <a:pt x="12" y="16"/>
                    <a:pt x="12" y="16"/>
                    <a:pt x="12" y="16"/>
                  </a:cubicBezTo>
                  <a:cubicBezTo>
                    <a:pt x="15" y="15"/>
                    <a:pt x="18" y="12"/>
                    <a:pt x="18" y="9"/>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7" name="Freeform 79"/>
            <p:cNvSpPr>
              <a:spLocks noEditPoints="1"/>
            </p:cNvSpPr>
            <p:nvPr/>
          </p:nvSpPr>
          <p:spPr bwMode="auto">
            <a:xfrm>
              <a:off x="6051551" y="3261784"/>
              <a:ext cx="158751" cy="146051"/>
            </a:xfrm>
            <a:custGeom>
              <a:avLst/>
              <a:gdLst>
                <a:gd name="T0" fmla="*/ 36 w 63"/>
                <a:gd name="T1" fmla="*/ 34 h 58"/>
                <a:gd name="T2" fmla="*/ 38 w 63"/>
                <a:gd name="T3" fmla="*/ 41 h 58"/>
                <a:gd name="T4" fmla="*/ 32 w 63"/>
                <a:gd name="T5" fmla="*/ 46 h 58"/>
                <a:gd name="T6" fmla="*/ 25 w 63"/>
                <a:gd name="T7" fmla="*/ 49 h 58"/>
                <a:gd name="T8" fmla="*/ 17 w 63"/>
                <a:gd name="T9" fmla="*/ 49 h 58"/>
                <a:gd name="T10" fmla="*/ 10 w 63"/>
                <a:gd name="T11" fmla="*/ 46 h 58"/>
                <a:gd name="T12" fmla="*/ 4 w 63"/>
                <a:gd name="T13" fmla="*/ 41 h 58"/>
                <a:gd name="T14" fmla="*/ 5 w 63"/>
                <a:gd name="T15" fmla="*/ 33 h 58"/>
                <a:gd name="T16" fmla="*/ 0 w 63"/>
                <a:gd name="T17" fmla="*/ 26 h 58"/>
                <a:gd name="T18" fmla="*/ 7 w 63"/>
                <a:gd name="T19" fmla="*/ 21 h 58"/>
                <a:gd name="T20" fmla="*/ 4 w 63"/>
                <a:gd name="T21" fmla="*/ 16 h 58"/>
                <a:gd name="T22" fmla="*/ 13 w 63"/>
                <a:gd name="T23" fmla="*/ 14 h 58"/>
                <a:gd name="T24" fmla="*/ 18 w 63"/>
                <a:gd name="T25" fmla="*/ 8 h 58"/>
                <a:gd name="T26" fmla="*/ 26 w 63"/>
                <a:gd name="T27" fmla="*/ 13 h 58"/>
                <a:gd name="T28" fmla="*/ 33 w 63"/>
                <a:gd name="T29" fmla="*/ 11 h 58"/>
                <a:gd name="T30" fmla="*/ 38 w 63"/>
                <a:gd name="T31" fmla="*/ 17 h 58"/>
                <a:gd name="T32" fmla="*/ 41 w 63"/>
                <a:gd name="T33" fmla="*/ 25 h 58"/>
                <a:gd name="T34" fmla="*/ 21 w 63"/>
                <a:gd name="T35" fmla="*/ 20 h 58"/>
                <a:gd name="T36" fmla="*/ 29 w 63"/>
                <a:gd name="T37" fmla="*/ 29 h 58"/>
                <a:gd name="T38" fmla="*/ 58 w 63"/>
                <a:gd name="T39" fmla="*/ 15 h 58"/>
                <a:gd name="T40" fmla="*/ 59 w 63"/>
                <a:gd name="T41" fmla="*/ 22 h 58"/>
                <a:gd name="T42" fmla="*/ 50 w 63"/>
                <a:gd name="T43" fmla="*/ 20 h 58"/>
                <a:gd name="T44" fmla="*/ 42 w 63"/>
                <a:gd name="T45" fmla="*/ 22 h 58"/>
                <a:gd name="T46" fmla="*/ 43 w 63"/>
                <a:gd name="T47" fmla="*/ 15 h 58"/>
                <a:gd name="T48" fmla="*/ 43 w 63"/>
                <a:gd name="T49" fmla="*/ 8 h 58"/>
                <a:gd name="T50" fmla="*/ 42 w 63"/>
                <a:gd name="T51" fmla="*/ 2 h 58"/>
                <a:gd name="T52" fmla="*/ 50 w 63"/>
                <a:gd name="T53" fmla="*/ 3 h 58"/>
                <a:gd name="T54" fmla="*/ 55 w 63"/>
                <a:gd name="T55" fmla="*/ 0 h 58"/>
                <a:gd name="T56" fmla="*/ 57 w 63"/>
                <a:gd name="T57" fmla="*/ 7 h 58"/>
                <a:gd name="T58" fmla="*/ 63 w 63"/>
                <a:gd name="T59" fmla="*/ 14 h 58"/>
                <a:gd name="T60" fmla="*/ 57 w 63"/>
                <a:gd name="T61" fmla="*/ 51 h 58"/>
                <a:gd name="T62" fmla="*/ 55 w 63"/>
                <a:gd name="T63" fmla="*/ 58 h 58"/>
                <a:gd name="T64" fmla="*/ 50 w 63"/>
                <a:gd name="T65" fmla="*/ 54 h 58"/>
                <a:gd name="T66" fmla="*/ 42 w 63"/>
                <a:gd name="T67" fmla="*/ 55 h 58"/>
                <a:gd name="T68" fmla="*/ 38 w 63"/>
                <a:gd name="T69" fmla="*/ 48 h 58"/>
                <a:gd name="T70" fmla="*/ 44 w 63"/>
                <a:gd name="T71" fmla="*/ 41 h 58"/>
                <a:gd name="T72" fmla="*/ 46 w 63"/>
                <a:gd name="T73" fmla="*/ 33 h 58"/>
                <a:gd name="T74" fmla="*/ 51 w 63"/>
                <a:gd name="T75" fmla="*/ 37 h 58"/>
                <a:gd name="T76" fmla="*/ 59 w 63"/>
                <a:gd name="T77" fmla="*/ 36 h 58"/>
                <a:gd name="T78" fmla="*/ 58 w 63"/>
                <a:gd name="T79" fmla="*/ 42 h 58"/>
                <a:gd name="T80" fmla="*/ 50 w 63"/>
                <a:gd name="T81" fmla="*/ 8 h 58"/>
                <a:gd name="T82" fmla="*/ 55 w 63"/>
                <a:gd name="T83" fmla="*/ 12 h 58"/>
                <a:gd name="T84" fmla="*/ 46 w 63"/>
                <a:gd name="T85" fmla="*/ 46 h 58"/>
                <a:gd name="T86" fmla="*/ 50 w 63"/>
                <a:gd name="T87"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 h="58">
                  <a:moveTo>
                    <a:pt x="42" y="32"/>
                  </a:moveTo>
                  <a:cubicBezTo>
                    <a:pt x="42" y="32"/>
                    <a:pt x="42" y="33"/>
                    <a:pt x="41" y="33"/>
                  </a:cubicBezTo>
                  <a:cubicBezTo>
                    <a:pt x="36" y="34"/>
                    <a:pt x="36" y="34"/>
                    <a:pt x="36" y="34"/>
                  </a:cubicBezTo>
                  <a:cubicBezTo>
                    <a:pt x="36" y="34"/>
                    <a:pt x="35" y="35"/>
                    <a:pt x="35" y="36"/>
                  </a:cubicBezTo>
                  <a:cubicBezTo>
                    <a:pt x="36" y="37"/>
                    <a:pt x="37" y="39"/>
                    <a:pt x="38" y="40"/>
                  </a:cubicBezTo>
                  <a:cubicBezTo>
                    <a:pt x="38" y="41"/>
                    <a:pt x="38" y="41"/>
                    <a:pt x="38" y="41"/>
                  </a:cubicBezTo>
                  <a:cubicBezTo>
                    <a:pt x="38" y="41"/>
                    <a:pt x="38" y="41"/>
                    <a:pt x="38" y="41"/>
                  </a:cubicBezTo>
                  <a:cubicBezTo>
                    <a:pt x="37" y="42"/>
                    <a:pt x="34" y="46"/>
                    <a:pt x="33" y="46"/>
                  </a:cubicBezTo>
                  <a:cubicBezTo>
                    <a:pt x="32" y="46"/>
                    <a:pt x="32" y="46"/>
                    <a:pt x="32" y="46"/>
                  </a:cubicBezTo>
                  <a:cubicBezTo>
                    <a:pt x="28" y="43"/>
                    <a:pt x="28" y="43"/>
                    <a:pt x="28" y="43"/>
                  </a:cubicBezTo>
                  <a:cubicBezTo>
                    <a:pt x="27" y="43"/>
                    <a:pt x="27" y="44"/>
                    <a:pt x="26" y="44"/>
                  </a:cubicBezTo>
                  <a:cubicBezTo>
                    <a:pt x="26" y="46"/>
                    <a:pt x="25" y="47"/>
                    <a:pt x="25" y="49"/>
                  </a:cubicBezTo>
                  <a:cubicBezTo>
                    <a:pt x="25" y="50"/>
                    <a:pt x="24" y="50"/>
                    <a:pt x="24" y="50"/>
                  </a:cubicBezTo>
                  <a:cubicBezTo>
                    <a:pt x="18" y="50"/>
                    <a:pt x="18" y="50"/>
                    <a:pt x="18" y="50"/>
                  </a:cubicBezTo>
                  <a:cubicBezTo>
                    <a:pt x="17" y="50"/>
                    <a:pt x="17" y="49"/>
                    <a:pt x="17" y="49"/>
                  </a:cubicBezTo>
                  <a:cubicBezTo>
                    <a:pt x="16" y="44"/>
                    <a:pt x="16" y="44"/>
                    <a:pt x="16" y="44"/>
                  </a:cubicBezTo>
                  <a:cubicBezTo>
                    <a:pt x="15" y="44"/>
                    <a:pt x="14" y="43"/>
                    <a:pt x="14" y="43"/>
                  </a:cubicBezTo>
                  <a:cubicBezTo>
                    <a:pt x="10" y="46"/>
                    <a:pt x="10" y="46"/>
                    <a:pt x="10" y="46"/>
                  </a:cubicBezTo>
                  <a:cubicBezTo>
                    <a:pt x="9" y="46"/>
                    <a:pt x="9" y="46"/>
                    <a:pt x="9" y="46"/>
                  </a:cubicBezTo>
                  <a:cubicBezTo>
                    <a:pt x="8" y="46"/>
                    <a:pt x="8" y="46"/>
                    <a:pt x="8" y="46"/>
                  </a:cubicBezTo>
                  <a:cubicBezTo>
                    <a:pt x="7" y="45"/>
                    <a:pt x="4" y="42"/>
                    <a:pt x="4" y="41"/>
                  </a:cubicBezTo>
                  <a:cubicBezTo>
                    <a:pt x="4" y="40"/>
                    <a:pt x="4" y="40"/>
                    <a:pt x="4" y="40"/>
                  </a:cubicBezTo>
                  <a:cubicBezTo>
                    <a:pt x="5" y="39"/>
                    <a:pt x="6" y="37"/>
                    <a:pt x="7" y="36"/>
                  </a:cubicBezTo>
                  <a:cubicBezTo>
                    <a:pt x="6" y="35"/>
                    <a:pt x="6" y="34"/>
                    <a:pt x="5" y="33"/>
                  </a:cubicBezTo>
                  <a:cubicBezTo>
                    <a:pt x="0" y="33"/>
                    <a:pt x="0" y="33"/>
                    <a:pt x="0" y="33"/>
                  </a:cubicBezTo>
                  <a:cubicBezTo>
                    <a:pt x="0" y="33"/>
                    <a:pt x="0" y="32"/>
                    <a:pt x="0" y="32"/>
                  </a:cubicBezTo>
                  <a:cubicBezTo>
                    <a:pt x="0" y="26"/>
                    <a:pt x="0" y="26"/>
                    <a:pt x="0" y="26"/>
                  </a:cubicBezTo>
                  <a:cubicBezTo>
                    <a:pt x="0" y="25"/>
                    <a:pt x="0" y="25"/>
                    <a:pt x="0" y="25"/>
                  </a:cubicBezTo>
                  <a:cubicBezTo>
                    <a:pt x="6" y="24"/>
                    <a:pt x="6" y="24"/>
                    <a:pt x="6" y="24"/>
                  </a:cubicBezTo>
                  <a:cubicBezTo>
                    <a:pt x="6" y="23"/>
                    <a:pt x="6" y="22"/>
                    <a:pt x="7" y="21"/>
                  </a:cubicBezTo>
                  <a:cubicBezTo>
                    <a:pt x="6" y="20"/>
                    <a:pt x="5" y="19"/>
                    <a:pt x="4" y="17"/>
                  </a:cubicBezTo>
                  <a:cubicBezTo>
                    <a:pt x="3" y="17"/>
                    <a:pt x="3" y="17"/>
                    <a:pt x="3" y="17"/>
                  </a:cubicBezTo>
                  <a:cubicBezTo>
                    <a:pt x="4" y="16"/>
                    <a:pt x="4" y="16"/>
                    <a:pt x="4" y="16"/>
                  </a:cubicBezTo>
                  <a:cubicBezTo>
                    <a:pt x="4" y="15"/>
                    <a:pt x="8" y="11"/>
                    <a:pt x="9" y="11"/>
                  </a:cubicBezTo>
                  <a:cubicBezTo>
                    <a:pt x="10" y="11"/>
                    <a:pt x="10" y="11"/>
                    <a:pt x="10" y="11"/>
                  </a:cubicBezTo>
                  <a:cubicBezTo>
                    <a:pt x="13" y="14"/>
                    <a:pt x="13" y="14"/>
                    <a:pt x="13" y="14"/>
                  </a:cubicBezTo>
                  <a:cubicBezTo>
                    <a:pt x="14" y="14"/>
                    <a:pt x="15" y="14"/>
                    <a:pt x="16" y="13"/>
                  </a:cubicBezTo>
                  <a:cubicBezTo>
                    <a:pt x="16" y="12"/>
                    <a:pt x="16" y="10"/>
                    <a:pt x="17" y="8"/>
                  </a:cubicBezTo>
                  <a:cubicBezTo>
                    <a:pt x="17" y="8"/>
                    <a:pt x="17" y="8"/>
                    <a:pt x="18" y="8"/>
                  </a:cubicBezTo>
                  <a:cubicBezTo>
                    <a:pt x="24" y="8"/>
                    <a:pt x="24" y="8"/>
                    <a:pt x="24" y="8"/>
                  </a:cubicBezTo>
                  <a:cubicBezTo>
                    <a:pt x="24" y="8"/>
                    <a:pt x="25" y="8"/>
                    <a:pt x="25" y="8"/>
                  </a:cubicBezTo>
                  <a:cubicBezTo>
                    <a:pt x="26" y="13"/>
                    <a:pt x="26" y="13"/>
                    <a:pt x="26" y="13"/>
                  </a:cubicBezTo>
                  <a:cubicBezTo>
                    <a:pt x="27" y="14"/>
                    <a:pt x="27" y="14"/>
                    <a:pt x="28" y="14"/>
                  </a:cubicBezTo>
                  <a:cubicBezTo>
                    <a:pt x="32" y="11"/>
                    <a:pt x="32" y="11"/>
                    <a:pt x="32" y="11"/>
                  </a:cubicBezTo>
                  <a:cubicBezTo>
                    <a:pt x="33" y="11"/>
                    <a:pt x="33" y="11"/>
                    <a:pt x="33" y="11"/>
                  </a:cubicBezTo>
                  <a:cubicBezTo>
                    <a:pt x="33" y="12"/>
                    <a:pt x="33" y="12"/>
                    <a:pt x="33" y="12"/>
                  </a:cubicBezTo>
                  <a:cubicBezTo>
                    <a:pt x="34" y="12"/>
                    <a:pt x="38" y="16"/>
                    <a:pt x="38" y="17"/>
                  </a:cubicBezTo>
                  <a:cubicBezTo>
                    <a:pt x="38" y="17"/>
                    <a:pt x="38" y="17"/>
                    <a:pt x="38" y="17"/>
                  </a:cubicBezTo>
                  <a:cubicBezTo>
                    <a:pt x="37" y="19"/>
                    <a:pt x="36" y="20"/>
                    <a:pt x="35" y="21"/>
                  </a:cubicBezTo>
                  <a:cubicBezTo>
                    <a:pt x="35" y="22"/>
                    <a:pt x="36" y="23"/>
                    <a:pt x="36" y="24"/>
                  </a:cubicBezTo>
                  <a:cubicBezTo>
                    <a:pt x="41" y="25"/>
                    <a:pt x="41" y="25"/>
                    <a:pt x="41" y="25"/>
                  </a:cubicBezTo>
                  <a:cubicBezTo>
                    <a:pt x="42" y="25"/>
                    <a:pt x="42" y="25"/>
                    <a:pt x="42" y="26"/>
                  </a:cubicBezTo>
                  <a:lnTo>
                    <a:pt x="42" y="32"/>
                  </a:lnTo>
                  <a:close/>
                  <a:moveTo>
                    <a:pt x="21" y="20"/>
                  </a:moveTo>
                  <a:cubicBezTo>
                    <a:pt x="16" y="20"/>
                    <a:pt x="12" y="24"/>
                    <a:pt x="12" y="29"/>
                  </a:cubicBezTo>
                  <a:cubicBezTo>
                    <a:pt x="12" y="33"/>
                    <a:pt x="16" y="37"/>
                    <a:pt x="21" y="37"/>
                  </a:cubicBezTo>
                  <a:cubicBezTo>
                    <a:pt x="26" y="37"/>
                    <a:pt x="29" y="33"/>
                    <a:pt x="29" y="29"/>
                  </a:cubicBezTo>
                  <a:cubicBezTo>
                    <a:pt x="29" y="24"/>
                    <a:pt x="26" y="20"/>
                    <a:pt x="21" y="20"/>
                  </a:cubicBezTo>
                  <a:close/>
                  <a:moveTo>
                    <a:pt x="63" y="14"/>
                  </a:moveTo>
                  <a:cubicBezTo>
                    <a:pt x="63" y="15"/>
                    <a:pt x="59" y="15"/>
                    <a:pt x="58" y="15"/>
                  </a:cubicBezTo>
                  <a:cubicBezTo>
                    <a:pt x="58" y="16"/>
                    <a:pt x="58" y="16"/>
                    <a:pt x="57" y="17"/>
                  </a:cubicBezTo>
                  <a:cubicBezTo>
                    <a:pt x="58" y="17"/>
                    <a:pt x="59" y="21"/>
                    <a:pt x="59" y="21"/>
                  </a:cubicBezTo>
                  <a:cubicBezTo>
                    <a:pt x="59" y="22"/>
                    <a:pt x="59" y="22"/>
                    <a:pt x="59" y="22"/>
                  </a:cubicBezTo>
                  <a:cubicBezTo>
                    <a:pt x="58" y="22"/>
                    <a:pt x="55" y="24"/>
                    <a:pt x="55" y="24"/>
                  </a:cubicBezTo>
                  <a:cubicBezTo>
                    <a:pt x="54" y="24"/>
                    <a:pt x="52" y="21"/>
                    <a:pt x="51" y="20"/>
                  </a:cubicBezTo>
                  <a:cubicBezTo>
                    <a:pt x="50" y="20"/>
                    <a:pt x="50" y="20"/>
                    <a:pt x="50" y="20"/>
                  </a:cubicBezTo>
                  <a:cubicBezTo>
                    <a:pt x="50" y="20"/>
                    <a:pt x="50" y="20"/>
                    <a:pt x="50" y="20"/>
                  </a:cubicBezTo>
                  <a:cubicBezTo>
                    <a:pt x="49" y="21"/>
                    <a:pt x="47" y="24"/>
                    <a:pt x="46" y="24"/>
                  </a:cubicBezTo>
                  <a:cubicBezTo>
                    <a:pt x="46" y="24"/>
                    <a:pt x="43" y="22"/>
                    <a:pt x="42" y="22"/>
                  </a:cubicBezTo>
                  <a:cubicBezTo>
                    <a:pt x="42" y="21"/>
                    <a:pt x="42" y="21"/>
                    <a:pt x="42" y="21"/>
                  </a:cubicBezTo>
                  <a:cubicBezTo>
                    <a:pt x="42" y="21"/>
                    <a:pt x="43" y="17"/>
                    <a:pt x="44" y="17"/>
                  </a:cubicBezTo>
                  <a:cubicBezTo>
                    <a:pt x="43" y="16"/>
                    <a:pt x="43" y="16"/>
                    <a:pt x="43" y="15"/>
                  </a:cubicBezTo>
                  <a:cubicBezTo>
                    <a:pt x="42" y="15"/>
                    <a:pt x="38" y="15"/>
                    <a:pt x="38" y="14"/>
                  </a:cubicBezTo>
                  <a:cubicBezTo>
                    <a:pt x="38" y="9"/>
                    <a:pt x="38" y="9"/>
                    <a:pt x="38" y="9"/>
                  </a:cubicBezTo>
                  <a:cubicBezTo>
                    <a:pt x="38" y="9"/>
                    <a:pt x="42" y="8"/>
                    <a:pt x="43" y="8"/>
                  </a:cubicBezTo>
                  <a:cubicBezTo>
                    <a:pt x="43" y="8"/>
                    <a:pt x="43" y="7"/>
                    <a:pt x="44" y="7"/>
                  </a:cubicBezTo>
                  <a:cubicBezTo>
                    <a:pt x="43" y="6"/>
                    <a:pt x="42" y="3"/>
                    <a:pt x="42" y="2"/>
                  </a:cubicBezTo>
                  <a:cubicBezTo>
                    <a:pt x="42" y="2"/>
                    <a:pt x="42" y="2"/>
                    <a:pt x="42" y="2"/>
                  </a:cubicBezTo>
                  <a:cubicBezTo>
                    <a:pt x="43" y="2"/>
                    <a:pt x="46" y="0"/>
                    <a:pt x="46" y="0"/>
                  </a:cubicBezTo>
                  <a:cubicBezTo>
                    <a:pt x="47" y="0"/>
                    <a:pt x="49" y="3"/>
                    <a:pt x="50" y="3"/>
                  </a:cubicBezTo>
                  <a:cubicBezTo>
                    <a:pt x="50" y="3"/>
                    <a:pt x="50" y="3"/>
                    <a:pt x="50" y="3"/>
                  </a:cubicBezTo>
                  <a:cubicBezTo>
                    <a:pt x="51" y="3"/>
                    <a:pt x="51" y="3"/>
                    <a:pt x="51" y="3"/>
                  </a:cubicBezTo>
                  <a:cubicBezTo>
                    <a:pt x="52" y="2"/>
                    <a:pt x="53" y="1"/>
                    <a:pt x="55" y="0"/>
                  </a:cubicBezTo>
                  <a:cubicBezTo>
                    <a:pt x="55" y="0"/>
                    <a:pt x="55" y="0"/>
                    <a:pt x="55" y="0"/>
                  </a:cubicBezTo>
                  <a:cubicBezTo>
                    <a:pt x="55" y="0"/>
                    <a:pt x="58" y="2"/>
                    <a:pt x="59" y="2"/>
                  </a:cubicBezTo>
                  <a:cubicBezTo>
                    <a:pt x="59" y="2"/>
                    <a:pt x="59" y="2"/>
                    <a:pt x="59" y="2"/>
                  </a:cubicBezTo>
                  <a:cubicBezTo>
                    <a:pt x="59" y="3"/>
                    <a:pt x="58" y="6"/>
                    <a:pt x="57" y="7"/>
                  </a:cubicBezTo>
                  <a:cubicBezTo>
                    <a:pt x="58" y="7"/>
                    <a:pt x="58" y="8"/>
                    <a:pt x="58" y="8"/>
                  </a:cubicBezTo>
                  <a:cubicBezTo>
                    <a:pt x="59" y="8"/>
                    <a:pt x="63" y="9"/>
                    <a:pt x="63" y="9"/>
                  </a:cubicBezTo>
                  <a:lnTo>
                    <a:pt x="63" y="14"/>
                  </a:lnTo>
                  <a:close/>
                  <a:moveTo>
                    <a:pt x="63" y="48"/>
                  </a:moveTo>
                  <a:cubicBezTo>
                    <a:pt x="63" y="48"/>
                    <a:pt x="59" y="49"/>
                    <a:pt x="58" y="49"/>
                  </a:cubicBezTo>
                  <a:cubicBezTo>
                    <a:pt x="58" y="50"/>
                    <a:pt x="58" y="50"/>
                    <a:pt x="57" y="51"/>
                  </a:cubicBezTo>
                  <a:cubicBezTo>
                    <a:pt x="58" y="51"/>
                    <a:pt x="59" y="55"/>
                    <a:pt x="59" y="55"/>
                  </a:cubicBezTo>
                  <a:cubicBezTo>
                    <a:pt x="59" y="55"/>
                    <a:pt x="59" y="55"/>
                    <a:pt x="59" y="55"/>
                  </a:cubicBezTo>
                  <a:cubicBezTo>
                    <a:pt x="58" y="56"/>
                    <a:pt x="55" y="58"/>
                    <a:pt x="55" y="58"/>
                  </a:cubicBezTo>
                  <a:cubicBezTo>
                    <a:pt x="54" y="58"/>
                    <a:pt x="52" y="55"/>
                    <a:pt x="51" y="54"/>
                  </a:cubicBezTo>
                  <a:cubicBezTo>
                    <a:pt x="50" y="54"/>
                    <a:pt x="50" y="54"/>
                    <a:pt x="50" y="54"/>
                  </a:cubicBezTo>
                  <a:cubicBezTo>
                    <a:pt x="50" y="54"/>
                    <a:pt x="50" y="54"/>
                    <a:pt x="50" y="54"/>
                  </a:cubicBezTo>
                  <a:cubicBezTo>
                    <a:pt x="49" y="55"/>
                    <a:pt x="47" y="58"/>
                    <a:pt x="46" y="58"/>
                  </a:cubicBezTo>
                  <a:cubicBezTo>
                    <a:pt x="46" y="58"/>
                    <a:pt x="43" y="56"/>
                    <a:pt x="42" y="55"/>
                  </a:cubicBezTo>
                  <a:cubicBezTo>
                    <a:pt x="42" y="55"/>
                    <a:pt x="42" y="55"/>
                    <a:pt x="42" y="55"/>
                  </a:cubicBezTo>
                  <a:cubicBezTo>
                    <a:pt x="42" y="55"/>
                    <a:pt x="43" y="51"/>
                    <a:pt x="44" y="51"/>
                  </a:cubicBezTo>
                  <a:cubicBezTo>
                    <a:pt x="43" y="50"/>
                    <a:pt x="43" y="50"/>
                    <a:pt x="43" y="49"/>
                  </a:cubicBezTo>
                  <a:cubicBezTo>
                    <a:pt x="42" y="49"/>
                    <a:pt x="38" y="48"/>
                    <a:pt x="38" y="48"/>
                  </a:cubicBezTo>
                  <a:cubicBezTo>
                    <a:pt x="38" y="43"/>
                    <a:pt x="38" y="43"/>
                    <a:pt x="38" y="43"/>
                  </a:cubicBezTo>
                  <a:cubicBezTo>
                    <a:pt x="38" y="43"/>
                    <a:pt x="42" y="42"/>
                    <a:pt x="43" y="42"/>
                  </a:cubicBezTo>
                  <a:cubicBezTo>
                    <a:pt x="43" y="42"/>
                    <a:pt x="43" y="41"/>
                    <a:pt x="44" y="41"/>
                  </a:cubicBezTo>
                  <a:cubicBezTo>
                    <a:pt x="43" y="40"/>
                    <a:pt x="42" y="37"/>
                    <a:pt x="42" y="36"/>
                  </a:cubicBezTo>
                  <a:cubicBezTo>
                    <a:pt x="42" y="36"/>
                    <a:pt x="42" y="36"/>
                    <a:pt x="42" y="36"/>
                  </a:cubicBezTo>
                  <a:cubicBezTo>
                    <a:pt x="43" y="36"/>
                    <a:pt x="46" y="33"/>
                    <a:pt x="46" y="33"/>
                  </a:cubicBezTo>
                  <a:cubicBezTo>
                    <a:pt x="47" y="33"/>
                    <a:pt x="49" y="37"/>
                    <a:pt x="50" y="37"/>
                  </a:cubicBezTo>
                  <a:cubicBezTo>
                    <a:pt x="50" y="37"/>
                    <a:pt x="50" y="37"/>
                    <a:pt x="50" y="37"/>
                  </a:cubicBezTo>
                  <a:cubicBezTo>
                    <a:pt x="51" y="37"/>
                    <a:pt x="51" y="37"/>
                    <a:pt x="51" y="37"/>
                  </a:cubicBezTo>
                  <a:cubicBezTo>
                    <a:pt x="52" y="36"/>
                    <a:pt x="53" y="35"/>
                    <a:pt x="55" y="34"/>
                  </a:cubicBezTo>
                  <a:cubicBezTo>
                    <a:pt x="55" y="33"/>
                    <a:pt x="55" y="33"/>
                    <a:pt x="55" y="33"/>
                  </a:cubicBezTo>
                  <a:cubicBezTo>
                    <a:pt x="55" y="33"/>
                    <a:pt x="58" y="36"/>
                    <a:pt x="59" y="36"/>
                  </a:cubicBezTo>
                  <a:cubicBezTo>
                    <a:pt x="59" y="36"/>
                    <a:pt x="59" y="36"/>
                    <a:pt x="59" y="36"/>
                  </a:cubicBezTo>
                  <a:cubicBezTo>
                    <a:pt x="59" y="37"/>
                    <a:pt x="58" y="40"/>
                    <a:pt x="57" y="41"/>
                  </a:cubicBezTo>
                  <a:cubicBezTo>
                    <a:pt x="58" y="41"/>
                    <a:pt x="58" y="42"/>
                    <a:pt x="58" y="42"/>
                  </a:cubicBezTo>
                  <a:cubicBezTo>
                    <a:pt x="59" y="42"/>
                    <a:pt x="63" y="43"/>
                    <a:pt x="63" y="43"/>
                  </a:cubicBezTo>
                  <a:lnTo>
                    <a:pt x="63" y="48"/>
                  </a:lnTo>
                  <a:close/>
                  <a:moveTo>
                    <a:pt x="50" y="8"/>
                  </a:moveTo>
                  <a:cubicBezTo>
                    <a:pt x="48" y="8"/>
                    <a:pt x="46" y="9"/>
                    <a:pt x="46" y="12"/>
                  </a:cubicBezTo>
                  <a:cubicBezTo>
                    <a:pt x="46" y="14"/>
                    <a:pt x="48" y="16"/>
                    <a:pt x="50" y="16"/>
                  </a:cubicBezTo>
                  <a:cubicBezTo>
                    <a:pt x="53" y="16"/>
                    <a:pt x="55" y="14"/>
                    <a:pt x="55" y="12"/>
                  </a:cubicBezTo>
                  <a:cubicBezTo>
                    <a:pt x="55" y="9"/>
                    <a:pt x="53" y="8"/>
                    <a:pt x="50" y="8"/>
                  </a:cubicBezTo>
                  <a:close/>
                  <a:moveTo>
                    <a:pt x="50" y="41"/>
                  </a:moveTo>
                  <a:cubicBezTo>
                    <a:pt x="48" y="41"/>
                    <a:pt x="46" y="43"/>
                    <a:pt x="46" y="46"/>
                  </a:cubicBezTo>
                  <a:cubicBezTo>
                    <a:pt x="46" y="48"/>
                    <a:pt x="48" y="50"/>
                    <a:pt x="50" y="50"/>
                  </a:cubicBezTo>
                  <a:cubicBezTo>
                    <a:pt x="53" y="50"/>
                    <a:pt x="55" y="48"/>
                    <a:pt x="55" y="46"/>
                  </a:cubicBezTo>
                  <a:cubicBezTo>
                    <a:pt x="55" y="43"/>
                    <a:pt x="53" y="41"/>
                    <a:pt x="50" y="41"/>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8" name="Freeform 87"/>
            <p:cNvSpPr>
              <a:spLocks noEditPoints="1"/>
            </p:cNvSpPr>
            <p:nvPr/>
          </p:nvSpPr>
          <p:spPr bwMode="auto">
            <a:xfrm>
              <a:off x="5928784" y="4226984"/>
              <a:ext cx="135467" cy="135467"/>
            </a:xfrm>
            <a:custGeom>
              <a:avLst/>
              <a:gdLst>
                <a:gd name="T0" fmla="*/ 29 w 54"/>
                <a:gd name="T1" fmla="*/ 37 h 54"/>
                <a:gd name="T2" fmla="*/ 29 w 54"/>
                <a:gd name="T3" fmla="*/ 39 h 54"/>
                <a:gd name="T4" fmla="*/ 15 w 54"/>
                <a:gd name="T5" fmla="*/ 54 h 54"/>
                <a:gd name="T6" fmla="*/ 0 w 54"/>
                <a:gd name="T7" fmla="*/ 36 h 54"/>
                <a:gd name="T8" fmla="*/ 6 w 54"/>
                <a:gd name="T9" fmla="*/ 40 h 54"/>
                <a:gd name="T10" fmla="*/ 8 w 54"/>
                <a:gd name="T11" fmla="*/ 39 h 54"/>
                <a:gd name="T12" fmla="*/ 21 w 54"/>
                <a:gd name="T13" fmla="*/ 31 h 54"/>
                <a:gd name="T14" fmla="*/ 29 w 54"/>
                <a:gd name="T15" fmla="*/ 37 h 54"/>
                <a:gd name="T16" fmla="*/ 54 w 54"/>
                <a:gd name="T17" fmla="*/ 5 h 54"/>
                <a:gd name="T18" fmla="*/ 53 w 54"/>
                <a:gd name="T19" fmla="*/ 9 h 54"/>
                <a:gd name="T20" fmla="*/ 39 w 54"/>
                <a:gd name="T21" fmla="*/ 32 h 54"/>
                <a:gd name="T22" fmla="*/ 32 w 54"/>
                <a:gd name="T23" fmla="*/ 35 h 54"/>
                <a:gd name="T24" fmla="*/ 23 w 54"/>
                <a:gd name="T25" fmla="*/ 25 h 54"/>
                <a:gd name="T26" fmla="*/ 26 w 54"/>
                <a:gd name="T27" fmla="*/ 19 h 54"/>
                <a:gd name="T28" fmla="*/ 45 w 54"/>
                <a:gd name="T29" fmla="*/ 2 h 54"/>
                <a:gd name="T30" fmla="*/ 49 w 54"/>
                <a:gd name="T31" fmla="*/ 0 h 54"/>
                <a:gd name="T32" fmla="*/ 54 w 54"/>
                <a:gd name="T33"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54">
                  <a:moveTo>
                    <a:pt x="29" y="37"/>
                  </a:moveTo>
                  <a:cubicBezTo>
                    <a:pt x="29" y="39"/>
                    <a:pt x="29" y="39"/>
                    <a:pt x="29" y="39"/>
                  </a:cubicBezTo>
                  <a:cubicBezTo>
                    <a:pt x="29" y="48"/>
                    <a:pt x="23" y="54"/>
                    <a:pt x="15" y="54"/>
                  </a:cubicBezTo>
                  <a:cubicBezTo>
                    <a:pt x="5" y="54"/>
                    <a:pt x="0" y="46"/>
                    <a:pt x="0" y="36"/>
                  </a:cubicBezTo>
                  <a:cubicBezTo>
                    <a:pt x="1" y="37"/>
                    <a:pt x="5" y="40"/>
                    <a:pt x="6" y="40"/>
                  </a:cubicBezTo>
                  <a:cubicBezTo>
                    <a:pt x="7" y="40"/>
                    <a:pt x="8" y="40"/>
                    <a:pt x="8" y="39"/>
                  </a:cubicBezTo>
                  <a:cubicBezTo>
                    <a:pt x="11" y="32"/>
                    <a:pt x="15" y="31"/>
                    <a:pt x="21" y="31"/>
                  </a:cubicBezTo>
                  <a:cubicBezTo>
                    <a:pt x="23" y="34"/>
                    <a:pt x="26" y="36"/>
                    <a:pt x="29" y="37"/>
                  </a:cubicBezTo>
                  <a:close/>
                  <a:moveTo>
                    <a:pt x="54" y="5"/>
                  </a:moveTo>
                  <a:cubicBezTo>
                    <a:pt x="54" y="6"/>
                    <a:pt x="53" y="8"/>
                    <a:pt x="53" y="9"/>
                  </a:cubicBezTo>
                  <a:cubicBezTo>
                    <a:pt x="50" y="14"/>
                    <a:pt x="42" y="28"/>
                    <a:pt x="39" y="32"/>
                  </a:cubicBezTo>
                  <a:cubicBezTo>
                    <a:pt x="37" y="34"/>
                    <a:pt x="35" y="35"/>
                    <a:pt x="32" y="35"/>
                  </a:cubicBezTo>
                  <a:cubicBezTo>
                    <a:pt x="27" y="35"/>
                    <a:pt x="23" y="30"/>
                    <a:pt x="23" y="25"/>
                  </a:cubicBezTo>
                  <a:cubicBezTo>
                    <a:pt x="23" y="23"/>
                    <a:pt x="24" y="21"/>
                    <a:pt x="26" y="19"/>
                  </a:cubicBezTo>
                  <a:cubicBezTo>
                    <a:pt x="45" y="2"/>
                    <a:pt x="45" y="2"/>
                    <a:pt x="45" y="2"/>
                  </a:cubicBezTo>
                  <a:cubicBezTo>
                    <a:pt x="46" y="1"/>
                    <a:pt x="47" y="0"/>
                    <a:pt x="49" y="0"/>
                  </a:cubicBezTo>
                  <a:cubicBezTo>
                    <a:pt x="51" y="0"/>
                    <a:pt x="54" y="2"/>
                    <a:pt x="54" y="5"/>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79" name="Freeform 106"/>
            <p:cNvSpPr>
              <a:spLocks/>
            </p:cNvSpPr>
            <p:nvPr/>
          </p:nvSpPr>
          <p:spPr bwMode="auto">
            <a:xfrm>
              <a:off x="6009218" y="4364567"/>
              <a:ext cx="148167" cy="95251"/>
            </a:xfrm>
            <a:custGeom>
              <a:avLst/>
              <a:gdLst>
                <a:gd name="T0" fmla="*/ 45 w 59"/>
                <a:gd name="T1" fmla="*/ 10 h 38"/>
                <a:gd name="T2" fmla="*/ 42 w 59"/>
                <a:gd name="T3" fmla="*/ 11 h 38"/>
                <a:gd name="T4" fmla="*/ 27 w 59"/>
                <a:gd name="T5" fmla="*/ 0 h 38"/>
                <a:gd name="T6" fmla="*/ 12 w 59"/>
                <a:gd name="T7" fmla="*/ 15 h 38"/>
                <a:gd name="T8" fmla="*/ 12 w 59"/>
                <a:gd name="T9" fmla="*/ 17 h 38"/>
                <a:gd name="T10" fmla="*/ 11 w 59"/>
                <a:gd name="T11" fmla="*/ 17 h 38"/>
                <a:gd name="T12" fmla="*/ 0 w 59"/>
                <a:gd name="T13" fmla="*/ 27 h 38"/>
                <a:gd name="T14" fmla="*/ 11 w 59"/>
                <a:gd name="T15" fmla="*/ 38 h 38"/>
                <a:gd name="T16" fmla="*/ 25 w 59"/>
                <a:gd name="T17" fmla="*/ 38 h 38"/>
                <a:gd name="T18" fmla="*/ 25 w 59"/>
                <a:gd name="T19" fmla="*/ 27 h 38"/>
                <a:gd name="T20" fmla="*/ 19 w 59"/>
                <a:gd name="T21" fmla="*/ 27 h 38"/>
                <a:gd name="T22" fmla="*/ 29 w 59"/>
                <a:gd name="T23" fmla="*/ 13 h 38"/>
                <a:gd name="T24" fmla="*/ 40 w 59"/>
                <a:gd name="T25" fmla="*/ 27 h 38"/>
                <a:gd name="T26" fmla="*/ 33 w 59"/>
                <a:gd name="T27" fmla="*/ 27 h 38"/>
                <a:gd name="T28" fmla="*/ 33 w 59"/>
                <a:gd name="T29" fmla="*/ 38 h 38"/>
                <a:gd name="T30" fmla="*/ 45 w 59"/>
                <a:gd name="T31" fmla="*/ 38 h 38"/>
                <a:gd name="T32" fmla="*/ 59 w 59"/>
                <a:gd name="T33" fmla="*/ 24 h 38"/>
                <a:gd name="T34" fmla="*/ 45 w 59"/>
                <a:gd name="T3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8">
                  <a:moveTo>
                    <a:pt x="45" y="10"/>
                  </a:moveTo>
                  <a:cubicBezTo>
                    <a:pt x="44" y="10"/>
                    <a:pt x="43" y="10"/>
                    <a:pt x="42" y="11"/>
                  </a:cubicBezTo>
                  <a:cubicBezTo>
                    <a:pt x="40" y="4"/>
                    <a:pt x="34" y="0"/>
                    <a:pt x="27" y="0"/>
                  </a:cubicBezTo>
                  <a:cubicBezTo>
                    <a:pt x="19" y="0"/>
                    <a:pt x="12" y="7"/>
                    <a:pt x="12" y="15"/>
                  </a:cubicBezTo>
                  <a:cubicBezTo>
                    <a:pt x="12" y="16"/>
                    <a:pt x="12" y="16"/>
                    <a:pt x="12" y="17"/>
                  </a:cubicBezTo>
                  <a:cubicBezTo>
                    <a:pt x="11" y="17"/>
                    <a:pt x="11" y="17"/>
                    <a:pt x="11" y="17"/>
                  </a:cubicBezTo>
                  <a:cubicBezTo>
                    <a:pt x="5" y="17"/>
                    <a:pt x="0" y="22"/>
                    <a:pt x="0" y="27"/>
                  </a:cubicBezTo>
                  <a:cubicBezTo>
                    <a:pt x="0" y="33"/>
                    <a:pt x="5" y="38"/>
                    <a:pt x="11" y="38"/>
                  </a:cubicBezTo>
                  <a:cubicBezTo>
                    <a:pt x="25" y="38"/>
                    <a:pt x="25" y="38"/>
                    <a:pt x="25" y="38"/>
                  </a:cubicBezTo>
                  <a:cubicBezTo>
                    <a:pt x="25" y="27"/>
                    <a:pt x="25" y="27"/>
                    <a:pt x="25" y="27"/>
                  </a:cubicBezTo>
                  <a:cubicBezTo>
                    <a:pt x="19" y="27"/>
                    <a:pt x="19" y="27"/>
                    <a:pt x="19" y="27"/>
                  </a:cubicBezTo>
                  <a:cubicBezTo>
                    <a:pt x="29" y="13"/>
                    <a:pt x="29" y="13"/>
                    <a:pt x="29" y="13"/>
                  </a:cubicBezTo>
                  <a:cubicBezTo>
                    <a:pt x="40" y="27"/>
                    <a:pt x="40" y="27"/>
                    <a:pt x="40" y="27"/>
                  </a:cubicBezTo>
                  <a:cubicBezTo>
                    <a:pt x="33" y="27"/>
                    <a:pt x="33" y="27"/>
                    <a:pt x="33" y="27"/>
                  </a:cubicBezTo>
                  <a:cubicBezTo>
                    <a:pt x="33" y="38"/>
                    <a:pt x="33" y="38"/>
                    <a:pt x="33" y="38"/>
                  </a:cubicBezTo>
                  <a:cubicBezTo>
                    <a:pt x="45" y="38"/>
                    <a:pt x="45" y="38"/>
                    <a:pt x="45" y="38"/>
                  </a:cubicBezTo>
                  <a:cubicBezTo>
                    <a:pt x="52" y="38"/>
                    <a:pt x="59" y="32"/>
                    <a:pt x="59" y="24"/>
                  </a:cubicBezTo>
                  <a:cubicBezTo>
                    <a:pt x="59" y="17"/>
                    <a:pt x="52" y="10"/>
                    <a:pt x="45" y="1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0" name="Freeform 115"/>
            <p:cNvSpPr>
              <a:spLocks noEditPoints="1"/>
            </p:cNvSpPr>
            <p:nvPr/>
          </p:nvSpPr>
          <p:spPr bwMode="auto">
            <a:xfrm>
              <a:off x="6800851" y="4169834"/>
              <a:ext cx="146051" cy="122767"/>
            </a:xfrm>
            <a:custGeom>
              <a:avLst/>
              <a:gdLst>
                <a:gd name="T0" fmla="*/ 32 w 58"/>
                <a:gd name="T1" fmla="*/ 41 h 49"/>
                <a:gd name="T2" fmla="*/ 27 w 58"/>
                <a:gd name="T3" fmla="*/ 41 h 49"/>
                <a:gd name="T4" fmla="*/ 27 w 58"/>
                <a:gd name="T5" fmla="*/ 35 h 49"/>
                <a:gd name="T6" fmla="*/ 2 w 58"/>
                <a:gd name="T7" fmla="*/ 35 h 49"/>
                <a:gd name="T8" fmla="*/ 2 w 58"/>
                <a:gd name="T9" fmla="*/ 44 h 49"/>
                <a:gd name="T10" fmla="*/ 8 w 58"/>
                <a:gd name="T11" fmla="*/ 49 h 49"/>
                <a:gd name="T12" fmla="*/ 51 w 58"/>
                <a:gd name="T13" fmla="*/ 49 h 49"/>
                <a:gd name="T14" fmla="*/ 56 w 58"/>
                <a:gd name="T15" fmla="*/ 44 h 49"/>
                <a:gd name="T16" fmla="*/ 56 w 58"/>
                <a:gd name="T17" fmla="*/ 35 h 49"/>
                <a:gd name="T18" fmla="*/ 32 w 58"/>
                <a:gd name="T19" fmla="*/ 35 h 49"/>
                <a:gd name="T20" fmla="*/ 32 w 58"/>
                <a:gd name="T21" fmla="*/ 41 h 49"/>
                <a:gd name="T22" fmla="*/ 22 w 58"/>
                <a:gd name="T23" fmla="*/ 6 h 49"/>
                <a:gd name="T24" fmla="*/ 25 w 58"/>
                <a:gd name="T25" fmla="*/ 4 h 49"/>
                <a:gd name="T26" fmla="*/ 34 w 58"/>
                <a:gd name="T27" fmla="*/ 4 h 49"/>
                <a:gd name="T28" fmla="*/ 36 w 58"/>
                <a:gd name="T29" fmla="*/ 6 h 49"/>
                <a:gd name="T30" fmla="*/ 38 w 58"/>
                <a:gd name="T31" fmla="*/ 9 h 49"/>
                <a:gd name="T32" fmla="*/ 21 w 58"/>
                <a:gd name="T33" fmla="*/ 9 h 49"/>
                <a:gd name="T34" fmla="*/ 22 w 58"/>
                <a:gd name="T35" fmla="*/ 6 h 49"/>
                <a:gd name="T36" fmla="*/ 27 w 58"/>
                <a:gd name="T37" fmla="*/ 26 h 49"/>
                <a:gd name="T38" fmla="*/ 32 w 58"/>
                <a:gd name="T39" fmla="*/ 26 h 49"/>
                <a:gd name="T40" fmla="*/ 32 w 58"/>
                <a:gd name="T41" fmla="*/ 32 h 49"/>
                <a:gd name="T42" fmla="*/ 58 w 58"/>
                <a:gd name="T43" fmla="*/ 32 h 49"/>
                <a:gd name="T44" fmla="*/ 57 w 58"/>
                <a:gd name="T45" fmla="*/ 15 h 49"/>
                <a:gd name="T46" fmla="*/ 52 w 58"/>
                <a:gd name="T47" fmla="*/ 9 h 49"/>
                <a:gd name="T48" fmla="*/ 42 w 58"/>
                <a:gd name="T49" fmla="*/ 9 h 49"/>
                <a:gd name="T50" fmla="*/ 39 w 58"/>
                <a:gd name="T51" fmla="*/ 3 h 49"/>
                <a:gd name="T52" fmla="*/ 36 w 58"/>
                <a:gd name="T53" fmla="*/ 0 h 49"/>
                <a:gd name="T54" fmla="*/ 23 w 58"/>
                <a:gd name="T55" fmla="*/ 0 h 49"/>
                <a:gd name="T56" fmla="*/ 19 w 58"/>
                <a:gd name="T57" fmla="*/ 3 h 49"/>
                <a:gd name="T58" fmla="*/ 16 w 58"/>
                <a:gd name="T59" fmla="*/ 9 h 49"/>
                <a:gd name="T60" fmla="*/ 7 w 58"/>
                <a:gd name="T61" fmla="*/ 9 h 49"/>
                <a:gd name="T62" fmla="*/ 1 w 58"/>
                <a:gd name="T63" fmla="*/ 15 h 49"/>
                <a:gd name="T64" fmla="*/ 0 w 58"/>
                <a:gd name="T65" fmla="*/ 32 h 49"/>
                <a:gd name="T66" fmla="*/ 27 w 58"/>
                <a:gd name="T67" fmla="*/ 32 h 49"/>
                <a:gd name="T68" fmla="*/ 27 w 58"/>
                <a:gd name="T6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 h="49">
                  <a:moveTo>
                    <a:pt x="32" y="41"/>
                  </a:moveTo>
                  <a:cubicBezTo>
                    <a:pt x="27" y="41"/>
                    <a:pt x="27" y="41"/>
                    <a:pt x="27" y="41"/>
                  </a:cubicBezTo>
                  <a:cubicBezTo>
                    <a:pt x="27" y="35"/>
                    <a:pt x="27" y="35"/>
                    <a:pt x="27" y="35"/>
                  </a:cubicBezTo>
                  <a:cubicBezTo>
                    <a:pt x="2" y="35"/>
                    <a:pt x="2" y="35"/>
                    <a:pt x="2" y="35"/>
                  </a:cubicBezTo>
                  <a:cubicBezTo>
                    <a:pt x="2" y="35"/>
                    <a:pt x="2" y="40"/>
                    <a:pt x="2" y="44"/>
                  </a:cubicBezTo>
                  <a:cubicBezTo>
                    <a:pt x="3" y="46"/>
                    <a:pt x="3" y="49"/>
                    <a:pt x="8" y="49"/>
                  </a:cubicBezTo>
                  <a:cubicBezTo>
                    <a:pt x="51" y="49"/>
                    <a:pt x="51" y="49"/>
                    <a:pt x="51" y="49"/>
                  </a:cubicBezTo>
                  <a:cubicBezTo>
                    <a:pt x="55" y="49"/>
                    <a:pt x="56" y="46"/>
                    <a:pt x="56" y="44"/>
                  </a:cubicBezTo>
                  <a:cubicBezTo>
                    <a:pt x="56" y="40"/>
                    <a:pt x="56" y="35"/>
                    <a:pt x="56" y="35"/>
                  </a:cubicBezTo>
                  <a:cubicBezTo>
                    <a:pt x="32" y="35"/>
                    <a:pt x="32" y="35"/>
                    <a:pt x="32" y="35"/>
                  </a:cubicBezTo>
                  <a:lnTo>
                    <a:pt x="32" y="41"/>
                  </a:lnTo>
                  <a:close/>
                  <a:moveTo>
                    <a:pt x="22" y="6"/>
                  </a:moveTo>
                  <a:cubicBezTo>
                    <a:pt x="23" y="5"/>
                    <a:pt x="23" y="4"/>
                    <a:pt x="25" y="4"/>
                  </a:cubicBezTo>
                  <a:cubicBezTo>
                    <a:pt x="34" y="4"/>
                    <a:pt x="34" y="4"/>
                    <a:pt x="34" y="4"/>
                  </a:cubicBezTo>
                  <a:cubicBezTo>
                    <a:pt x="35" y="4"/>
                    <a:pt x="35" y="5"/>
                    <a:pt x="36" y="6"/>
                  </a:cubicBezTo>
                  <a:cubicBezTo>
                    <a:pt x="36" y="6"/>
                    <a:pt x="37" y="8"/>
                    <a:pt x="38" y="9"/>
                  </a:cubicBezTo>
                  <a:cubicBezTo>
                    <a:pt x="21" y="9"/>
                    <a:pt x="21" y="9"/>
                    <a:pt x="21" y="9"/>
                  </a:cubicBezTo>
                  <a:cubicBezTo>
                    <a:pt x="22" y="8"/>
                    <a:pt x="22" y="6"/>
                    <a:pt x="22" y="6"/>
                  </a:cubicBezTo>
                  <a:close/>
                  <a:moveTo>
                    <a:pt x="27" y="26"/>
                  </a:moveTo>
                  <a:cubicBezTo>
                    <a:pt x="32" y="26"/>
                    <a:pt x="32" y="26"/>
                    <a:pt x="32" y="26"/>
                  </a:cubicBezTo>
                  <a:cubicBezTo>
                    <a:pt x="32" y="32"/>
                    <a:pt x="32" y="32"/>
                    <a:pt x="32" y="32"/>
                  </a:cubicBezTo>
                  <a:cubicBezTo>
                    <a:pt x="58" y="32"/>
                    <a:pt x="58" y="32"/>
                    <a:pt x="58" y="32"/>
                  </a:cubicBezTo>
                  <a:cubicBezTo>
                    <a:pt x="58" y="32"/>
                    <a:pt x="57" y="19"/>
                    <a:pt x="57" y="15"/>
                  </a:cubicBezTo>
                  <a:cubicBezTo>
                    <a:pt x="57" y="11"/>
                    <a:pt x="56" y="9"/>
                    <a:pt x="52" y="9"/>
                  </a:cubicBezTo>
                  <a:cubicBezTo>
                    <a:pt x="42" y="9"/>
                    <a:pt x="42" y="9"/>
                    <a:pt x="42" y="9"/>
                  </a:cubicBezTo>
                  <a:cubicBezTo>
                    <a:pt x="41" y="6"/>
                    <a:pt x="39" y="3"/>
                    <a:pt x="39" y="3"/>
                  </a:cubicBezTo>
                  <a:cubicBezTo>
                    <a:pt x="38" y="1"/>
                    <a:pt x="38" y="0"/>
                    <a:pt x="36" y="0"/>
                  </a:cubicBezTo>
                  <a:cubicBezTo>
                    <a:pt x="23" y="0"/>
                    <a:pt x="23" y="0"/>
                    <a:pt x="23" y="0"/>
                  </a:cubicBezTo>
                  <a:cubicBezTo>
                    <a:pt x="21" y="0"/>
                    <a:pt x="20" y="1"/>
                    <a:pt x="19" y="3"/>
                  </a:cubicBezTo>
                  <a:cubicBezTo>
                    <a:pt x="19" y="3"/>
                    <a:pt x="17" y="6"/>
                    <a:pt x="16" y="9"/>
                  </a:cubicBezTo>
                  <a:cubicBezTo>
                    <a:pt x="7" y="9"/>
                    <a:pt x="7" y="9"/>
                    <a:pt x="7" y="9"/>
                  </a:cubicBezTo>
                  <a:cubicBezTo>
                    <a:pt x="3" y="9"/>
                    <a:pt x="1" y="11"/>
                    <a:pt x="1" y="15"/>
                  </a:cubicBezTo>
                  <a:cubicBezTo>
                    <a:pt x="1" y="19"/>
                    <a:pt x="0" y="32"/>
                    <a:pt x="0" y="32"/>
                  </a:cubicBezTo>
                  <a:cubicBezTo>
                    <a:pt x="27" y="32"/>
                    <a:pt x="27" y="32"/>
                    <a:pt x="27" y="32"/>
                  </a:cubicBezTo>
                  <a:lnTo>
                    <a:pt x="27"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1" name="Freeform 119"/>
            <p:cNvSpPr>
              <a:spLocks noEditPoints="1"/>
            </p:cNvSpPr>
            <p:nvPr/>
          </p:nvSpPr>
          <p:spPr bwMode="auto">
            <a:xfrm>
              <a:off x="5949951" y="3600451"/>
              <a:ext cx="88900" cy="76200"/>
            </a:xfrm>
            <a:custGeom>
              <a:avLst/>
              <a:gdLst>
                <a:gd name="T0" fmla="*/ 35 w 36"/>
                <a:gd name="T1" fmla="*/ 17 h 30"/>
                <a:gd name="T2" fmla="*/ 34 w 36"/>
                <a:gd name="T3" fmla="*/ 18 h 30"/>
                <a:gd name="T4" fmla="*/ 34 w 36"/>
                <a:gd name="T5" fmla="*/ 18 h 30"/>
                <a:gd name="T6" fmla="*/ 34 w 36"/>
                <a:gd name="T7" fmla="*/ 18 h 30"/>
                <a:gd name="T8" fmla="*/ 18 w 36"/>
                <a:gd name="T9" fmla="*/ 4 h 30"/>
                <a:gd name="T10" fmla="*/ 2 w 36"/>
                <a:gd name="T11" fmla="*/ 18 h 30"/>
                <a:gd name="T12" fmla="*/ 2 w 36"/>
                <a:gd name="T13" fmla="*/ 18 h 30"/>
                <a:gd name="T14" fmla="*/ 1 w 36"/>
                <a:gd name="T15" fmla="*/ 17 h 30"/>
                <a:gd name="T16" fmla="*/ 0 w 36"/>
                <a:gd name="T17" fmla="*/ 16 h 30"/>
                <a:gd name="T18" fmla="*/ 0 w 36"/>
                <a:gd name="T19" fmla="*/ 15 h 30"/>
                <a:gd name="T20" fmla="*/ 16 w 36"/>
                <a:gd name="T21" fmla="*/ 1 h 30"/>
                <a:gd name="T22" fmla="*/ 20 w 36"/>
                <a:gd name="T23" fmla="*/ 1 h 30"/>
                <a:gd name="T24" fmla="*/ 25 w 36"/>
                <a:gd name="T25" fmla="*/ 6 h 30"/>
                <a:gd name="T26" fmla="*/ 25 w 36"/>
                <a:gd name="T27" fmla="*/ 1 h 30"/>
                <a:gd name="T28" fmla="*/ 26 w 36"/>
                <a:gd name="T29" fmla="*/ 1 h 30"/>
                <a:gd name="T30" fmla="*/ 30 w 36"/>
                <a:gd name="T31" fmla="*/ 1 h 30"/>
                <a:gd name="T32" fmla="*/ 31 w 36"/>
                <a:gd name="T33" fmla="*/ 1 h 30"/>
                <a:gd name="T34" fmla="*/ 31 w 36"/>
                <a:gd name="T35" fmla="*/ 11 h 30"/>
                <a:gd name="T36" fmla="*/ 36 w 36"/>
                <a:gd name="T37" fmla="*/ 15 h 30"/>
                <a:gd name="T38" fmla="*/ 36 w 36"/>
                <a:gd name="T39" fmla="*/ 16 h 30"/>
                <a:gd name="T40" fmla="*/ 35 w 36"/>
                <a:gd name="T41" fmla="*/ 17 h 30"/>
                <a:gd name="T42" fmla="*/ 31 w 36"/>
                <a:gd name="T43" fmla="*/ 28 h 30"/>
                <a:gd name="T44" fmla="*/ 29 w 36"/>
                <a:gd name="T45" fmla="*/ 30 h 30"/>
                <a:gd name="T46" fmla="*/ 21 w 36"/>
                <a:gd name="T47" fmla="*/ 30 h 30"/>
                <a:gd name="T48" fmla="*/ 21 w 36"/>
                <a:gd name="T49" fmla="*/ 21 h 30"/>
                <a:gd name="T50" fmla="*/ 15 w 36"/>
                <a:gd name="T51" fmla="*/ 21 h 30"/>
                <a:gd name="T52" fmla="*/ 15 w 36"/>
                <a:gd name="T53" fmla="*/ 30 h 30"/>
                <a:gd name="T54" fmla="*/ 6 w 36"/>
                <a:gd name="T55" fmla="*/ 30 h 30"/>
                <a:gd name="T56" fmla="*/ 5 w 36"/>
                <a:gd name="T57" fmla="*/ 28 h 30"/>
                <a:gd name="T58" fmla="*/ 5 w 36"/>
                <a:gd name="T59" fmla="*/ 17 h 30"/>
                <a:gd name="T60" fmla="*/ 5 w 36"/>
                <a:gd name="T61" fmla="*/ 17 h 30"/>
                <a:gd name="T62" fmla="*/ 18 w 36"/>
                <a:gd name="T63" fmla="*/ 6 h 30"/>
                <a:gd name="T64" fmla="*/ 31 w 36"/>
                <a:gd name="T65" fmla="*/ 17 h 30"/>
                <a:gd name="T66" fmla="*/ 31 w 36"/>
                <a:gd name="T67" fmla="*/ 17 h 30"/>
                <a:gd name="T68" fmla="*/ 31 w 36"/>
                <a:gd name="T6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30">
                  <a:moveTo>
                    <a:pt x="35" y="17"/>
                  </a:moveTo>
                  <a:cubicBezTo>
                    <a:pt x="34" y="18"/>
                    <a:pt x="34" y="18"/>
                    <a:pt x="34" y="18"/>
                  </a:cubicBezTo>
                  <a:cubicBezTo>
                    <a:pt x="34" y="18"/>
                    <a:pt x="34" y="18"/>
                    <a:pt x="34" y="18"/>
                  </a:cubicBezTo>
                  <a:cubicBezTo>
                    <a:pt x="34" y="18"/>
                    <a:pt x="34" y="18"/>
                    <a:pt x="34" y="18"/>
                  </a:cubicBezTo>
                  <a:cubicBezTo>
                    <a:pt x="18" y="4"/>
                    <a:pt x="18" y="4"/>
                    <a:pt x="18" y="4"/>
                  </a:cubicBezTo>
                  <a:cubicBezTo>
                    <a:pt x="2" y="18"/>
                    <a:pt x="2" y="18"/>
                    <a:pt x="2" y="18"/>
                  </a:cubicBezTo>
                  <a:cubicBezTo>
                    <a:pt x="2" y="18"/>
                    <a:pt x="2" y="18"/>
                    <a:pt x="2" y="18"/>
                  </a:cubicBezTo>
                  <a:cubicBezTo>
                    <a:pt x="1" y="17"/>
                    <a:pt x="1" y="17"/>
                    <a:pt x="1" y="17"/>
                  </a:cubicBezTo>
                  <a:cubicBezTo>
                    <a:pt x="0" y="16"/>
                    <a:pt x="0" y="16"/>
                    <a:pt x="0" y="16"/>
                  </a:cubicBezTo>
                  <a:cubicBezTo>
                    <a:pt x="0" y="15"/>
                    <a:pt x="0" y="15"/>
                    <a:pt x="0" y="15"/>
                  </a:cubicBezTo>
                  <a:cubicBezTo>
                    <a:pt x="16" y="1"/>
                    <a:pt x="16" y="1"/>
                    <a:pt x="16" y="1"/>
                  </a:cubicBezTo>
                  <a:cubicBezTo>
                    <a:pt x="17" y="0"/>
                    <a:pt x="19" y="0"/>
                    <a:pt x="20" y="1"/>
                  </a:cubicBezTo>
                  <a:cubicBezTo>
                    <a:pt x="25" y="6"/>
                    <a:pt x="25" y="6"/>
                    <a:pt x="25" y="6"/>
                  </a:cubicBezTo>
                  <a:cubicBezTo>
                    <a:pt x="25" y="1"/>
                    <a:pt x="25" y="1"/>
                    <a:pt x="25" y="1"/>
                  </a:cubicBezTo>
                  <a:cubicBezTo>
                    <a:pt x="25" y="1"/>
                    <a:pt x="25" y="1"/>
                    <a:pt x="26" y="1"/>
                  </a:cubicBezTo>
                  <a:cubicBezTo>
                    <a:pt x="30" y="1"/>
                    <a:pt x="30" y="1"/>
                    <a:pt x="30" y="1"/>
                  </a:cubicBezTo>
                  <a:cubicBezTo>
                    <a:pt x="31" y="1"/>
                    <a:pt x="31" y="1"/>
                    <a:pt x="31" y="1"/>
                  </a:cubicBezTo>
                  <a:cubicBezTo>
                    <a:pt x="31" y="11"/>
                    <a:pt x="31" y="11"/>
                    <a:pt x="31" y="11"/>
                  </a:cubicBezTo>
                  <a:cubicBezTo>
                    <a:pt x="36" y="15"/>
                    <a:pt x="36" y="15"/>
                    <a:pt x="36" y="15"/>
                  </a:cubicBezTo>
                  <a:cubicBezTo>
                    <a:pt x="36" y="16"/>
                    <a:pt x="36" y="16"/>
                    <a:pt x="36" y="16"/>
                  </a:cubicBezTo>
                  <a:lnTo>
                    <a:pt x="35" y="17"/>
                  </a:lnTo>
                  <a:close/>
                  <a:moveTo>
                    <a:pt x="31" y="28"/>
                  </a:moveTo>
                  <a:cubicBezTo>
                    <a:pt x="31" y="29"/>
                    <a:pt x="30" y="30"/>
                    <a:pt x="29" y="30"/>
                  </a:cubicBezTo>
                  <a:cubicBezTo>
                    <a:pt x="21" y="30"/>
                    <a:pt x="21" y="30"/>
                    <a:pt x="21" y="30"/>
                  </a:cubicBezTo>
                  <a:cubicBezTo>
                    <a:pt x="21" y="21"/>
                    <a:pt x="21" y="21"/>
                    <a:pt x="21" y="21"/>
                  </a:cubicBezTo>
                  <a:cubicBezTo>
                    <a:pt x="15" y="21"/>
                    <a:pt x="15" y="21"/>
                    <a:pt x="15" y="21"/>
                  </a:cubicBezTo>
                  <a:cubicBezTo>
                    <a:pt x="15" y="30"/>
                    <a:pt x="15" y="30"/>
                    <a:pt x="15" y="30"/>
                  </a:cubicBezTo>
                  <a:cubicBezTo>
                    <a:pt x="6" y="30"/>
                    <a:pt x="6" y="30"/>
                    <a:pt x="6" y="30"/>
                  </a:cubicBezTo>
                  <a:cubicBezTo>
                    <a:pt x="5" y="30"/>
                    <a:pt x="5" y="29"/>
                    <a:pt x="5" y="28"/>
                  </a:cubicBezTo>
                  <a:cubicBezTo>
                    <a:pt x="5" y="17"/>
                    <a:pt x="5" y="17"/>
                    <a:pt x="5" y="17"/>
                  </a:cubicBezTo>
                  <a:cubicBezTo>
                    <a:pt x="5" y="17"/>
                    <a:pt x="5" y="17"/>
                    <a:pt x="5" y="17"/>
                  </a:cubicBezTo>
                  <a:cubicBezTo>
                    <a:pt x="18" y="6"/>
                    <a:pt x="18" y="6"/>
                    <a:pt x="18" y="6"/>
                  </a:cubicBezTo>
                  <a:cubicBezTo>
                    <a:pt x="31" y="17"/>
                    <a:pt x="31" y="17"/>
                    <a:pt x="31" y="17"/>
                  </a:cubicBezTo>
                  <a:cubicBezTo>
                    <a:pt x="31" y="17"/>
                    <a:pt x="31" y="17"/>
                    <a:pt x="31" y="17"/>
                  </a:cubicBezTo>
                  <a:lnTo>
                    <a:pt x="31" y="28"/>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2" name="Freeform 131"/>
            <p:cNvSpPr>
              <a:spLocks noEditPoints="1"/>
            </p:cNvSpPr>
            <p:nvPr/>
          </p:nvSpPr>
          <p:spPr bwMode="auto">
            <a:xfrm>
              <a:off x="5541435" y="4897967"/>
              <a:ext cx="107951" cy="78317"/>
            </a:xfrm>
            <a:custGeom>
              <a:avLst/>
              <a:gdLst>
                <a:gd name="T0" fmla="*/ 17 w 43"/>
                <a:gd name="T1" fmla="*/ 22 h 31"/>
                <a:gd name="T2" fmla="*/ 17 w 43"/>
                <a:gd name="T3" fmla="*/ 9 h 31"/>
                <a:gd name="T4" fmla="*/ 28 w 43"/>
                <a:gd name="T5" fmla="*/ 15 h 31"/>
                <a:gd name="T6" fmla="*/ 17 w 43"/>
                <a:gd name="T7" fmla="*/ 22 h 31"/>
                <a:gd name="T8" fmla="*/ 43 w 43"/>
                <a:gd name="T9" fmla="*/ 5 h 31"/>
                <a:gd name="T10" fmla="*/ 43 w 43"/>
                <a:gd name="T11" fmla="*/ 2 h 31"/>
                <a:gd name="T12" fmla="*/ 41 w 43"/>
                <a:gd name="T13" fmla="*/ 0 h 31"/>
                <a:gd name="T14" fmla="*/ 2 w 43"/>
                <a:gd name="T15" fmla="*/ 0 h 31"/>
                <a:gd name="T16" fmla="*/ 0 w 43"/>
                <a:gd name="T17" fmla="*/ 2 h 31"/>
                <a:gd name="T18" fmla="*/ 0 w 43"/>
                <a:gd name="T19" fmla="*/ 5 h 31"/>
                <a:gd name="T20" fmla="*/ 5 w 43"/>
                <a:gd name="T21" fmla="*/ 5 h 31"/>
                <a:gd name="T22" fmla="*/ 5 w 43"/>
                <a:gd name="T23" fmla="*/ 9 h 31"/>
                <a:gd name="T24" fmla="*/ 0 w 43"/>
                <a:gd name="T25" fmla="*/ 9 h 31"/>
                <a:gd name="T26" fmla="*/ 0 w 43"/>
                <a:gd name="T27" fmla="*/ 13 h 31"/>
                <a:gd name="T28" fmla="*/ 5 w 43"/>
                <a:gd name="T29" fmla="*/ 13 h 31"/>
                <a:gd name="T30" fmla="*/ 5 w 43"/>
                <a:gd name="T31" fmla="*/ 18 h 31"/>
                <a:gd name="T32" fmla="*/ 0 w 43"/>
                <a:gd name="T33" fmla="*/ 18 h 31"/>
                <a:gd name="T34" fmla="*/ 0 w 43"/>
                <a:gd name="T35" fmla="*/ 22 h 31"/>
                <a:gd name="T36" fmla="*/ 5 w 43"/>
                <a:gd name="T37" fmla="*/ 22 h 31"/>
                <a:gd name="T38" fmla="*/ 5 w 43"/>
                <a:gd name="T39" fmla="*/ 26 h 31"/>
                <a:gd name="T40" fmla="*/ 0 w 43"/>
                <a:gd name="T41" fmla="*/ 26 h 31"/>
                <a:gd name="T42" fmla="*/ 0 w 43"/>
                <a:gd name="T43" fmla="*/ 29 h 31"/>
                <a:gd name="T44" fmla="*/ 2 w 43"/>
                <a:gd name="T45" fmla="*/ 31 h 31"/>
                <a:gd name="T46" fmla="*/ 41 w 43"/>
                <a:gd name="T47" fmla="*/ 31 h 31"/>
                <a:gd name="T48" fmla="*/ 43 w 43"/>
                <a:gd name="T49" fmla="*/ 29 h 31"/>
                <a:gd name="T50" fmla="*/ 43 w 43"/>
                <a:gd name="T51" fmla="*/ 26 h 31"/>
                <a:gd name="T52" fmla="*/ 39 w 43"/>
                <a:gd name="T53" fmla="*/ 26 h 31"/>
                <a:gd name="T54" fmla="*/ 39 w 43"/>
                <a:gd name="T55" fmla="*/ 22 h 31"/>
                <a:gd name="T56" fmla="*/ 43 w 43"/>
                <a:gd name="T57" fmla="*/ 22 h 31"/>
                <a:gd name="T58" fmla="*/ 43 w 43"/>
                <a:gd name="T59" fmla="*/ 18 h 31"/>
                <a:gd name="T60" fmla="*/ 39 w 43"/>
                <a:gd name="T61" fmla="*/ 18 h 31"/>
                <a:gd name="T62" fmla="*/ 39 w 43"/>
                <a:gd name="T63" fmla="*/ 13 h 31"/>
                <a:gd name="T64" fmla="*/ 43 w 43"/>
                <a:gd name="T65" fmla="*/ 13 h 31"/>
                <a:gd name="T66" fmla="*/ 43 w 43"/>
                <a:gd name="T67" fmla="*/ 9 h 31"/>
                <a:gd name="T68" fmla="*/ 39 w 43"/>
                <a:gd name="T69" fmla="*/ 9 h 31"/>
                <a:gd name="T70" fmla="*/ 39 w 43"/>
                <a:gd name="T71" fmla="*/ 5 h 31"/>
                <a:gd name="T72" fmla="*/ 43 w 43"/>
                <a:gd name="T7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31">
                  <a:moveTo>
                    <a:pt x="17" y="22"/>
                  </a:moveTo>
                  <a:cubicBezTo>
                    <a:pt x="17" y="9"/>
                    <a:pt x="17" y="9"/>
                    <a:pt x="17" y="9"/>
                  </a:cubicBezTo>
                  <a:cubicBezTo>
                    <a:pt x="28" y="15"/>
                    <a:pt x="28" y="15"/>
                    <a:pt x="28" y="15"/>
                  </a:cubicBezTo>
                  <a:cubicBezTo>
                    <a:pt x="17" y="22"/>
                    <a:pt x="17" y="22"/>
                    <a:pt x="17" y="22"/>
                  </a:cubicBezTo>
                  <a:moveTo>
                    <a:pt x="43" y="5"/>
                  </a:moveTo>
                  <a:cubicBezTo>
                    <a:pt x="43" y="2"/>
                    <a:pt x="43" y="2"/>
                    <a:pt x="43" y="2"/>
                  </a:cubicBezTo>
                  <a:cubicBezTo>
                    <a:pt x="43" y="1"/>
                    <a:pt x="42" y="0"/>
                    <a:pt x="41" y="0"/>
                  </a:cubicBezTo>
                  <a:cubicBezTo>
                    <a:pt x="2" y="0"/>
                    <a:pt x="2" y="0"/>
                    <a:pt x="2" y="0"/>
                  </a:cubicBezTo>
                  <a:cubicBezTo>
                    <a:pt x="1" y="0"/>
                    <a:pt x="0" y="1"/>
                    <a:pt x="0" y="2"/>
                  </a:cubicBezTo>
                  <a:cubicBezTo>
                    <a:pt x="0" y="5"/>
                    <a:pt x="0" y="5"/>
                    <a:pt x="0" y="5"/>
                  </a:cubicBezTo>
                  <a:cubicBezTo>
                    <a:pt x="5" y="5"/>
                    <a:pt x="5" y="5"/>
                    <a:pt x="5" y="5"/>
                  </a:cubicBezTo>
                  <a:cubicBezTo>
                    <a:pt x="5" y="9"/>
                    <a:pt x="5" y="9"/>
                    <a:pt x="5" y="9"/>
                  </a:cubicBezTo>
                  <a:cubicBezTo>
                    <a:pt x="0" y="9"/>
                    <a:pt x="0" y="9"/>
                    <a:pt x="0" y="9"/>
                  </a:cubicBezTo>
                  <a:cubicBezTo>
                    <a:pt x="0" y="13"/>
                    <a:pt x="0" y="13"/>
                    <a:pt x="0" y="13"/>
                  </a:cubicBezTo>
                  <a:cubicBezTo>
                    <a:pt x="5" y="13"/>
                    <a:pt x="5" y="13"/>
                    <a:pt x="5" y="13"/>
                  </a:cubicBezTo>
                  <a:cubicBezTo>
                    <a:pt x="5" y="18"/>
                    <a:pt x="5" y="18"/>
                    <a:pt x="5" y="18"/>
                  </a:cubicBezTo>
                  <a:cubicBezTo>
                    <a:pt x="0" y="18"/>
                    <a:pt x="0" y="18"/>
                    <a:pt x="0" y="18"/>
                  </a:cubicBezTo>
                  <a:cubicBezTo>
                    <a:pt x="0" y="22"/>
                    <a:pt x="0" y="22"/>
                    <a:pt x="0" y="22"/>
                  </a:cubicBezTo>
                  <a:cubicBezTo>
                    <a:pt x="5" y="22"/>
                    <a:pt x="5" y="22"/>
                    <a:pt x="5" y="22"/>
                  </a:cubicBezTo>
                  <a:cubicBezTo>
                    <a:pt x="5" y="26"/>
                    <a:pt x="5" y="26"/>
                    <a:pt x="5" y="26"/>
                  </a:cubicBezTo>
                  <a:cubicBezTo>
                    <a:pt x="0" y="26"/>
                    <a:pt x="0" y="26"/>
                    <a:pt x="0" y="26"/>
                  </a:cubicBezTo>
                  <a:cubicBezTo>
                    <a:pt x="0" y="29"/>
                    <a:pt x="0" y="29"/>
                    <a:pt x="0" y="29"/>
                  </a:cubicBezTo>
                  <a:cubicBezTo>
                    <a:pt x="0" y="30"/>
                    <a:pt x="1" y="31"/>
                    <a:pt x="2" y="31"/>
                  </a:cubicBezTo>
                  <a:cubicBezTo>
                    <a:pt x="41" y="31"/>
                    <a:pt x="41" y="31"/>
                    <a:pt x="41" y="31"/>
                  </a:cubicBezTo>
                  <a:cubicBezTo>
                    <a:pt x="42" y="31"/>
                    <a:pt x="43" y="30"/>
                    <a:pt x="43" y="29"/>
                  </a:cubicBezTo>
                  <a:cubicBezTo>
                    <a:pt x="43" y="26"/>
                    <a:pt x="43" y="26"/>
                    <a:pt x="43" y="26"/>
                  </a:cubicBezTo>
                  <a:cubicBezTo>
                    <a:pt x="39" y="26"/>
                    <a:pt x="39" y="26"/>
                    <a:pt x="39" y="26"/>
                  </a:cubicBezTo>
                  <a:cubicBezTo>
                    <a:pt x="39" y="22"/>
                    <a:pt x="39" y="22"/>
                    <a:pt x="39" y="22"/>
                  </a:cubicBezTo>
                  <a:cubicBezTo>
                    <a:pt x="43" y="22"/>
                    <a:pt x="43" y="22"/>
                    <a:pt x="43" y="22"/>
                  </a:cubicBezTo>
                  <a:cubicBezTo>
                    <a:pt x="43" y="18"/>
                    <a:pt x="43" y="18"/>
                    <a:pt x="43" y="18"/>
                  </a:cubicBezTo>
                  <a:cubicBezTo>
                    <a:pt x="39" y="18"/>
                    <a:pt x="39" y="18"/>
                    <a:pt x="39" y="18"/>
                  </a:cubicBezTo>
                  <a:cubicBezTo>
                    <a:pt x="39" y="13"/>
                    <a:pt x="39" y="13"/>
                    <a:pt x="39" y="13"/>
                  </a:cubicBezTo>
                  <a:cubicBezTo>
                    <a:pt x="43" y="13"/>
                    <a:pt x="43" y="13"/>
                    <a:pt x="43" y="13"/>
                  </a:cubicBezTo>
                  <a:cubicBezTo>
                    <a:pt x="43" y="9"/>
                    <a:pt x="43" y="9"/>
                    <a:pt x="43" y="9"/>
                  </a:cubicBezTo>
                  <a:cubicBezTo>
                    <a:pt x="39" y="9"/>
                    <a:pt x="39" y="9"/>
                    <a:pt x="39" y="9"/>
                  </a:cubicBezTo>
                  <a:cubicBezTo>
                    <a:pt x="39" y="5"/>
                    <a:pt x="39" y="5"/>
                    <a:pt x="39" y="5"/>
                  </a:cubicBezTo>
                  <a:cubicBezTo>
                    <a:pt x="43" y="5"/>
                    <a:pt x="43" y="5"/>
                    <a:pt x="43" y="5"/>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3" name="Freeform 136"/>
            <p:cNvSpPr>
              <a:spLocks noEditPoints="1"/>
            </p:cNvSpPr>
            <p:nvPr/>
          </p:nvSpPr>
          <p:spPr bwMode="auto">
            <a:xfrm>
              <a:off x="5374218" y="3757084"/>
              <a:ext cx="141817" cy="84667"/>
            </a:xfrm>
            <a:custGeom>
              <a:avLst/>
              <a:gdLst>
                <a:gd name="T0" fmla="*/ 40 w 57"/>
                <a:gd name="T1" fmla="*/ 11 h 34"/>
                <a:gd name="T2" fmla="*/ 51 w 57"/>
                <a:gd name="T3" fmla="*/ 5 h 34"/>
                <a:gd name="T4" fmla="*/ 43 w 57"/>
                <a:gd name="T5" fmla="*/ 20 h 34"/>
                <a:gd name="T6" fmla="*/ 49 w 57"/>
                <a:gd name="T7" fmla="*/ 14 h 34"/>
                <a:gd name="T8" fmla="*/ 43 w 57"/>
                <a:gd name="T9" fmla="*/ 20 h 34"/>
                <a:gd name="T10" fmla="*/ 46 w 57"/>
                <a:gd name="T11" fmla="*/ 28 h 34"/>
                <a:gd name="T12" fmla="*/ 51 w 57"/>
                <a:gd name="T13" fmla="*/ 23 h 34"/>
                <a:gd name="T14" fmla="*/ 43 w 57"/>
                <a:gd name="T15" fmla="*/ 28 h 34"/>
                <a:gd name="T16" fmla="*/ 14 w 57"/>
                <a:gd name="T17" fmla="*/ 23 h 34"/>
                <a:gd name="T18" fmla="*/ 43 w 57"/>
                <a:gd name="T19" fmla="*/ 28 h 34"/>
                <a:gd name="T20" fmla="*/ 6 w 57"/>
                <a:gd name="T21" fmla="*/ 28 h 34"/>
                <a:gd name="T22" fmla="*/ 11 w 57"/>
                <a:gd name="T23" fmla="*/ 23 h 34"/>
                <a:gd name="T24" fmla="*/ 14 w 57"/>
                <a:gd name="T25" fmla="*/ 14 h 34"/>
                <a:gd name="T26" fmla="*/ 8 w 57"/>
                <a:gd name="T27" fmla="*/ 20 h 34"/>
                <a:gd name="T28" fmla="*/ 14 w 57"/>
                <a:gd name="T29" fmla="*/ 14 h 34"/>
                <a:gd name="T30" fmla="*/ 11 w 57"/>
                <a:gd name="T31" fmla="*/ 5 h 34"/>
                <a:gd name="T32" fmla="*/ 6 w 57"/>
                <a:gd name="T33" fmla="*/ 11 h 34"/>
                <a:gd name="T34" fmla="*/ 23 w 57"/>
                <a:gd name="T35" fmla="*/ 14 h 34"/>
                <a:gd name="T36" fmla="*/ 17 w 57"/>
                <a:gd name="T37" fmla="*/ 20 h 34"/>
                <a:gd name="T38" fmla="*/ 23 w 57"/>
                <a:gd name="T39" fmla="*/ 14 h 34"/>
                <a:gd name="T40" fmla="*/ 20 w 57"/>
                <a:gd name="T41" fmla="*/ 5 h 34"/>
                <a:gd name="T42" fmla="*/ 14 w 57"/>
                <a:gd name="T43" fmla="*/ 11 h 34"/>
                <a:gd name="T44" fmla="*/ 31 w 57"/>
                <a:gd name="T45" fmla="*/ 14 h 34"/>
                <a:gd name="T46" fmla="*/ 26 w 57"/>
                <a:gd name="T47" fmla="*/ 20 h 34"/>
                <a:gd name="T48" fmla="*/ 31 w 57"/>
                <a:gd name="T49" fmla="*/ 14 h 34"/>
                <a:gd name="T50" fmla="*/ 29 w 57"/>
                <a:gd name="T51" fmla="*/ 5 h 34"/>
                <a:gd name="T52" fmla="*/ 23 w 57"/>
                <a:gd name="T53" fmla="*/ 11 h 34"/>
                <a:gd name="T54" fmla="*/ 40 w 57"/>
                <a:gd name="T55" fmla="*/ 14 h 34"/>
                <a:gd name="T56" fmla="*/ 34 w 57"/>
                <a:gd name="T57" fmla="*/ 20 h 34"/>
                <a:gd name="T58" fmla="*/ 40 w 57"/>
                <a:gd name="T59" fmla="*/ 14 h 34"/>
                <a:gd name="T60" fmla="*/ 37 w 57"/>
                <a:gd name="T61" fmla="*/ 5 h 34"/>
                <a:gd name="T62" fmla="*/ 31 w 57"/>
                <a:gd name="T63" fmla="*/ 11 h 34"/>
                <a:gd name="T64" fmla="*/ 53 w 57"/>
                <a:gd name="T65" fmla="*/ 0 h 34"/>
                <a:gd name="T66" fmla="*/ 0 w 57"/>
                <a:gd name="T67" fmla="*/ 4 h 34"/>
                <a:gd name="T68" fmla="*/ 4 w 57"/>
                <a:gd name="T69" fmla="*/ 34 h 34"/>
                <a:gd name="T70" fmla="*/ 57 w 57"/>
                <a:gd name="T71" fmla="*/ 30 h 34"/>
                <a:gd name="T72" fmla="*/ 53 w 57"/>
                <a:gd name="T7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34">
                  <a:moveTo>
                    <a:pt x="51" y="11"/>
                  </a:moveTo>
                  <a:cubicBezTo>
                    <a:pt x="40" y="11"/>
                    <a:pt x="40" y="11"/>
                    <a:pt x="40" y="11"/>
                  </a:cubicBezTo>
                  <a:cubicBezTo>
                    <a:pt x="40" y="5"/>
                    <a:pt x="40" y="5"/>
                    <a:pt x="40" y="5"/>
                  </a:cubicBezTo>
                  <a:cubicBezTo>
                    <a:pt x="51" y="5"/>
                    <a:pt x="51" y="5"/>
                    <a:pt x="51" y="5"/>
                  </a:cubicBezTo>
                  <a:lnTo>
                    <a:pt x="51" y="11"/>
                  </a:lnTo>
                  <a:close/>
                  <a:moveTo>
                    <a:pt x="43" y="20"/>
                  </a:moveTo>
                  <a:cubicBezTo>
                    <a:pt x="43" y="14"/>
                    <a:pt x="43" y="14"/>
                    <a:pt x="43" y="14"/>
                  </a:cubicBezTo>
                  <a:cubicBezTo>
                    <a:pt x="49" y="14"/>
                    <a:pt x="49" y="14"/>
                    <a:pt x="49" y="14"/>
                  </a:cubicBezTo>
                  <a:cubicBezTo>
                    <a:pt x="49" y="20"/>
                    <a:pt x="49" y="20"/>
                    <a:pt x="49" y="20"/>
                  </a:cubicBezTo>
                  <a:lnTo>
                    <a:pt x="43" y="20"/>
                  </a:lnTo>
                  <a:close/>
                  <a:moveTo>
                    <a:pt x="51" y="28"/>
                  </a:moveTo>
                  <a:cubicBezTo>
                    <a:pt x="46" y="28"/>
                    <a:pt x="46" y="28"/>
                    <a:pt x="46" y="28"/>
                  </a:cubicBezTo>
                  <a:cubicBezTo>
                    <a:pt x="46" y="23"/>
                    <a:pt x="46" y="23"/>
                    <a:pt x="46" y="23"/>
                  </a:cubicBezTo>
                  <a:cubicBezTo>
                    <a:pt x="51" y="23"/>
                    <a:pt x="51" y="23"/>
                    <a:pt x="51" y="23"/>
                  </a:cubicBezTo>
                  <a:lnTo>
                    <a:pt x="51" y="28"/>
                  </a:lnTo>
                  <a:close/>
                  <a:moveTo>
                    <a:pt x="43" y="28"/>
                  </a:moveTo>
                  <a:cubicBezTo>
                    <a:pt x="14" y="28"/>
                    <a:pt x="14" y="28"/>
                    <a:pt x="14" y="28"/>
                  </a:cubicBezTo>
                  <a:cubicBezTo>
                    <a:pt x="14" y="23"/>
                    <a:pt x="14" y="23"/>
                    <a:pt x="14" y="23"/>
                  </a:cubicBezTo>
                  <a:cubicBezTo>
                    <a:pt x="43" y="23"/>
                    <a:pt x="43" y="23"/>
                    <a:pt x="43" y="23"/>
                  </a:cubicBezTo>
                  <a:lnTo>
                    <a:pt x="43" y="28"/>
                  </a:lnTo>
                  <a:close/>
                  <a:moveTo>
                    <a:pt x="11" y="28"/>
                  </a:moveTo>
                  <a:cubicBezTo>
                    <a:pt x="6" y="28"/>
                    <a:pt x="6" y="28"/>
                    <a:pt x="6" y="28"/>
                  </a:cubicBezTo>
                  <a:cubicBezTo>
                    <a:pt x="6" y="23"/>
                    <a:pt x="6" y="23"/>
                    <a:pt x="6" y="23"/>
                  </a:cubicBezTo>
                  <a:cubicBezTo>
                    <a:pt x="11" y="23"/>
                    <a:pt x="11" y="23"/>
                    <a:pt x="11" y="23"/>
                  </a:cubicBezTo>
                  <a:lnTo>
                    <a:pt x="11" y="28"/>
                  </a:lnTo>
                  <a:close/>
                  <a:moveTo>
                    <a:pt x="14" y="14"/>
                  </a:moveTo>
                  <a:cubicBezTo>
                    <a:pt x="14" y="20"/>
                    <a:pt x="14" y="20"/>
                    <a:pt x="14" y="20"/>
                  </a:cubicBezTo>
                  <a:cubicBezTo>
                    <a:pt x="8" y="20"/>
                    <a:pt x="8" y="20"/>
                    <a:pt x="8" y="20"/>
                  </a:cubicBezTo>
                  <a:cubicBezTo>
                    <a:pt x="8" y="14"/>
                    <a:pt x="8" y="14"/>
                    <a:pt x="8" y="14"/>
                  </a:cubicBezTo>
                  <a:lnTo>
                    <a:pt x="14" y="14"/>
                  </a:lnTo>
                  <a:close/>
                  <a:moveTo>
                    <a:pt x="6" y="5"/>
                  </a:moveTo>
                  <a:cubicBezTo>
                    <a:pt x="11" y="5"/>
                    <a:pt x="11" y="5"/>
                    <a:pt x="11" y="5"/>
                  </a:cubicBezTo>
                  <a:cubicBezTo>
                    <a:pt x="11" y="11"/>
                    <a:pt x="11" y="11"/>
                    <a:pt x="11" y="11"/>
                  </a:cubicBezTo>
                  <a:cubicBezTo>
                    <a:pt x="6" y="11"/>
                    <a:pt x="6" y="11"/>
                    <a:pt x="6" y="11"/>
                  </a:cubicBezTo>
                  <a:lnTo>
                    <a:pt x="6" y="5"/>
                  </a:lnTo>
                  <a:close/>
                  <a:moveTo>
                    <a:pt x="23" y="14"/>
                  </a:moveTo>
                  <a:cubicBezTo>
                    <a:pt x="23" y="20"/>
                    <a:pt x="23" y="20"/>
                    <a:pt x="23" y="20"/>
                  </a:cubicBezTo>
                  <a:cubicBezTo>
                    <a:pt x="17" y="20"/>
                    <a:pt x="17" y="20"/>
                    <a:pt x="17" y="20"/>
                  </a:cubicBezTo>
                  <a:cubicBezTo>
                    <a:pt x="17" y="14"/>
                    <a:pt x="17" y="14"/>
                    <a:pt x="17" y="14"/>
                  </a:cubicBezTo>
                  <a:lnTo>
                    <a:pt x="23" y="14"/>
                  </a:lnTo>
                  <a:close/>
                  <a:moveTo>
                    <a:pt x="14" y="5"/>
                  </a:moveTo>
                  <a:cubicBezTo>
                    <a:pt x="20" y="5"/>
                    <a:pt x="20" y="5"/>
                    <a:pt x="20" y="5"/>
                  </a:cubicBezTo>
                  <a:cubicBezTo>
                    <a:pt x="20" y="11"/>
                    <a:pt x="20" y="11"/>
                    <a:pt x="20" y="11"/>
                  </a:cubicBezTo>
                  <a:cubicBezTo>
                    <a:pt x="14" y="11"/>
                    <a:pt x="14" y="11"/>
                    <a:pt x="14" y="11"/>
                  </a:cubicBezTo>
                  <a:lnTo>
                    <a:pt x="14" y="5"/>
                  </a:lnTo>
                  <a:close/>
                  <a:moveTo>
                    <a:pt x="31" y="14"/>
                  </a:moveTo>
                  <a:cubicBezTo>
                    <a:pt x="31" y="20"/>
                    <a:pt x="31" y="20"/>
                    <a:pt x="31" y="20"/>
                  </a:cubicBezTo>
                  <a:cubicBezTo>
                    <a:pt x="26" y="20"/>
                    <a:pt x="26" y="20"/>
                    <a:pt x="26" y="20"/>
                  </a:cubicBezTo>
                  <a:cubicBezTo>
                    <a:pt x="26" y="14"/>
                    <a:pt x="26" y="14"/>
                    <a:pt x="26" y="14"/>
                  </a:cubicBezTo>
                  <a:lnTo>
                    <a:pt x="31" y="14"/>
                  </a:lnTo>
                  <a:close/>
                  <a:moveTo>
                    <a:pt x="23" y="5"/>
                  </a:moveTo>
                  <a:cubicBezTo>
                    <a:pt x="29" y="5"/>
                    <a:pt x="29" y="5"/>
                    <a:pt x="29" y="5"/>
                  </a:cubicBezTo>
                  <a:cubicBezTo>
                    <a:pt x="29" y="11"/>
                    <a:pt x="29" y="11"/>
                    <a:pt x="29" y="11"/>
                  </a:cubicBezTo>
                  <a:cubicBezTo>
                    <a:pt x="23" y="11"/>
                    <a:pt x="23" y="11"/>
                    <a:pt x="23" y="11"/>
                  </a:cubicBezTo>
                  <a:lnTo>
                    <a:pt x="23" y="5"/>
                  </a:lnTo>
                  <a:close/>
                  <a:moveTo>
                    <a:pt x="40" y="14"/>
                  </a:moveTo>
                  <a:cubicBezTo>
                    <a:pt x="40" y="20"/>
                    <a:pt x="40" y="20"/>
                    <a:pt x="40" y="20"/>
                  </a:cubicBezTo>
                  <a:cubicBezTo>
                    <a:pt x="34" y="20"/>
                    <a:pt x="34" y="20"/>
                    <a:pt x="34" y="20"/>
                  </a:cubicBezTo>
                  <a:cubicBezTo>
                    <a:pt x="34" y="14"/>
                    <a:pt x="34" y="14"/>
                    <a:pt x="34" y="14"/>
                  </a:cubicBezTo>
                  <a:lnTo>
                    <a:pt x="40" y="14"/>
                  </a:lnTo>
                  <a:close/>
                  <a:moveTo>
                    <a:pt x="31" y="5"/>
                  </a:moveTo>
                  <a:cubicBezTo>
                    <a:pt x="37" y="5"/>
                    <a:pt x="37" y="5"/>
                    <a:pt x="37" y="5"/>
                  </a:cubicBezTo>
                  <a:cubicBezTo>
                    <a:pt x="37" y="11"/>
                    <a:pt x="37" y="11"/>
                    <a:pt x="37" y="11"/>
                  </a:cubicBezTo>
                  <a:cubicBezTo>
                    <a:pt x="31" y="11"/>
                    <a:pt x="31" y="11"/>
                    <a:pt x="31" y="11"/>
                  </a:cubicBezTo>
                  <a:lnTo>
                    <a:pt x="31" y="5"/>
                  </a:lnTo>
                  <a:close/>
                  <a:moveTo>
                    <a:pt x="53" y="0"/>
                  </a:moveTo>
                  <a:cubicBezTo>
                    <a:pt x="4" y="0"/>
                    <a:pt x="4" y="0"/>
                    <a:pt x="4" y="0"/>
                  </a:cubicBezTo>
                  <a:cubicBezTo>
                    <a:pt x="2" y="0"/>
                    <a:pt x="0" y="2"/>
                    <a:pt x="0" y="4"/>
                  </a:cubicBezTo>
                  <a:cubicBezTo>
                    <a:pt x="0" y="30"/>
                    <a:pt x="0" y="30"/>
                    <a:pt x="0" y="30"/>
                  </a:cubicBezTo>
                  <a:cubicBezTo>
                    <a:pt x="0" y="32"/>
                    <a:pt x="2" y="34"/>
                    <a:pt x="4" y="34"/>
                  </a:cubicBezTo>
                  <a:cubicBezTo>
                    <a:pt x="53" y="34"/>
                    <a:pt x="53" y="34"/>
                    <a:pt x="53" y="34"/>
                  </a:cubicBezTo>
                  <a:cubicBezTo>
                    <a:pt x="55" y="34"/>
                    <a:pt x="57" y="32"/>
                    <a:pt x="57" y="30"/>
                  </a:cubicBezTo>
                  <a:cubicBezTo>
                    <a:pt x="57" y="4"/>
                    <a:pt x="57" y="4"/>
                    <a:pt x="57" y="4"/>
                  </a:cubicBezTo>
                  <a:cubicBezTo>
                    <a:pt x="57" y="2"/>
                    <a:pt x="55" y="0"/>
                    <a:pt x="53" y="0"/>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4" name="Freeform 155"/>
            <p:cNvSpPr>
              <a:spLocks noEditPoints="1"/>
            </p:cNvSpPr>
            <p:nvPr/>
          </p:nvSpPr>
          <p:spPr bwMode="auto">
            <a:xfrm>
              <a:off x="5651501" y="4514851"/>
              <a:ext cx="186267" cy="315384"/>
            </a:xfrm>
            <a:custGeom>
              <a:avLst/>
              <a:gdLst>
                <a:gd name="T0" fmla="*/ 30 w 74"/>
                <a:gd name="T1" fmla="*/ 55 h 126"/>
                <a:gd name="T2" fmla="*/ 19 w 74"/>
                <a:gd name="T3" fmla="*/ 49 h 126"/>
                <a:gd name="T4" fmla="*/ 24 w 74"/>
                <a:gd name="T5" fmla="*/ 38 h 126"/>
                <a:gd name="T6" fmla="*/ 35 w 74"/>
                <a:gd name="T7" fmla="*/ 44 h 126"/>
                <a:gd name="T8" fmla="*/ 30 w 74"/>
                <a:gd name="T9" fmla="*/ 55 h 126"/>
                <a:gd name="T10" fmla="*/ 69 w 74"/>
                <a:gd name="T11" fmla="*/ 88 h 126"/>
                <a:gd name="T12" fmla="*/ 53 w 74"/>
                <a:gd name="T13" fmla="*/ 42 h 126"/>
                <a:gd name="T14" fmla="*/ 22 w 74"/>
                <a:gd name="T15" fmla="*/ 26 h 126"/>
                <a:gd name="T16" fmla="*/ 10 w 74"/>
                <a:gd name="T17" fmla="*/ 3 h 126"/>
                <a:gd name="T18" fmla="*/ 4 w 74"/>
                <a:gd name="T19" fmla="*/ 1 h 126"/>
                <a:gd name="T20" fmla="*/ 3 w 74"/>
                <a:gd name="T21" fmla="*/ 7 h 126"/>
                <a:gd name="T22" fmla="*/ 14 w 74"/>
                <a:gd name="T23" fmla="*/ 30 h 126"/>
                <a:gd name="T24" fmla="*/ 3 w 74"/>
                <a:gd name="T25" fmla="*/ 59 h 126"/>
                <a:gd name="T26" fmla="*/ 16 w 74"/>
                <a:gd name="T27" fmla="*/ 106 h 126"/>
                <a:gd name="T28" fmla="*/ 50 w 74"/>
                <a:gd name="T29" fmla="*/ 121 h 126"/>
                <a:gd name="T30" fmla="*/ 69 w 74"/>
                <a:gd name="T31" fmla="*/ 88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126">
                  <a:moveTo>
                    <a:pt x="30" y="55"/>
                  </a:moveTo>
                  <a:cubicBezTo>
                    <a:pt x="25" y="56"/>
                    <a:pt x="20" y="54"/>
                    <a:pt x="19" y="49"/>
                  </a:cubicBezTo>
                  <a:cubicBezTo>
                    <a:pt x="17" y="45"/>
                    <a:pt x="20" y="40"/>
                    <a:pt x="24" y="38"/>
                  </a:cubicBezTo>
                  <a:cubicBezTo>
                    <a:pt x="29" y="37"/>
                    <a:pt x="34" y="40"/>
                    <a:pt x="35" y="44"/>
                  </a:cubicBezTo>
                  <a:cubicBezTo>
                    <a:pt x="36" y="49"/>
                    <a:pt x="34" y="54"/>
                    <a:pt x="30" y="55"/>
                  </a:cubicBezTo>
                  <a:close/>
                  <a:moveTo>
                    <a:pt x="69" y="88"/>
                  </a:moveTo>
                  <a:cubicBezTo>
                    <a:pt x="53" y="42"/>
                    <a:pt x="53" y="42"/>
                    <a:pt x="53" y="42"/>
                  </a:cubicBezTo>
                  <a:cubicBezTo>
                    <a:pt x="49" y="30"/>
                    <a:pt x="35" y="23"/>
                    <a:pt x="22" y="26"/>
                  </a:cubicBezTo>
                  <a:cubicBezTo>
                    <a:pt x="10" y="3"/>
                    <a:pt x="10" y="3"/>
                    <a:pt x="10" y="3"/>
                  </a:cubicBezTo>
                  <a:cubicBezTo>
                    <a:pt x="9" y="1"/>
                    <a:pt x="6" y="0"/>
                    <a:pt x="4" y="1"/>
                  </a:cubicBezTo>
                  <a:cubicBezTo>
                    <a:pt x="2" y="2"/>
                    <a:pt x="2" y="5"/>
                    <a:pt x="3" y="7"/>
                  </a:cubicBezTo>
                  <a:cubicBezTo>
                    <a:pt x="14" y="30"/>
                    <a:pt x="14" y="30"/>
                    <a:pt x="14" y="30"/>
                  </a:cubicBezTo>
                  <a:cubicBezTo>
                    <a:pt x="5" y="36"/>
                    <a:pt x="0" y="48"/>
                    <a:pt x="3" y="59"/>
                  </a:cubicBezTo>
                  <a:cubicBezTo>
                    <a:pt x="16" y="106"/>
                    <a:pt x="16" y="106"/>
                    <a:pt x="16" y="106"/>
                  </a:cubicBezTo>
                  <a:cubicBezTo>
                    <a:pt x="20" y="119"/>
                    <a:pt x="35" y="126"/>
                    <a:pt x="50" y="121"/>
                  </a:cubicBezTo>
                  <a:cubicBezTo>
                    <a:pt x="65" y="116"/>
                    <a:pt x="74" y="101"/>
                    <a:pt x="69" y="88"/>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5" name="Freeform 158"/>
            <p:cNvSpPr>
              <a:spLocks/>
            </p:cNvSpPr>
            <p:nvPr/>
          </p:nvSpPr>
          <p:spPr bwMode="auto">
            <a:xfrm>
              <a:off x="6015568" y="4724400"/>
              <a:ext cx="152400" cy="152400"/>
            </a:xfrm>
            <a:custGeom>
              <a:avLst/>
              <a:gdLst>
                <a:gd name="T0" fmla="*/ 60 w 61"/>
                <a:gd name="T1" fmla="*/ 56 h 61"/>
                <a:gd name="T2" fmla="*/ 56 w 61"/>
                <a:gd name="T3" fmla="*/ 60 h 61"/>
                <a:gd name="T4" fmla="*/ 53 w 61"/>
                <a:gd name="T5" fmla="*/ 61 h 61"/>
                <a:gd name="T6" fmla="*/ 50 w 61"/>
                <a:gd name="T7" fmla="*/ 60 h 61"/>
                <a:gd name="T8" fmla="*/ 37 w 61"/>
                <a:gd name="T9" fmla="*/ 47 h 61"/>
                <a:gd name="T10" fmla="*/ 36 w 61"/>
                <a:gd name="T11" fmla="*/ 44 h 61"/>
                <a:gd name="T12" fmla="*/ 37 w 61"/>
                <a:gd name="T13" fmla="*/ 41 h 61"/>
                <a:gd name="T14" fmla="*/ 28 w 61"/>
                <a:gd name="T15" fmla="*/ 32 h 61"/>
                <a:gd name="T16" fmla="*/ 24 w 61"/>
                <a:gd name="T17" fmla="*/ 36 h 61"/>
                <a:gd name="T18" fmla="*/ 22 w 61"/>
                <a:gd name="T19" fmla="*/ 37 h 61"/>
                <a:gd name="T20" fmla="*/ 21 w 61"/>
                <a:gd name="T21" fmla="*/ 36 h 61"/>
                <a:gd name="T22" fmla="*/ 23 w 61"/>
                <a:gd name="T23" fmla="*/ 40 h 61"/>
                <a:gd name="T24" fmla="*/ 22 w 61"/>
                <a:gd name="T25" fmla="*/ 42 h 61"/>
                <a:gd name="T26" fmla="*/ 18 w 61"/>
                <a:gd name="T27" fmla="*/ 45 h 61"/>
                <a:gd name="T28" fmla="*/ 15 w 61"/>
                <a:gd name="T29" fmla="*/ 44 h 61"/>
                <a:gd name="T30" fmla="*/ 1 w 61"/>
                <a:gd name="T31" fmla="*/ 30 h 61"/>
                <a:gd name="T32" fmla="*/ 0 w 61"/>
                <a:gd name="T33" fmla="*/ 27 h 61"/>
                <a:gd name="T34" fmla="*/ 3 w 61"/>
                <a:gd name="T35" fmla="*/ 23 h 61"/>
                <a:gd name="T36" fmla="*/ 5 w 61"/>
                <a:gd name="T37" fmla="*/ 22 h 61"/>
                <a:gd name="T38" fmla="*/ 9 w 61"/>
                <a:gd name="T39" fmla="*/ 24 h 61"/>
                <a:gd name="T40" fmla="*/ 8 w 61"/>
                <a:gd name="T41" fmla="*/ 23 h 61"/>
                <a:gd name="T42" fmla="*/ 9 w 61"/>
                <a:gd name="T43" fmla="*/ 21 h 61"/>
                <a:gd name="T44" fmla="*/ 21 w 61"/>
                <a:gd name="T45" fmla="*/ 9 h 61"/>
                <a:gd name="T46" fmla="*/ 22 w 61"/>
                <a:gd name="T47" fmla="*/ 9 h 61"/>
                <a:gd name="T48" fmla="*/ 24 w 61"/>
                <a:gd name="T49" fmla="*/ 9 h 61"/>
                <a:gd name="T50" fmla="*/ 22 w 61"/>
                <a:gd name="T51" fmla="*/ 6 h 61"/>
                <a:gd name="T52" fmla="*/ 22 w 61"/>
                <a:gd name="T53" fmla="*/ 3 h 61"/>
                <a:gd name="T54" fmla="*/ 27 w 61"/>
                <a:gd name="T55" fmla="*/ 0 h 61"/>
                <a:gd name="T56" fmla="*/ 29 w 61"/>
                <a:gd name="T57" fmla="*/ 1 h 61"/>
                <a:gd name="T58" fmla="*/ 44 w 61"/>
                <a:gd name="T59" fmla="*/ 16 h 61"/>
                <a:gd name="T60" fmla="*/ 45 w 61"/>
                <a:gd name="T61" fmla="*/ 18 h 61"/>
                <a:gd name="T62" fmla="*/ 42 w 61"/>
                <a:gd name="T63" fmla="*/ 22 h 61"/>
                <a:gd name="T64" fmla="*/ 39 w 61"/>
                <a:gd name="T65" fmla="*/ 23 h 61"/>
                <a:gd name="T66" fmla="*/ 36 w 61"/>
                <a:gd name="T67" fmla="*/ 21 h 61"/>
                <a:gd name="T68" fmla="*/ 36 w 61"/>
                <a:gd name="T69" fmla="*/ 23 h 61"/>
                <a:gd name="T70" fmla="*/ 36 w 61"/>
                <a:gd name="T71" fmla="*/ 24 h 61"/>
                <a:gd name="T72" fmla="*/ 31 w 61"/>
                <a:gd name="T73" fmla="*/ 28 h 61"/>
                <a:gd name="T74" fmla="*/ 40 w 61"/>
                <a:gd name="T75" fmla="*/ 37 h 61"/>
                <a:gd name="T76" fmla="*/ 44 w 61"/>
                <a:gd name="T77" fmla="*/ 36 h 61"/>
                <a:gd name="T78" fmla="*/ 47 w 61"/>
                <a:gd name="T79" fmla="*/ 37 h 61"/>
                <a:gd name="T80" fmla="*/ 60 w 61"/>
                <a:gd name="T81" fmla="*/ 50 h 61"/>
                <a:gd name="T82" fmla="*/ 61 w 61"/>
                <a:gd name="T83" fmla="*/ 53 h 61"/>
                <a:gd name="T84" fmla="*/ 60 w 61"/>
                <a:gd name="T85" fmla="*/ 5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60" y="56"/>
                  </a:moveTo>
                  <a:cubicBezTo>
                    <a:pt x="56" y="60"/>
                    <a:pt x="56" y="60"/>
                    <a:pt x="56" y="60"/>
                  </a:cubicBezTo>
                  <a:cubicBezTo>
                    <a:pt x="55" y="61"/>
                    <a:pt x="54" y="61"/>
                    <a:pt x="53" y="61"/>
                  </a:cubicBezTo>
                  <a:cubicBezTo>
                    <a:pt x="52" y="61"/>
                    <a:pt x="51" y="61"/>
                    <a:pt x="50" y="60"/>
                  </a:cubicBezTo>
                  <a:cubicBezTo>
                    <a:pt x="37" y="47"/>
                    <a:pt x="37" y="47"/>
                    <a:pt x="37" y="47"/>
                  </a:cubicBezTo>
                  <a:cubicBezTo>
                    <a:pt x="36" y="46"/>
                    <a:pt x="36" y="45"/>
                    <a:pt x="36" y="44"/>
                  </a:cubicBezTo>
                  <a:cubicBezTo>
                    <a:pt x="36" y="43"/>
                    <a:pt x="36" y="42"/>
                    <a:pt x="37" y="41"/>
                  </a:cubicBezTo>
                  <a:cubicBezTo>
                    <a:pt x="28" y="32"/>
                    <a:pt x="28" y="32"/>
                    <a:pt x="28" y="32"/>
                  </a:cubicBezTo>
                  <a:cubicBezTo>
                    <a:pt x="24" y="36"/>
                    <a:pt x="24" y="36"/>
                    <a:pt x="24" y="36"/>
                  </a:cubicBezTo>
                  <a:cubicBezTo>
                    <a:pt x="23" y="36"/>
                    <a:pt x="23" y="37"/>
                    <a:pt x="22" y="37"/>
                  </a:cubicBezTo>
                  <a:cubicBezTo>
                    <a:pt x="22" y="37"/>
                    <a:pt x="21" y="36"/>
                    <a:pt x="21" y="36"/>
                  </a:cubicBezTo>
                  <a:cubicBezTo>
                    <a:pt x="22" y="37"/>
                    <a:pt x="23" y="38"/>
                    <a:pt x="23" y="40"/>
                  </a:cubicBezTo>
                  <a:cubicBezTo>
                    <a:pt x="23" y="41"/>
                    <a:pt x="23" y="41"/>
                    <a:pt x="22" y="42"/>
                  </a:cubicBezTo>
                  <a:cubicBezTo>
                    <a:pt x="21" y="43"/>
                    <a:pt x="20" y="45"/>
                    <a:pt x="18" y="45"/>
                  </a:cubicBezTo>
                  <a:cubicBezTo>
                    <a:pt x="17" y="45"/>
                    <a:pt x="16" y="45"/>
                    <a:pt x="15" y="44"/>
                  </a:cubicBezTo>
                  <a:cubicBezTo>
                    <a:pt x="1" y="30"/>
                    <a:pt x="1" y="30"/>
                    <a:pt x="1" y="30"/>
                  </a:cubicBezTo>
                  <a:cubicBezTo>
                    <a:pt x="0" y="29"/>
                    <a:pt x="0" y="28"/>
                    <a:pt x="0" y="27"/>
                  </a:cubicBezTo>
                  <a:cubicBezTo>
                    <a:pt x="0" y="25"/>
                    <a:pt x="2" y="24"/>
                    <a:pt x="3" y="23"/>
                  </a:cubicBezTo>
                  <a:cubicBezTo>
                    <a:pt x="4" y="22"/>
                    <a:pt x="4" y="22"/>
                    <a:pt x="5" y="22"/>
                  </a:cubicBezTo>
                  <a:cubicBezTo>
                    <a:pt x="7" y="22"/>
                    <a:pt x="8" y="23"/>
                    <a:pt x="9" y="24"/>
                  </a:cubicBezTo>
                  <a:cubicBezTo>
                    <a:pt x="9" y="23"/>
                    <a:pt x="8" y="23"/>
                    <a:pt x="8" y="23"/>
                  </a:cubicBezTo>
                  <a:cubicBezTo>
                    <a:pt x="8" y="22"/>
                    <a:pt x="9" y="22"/>
                    <a:pt x="9" y="21"/>
                  </a:cubicBezTo>
                  <a:cubicBezTo>
                    <a:pt x="21" y="9"/>
                    <a:pt x="21" y="9"/>
                    <a:pt x="21" y="9"/>
                  </a:cubicBezTo>
                  <a:cubicBezTo>
                    <a:pt x="21" y="9"/>
                    <a:pt x="22" y="9"/>
                    <a:pt x="22" y="9"/>
                  </a:cubicBezTo>
                  <a:cubicBezTo>
                    <a:pt x="23" y="9"/>
                    <a:pt x="23" y="9"/>
                    <a:pt x="24" y="9"/>
                  </a:cubicBezTo>
                  <a:cubicBezTo>
                    <a:pt x="22" y="8"/>
                    <a:pt x="22" y="7"/>
                    <a:pt x="22" y="6"/>
                  </a:cubicBezTo>
                  <a:cubicBezTo>
                    <a:pt x="22" y="5"/>
                    <a:pt x="22" y="4"/>
                    <a:pt x="22" y="3"/>
                  </a:cubicBezTo>
                  <a:cubicBezTo>
                    <a:pt x="24" y="2"/>
                    <a:pt x="25" y="0"/>
                    <a:pt x="27" y="0"/>
                  </a:cubicBezTo>
                  <a:cubicBezTo>
                    <a:pt x="28" y="0"/>
                    <a:pt x="29" y="1"/>
                    <a:pt x="29" y="1"/>
                  </a:cubicBezTo>
                  <a:cubicBezTo>
                    <a:pt x="44" y="16"/>
                    <a:pt x="44" y="16"/>
                    <a:pt x="44" y="16"/>
                  </a:cubicBezTo>
                  <a:cubicBezTo>
                    <a:pt x="44" y="16"/>
                    <a:pt x="45" y="17"/>
                    <a:pt x="45" y="18"/>
                  </a:cubicBezTo>
                  <a:cubicBezTo>
                    <a:pt x="45" y="20"/>
                    <a:pt x="43" y="21"/>
                    <a:pt x="42" y="22"/>
                  </a:cubicBezTo>
                  <a:cubicBezTo>
                    <a:pt x="41" y="23"/>
                    <a:pt x="40" y="23"/>
                    <a:pt x="39" y="23"/>
                  </a:cubicBezTo>
                  <a:cubicBezTo>
                    <a:pt x="38" y="23"/>
                    <a:pt x="37" y="22"/>
                    <a:pt x="36" y="21"/>
                  </a:cubicBezTo>
                  <a:cubicBezTo>
                    <a:pt x="36" y="22"/>
                    <a:pt x="36" y="22"/>
                    <a:pt x="36" y="23"/>
                  </a:cubicBezTo>
                  <a:cubicBezTo>
                    <a:pt x="36" y="23"/>
                    <a:pt x="36" y="23"/>
                    <a:pt x="36" y="24"/>
                  </a:cubicBezTo>
                  <a:cubicBezTo>
                    <a:pt x="31" y="28"/>
                    <a:pt x="31" y="28"/>
                    <a:pt x="31" y="28"/>
                  </a:cubicBezTo>
                  <a:cubicBezTo>
                    <a:pt x="40" y="37"/>
                    <a:pt x="40" y="37"/>
                    <a:pt x="40" y="37"/>
                  </a:cubicBezTo>
                  <a:cubicBezTo>
                    <a:pt x="41" y="36"/>
                    <a:pt x="43" y="36"/>
                    <a:pt x="44" y="36"/>
                  </a:cubicBezTo>
                  <a:cubicBezTo>
                    <a:pt x="45" y="36"/>
                    <a:pt x="46" y="36"/>
                    <a:pt x="47" y="37"/>
                  </a:cubicBezTo>
                  <a:cubicBezTo>
                    <a:pt x="60" y="50"/>
                    <a:pt x="60" y="50"/>
                    <a:pt x="60" y="50"/>
                  </a:cubicBezTo>
                  <a:cubicBezTo>
                    <a:pt x="61" y="51"/>
                    <a:pt x="61" y="52"/>
                    <a:pt x="61" y="53"/>
                  </a:cubicBezTo>
                  <a:cubicBezTo>
                    <a:pt x="61" y="54"/>
                    <a:pt x="61" y="56"/>
                    <a:pt x="60" y="56"/>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6" name="Freeform 161"/>
            <p:cNvSpPr>
              <a:spLocks noEditPoints="1"/>
            </p:cNvSpPr>
            <p:nvPr/>
          </p:nvSpPr>
          <p:spPr bwMode="auto">
            <a:xfrm>
              <a:off x="6608235" y="4607985"/>
              <a:ext cx="230717" cy="158751"/>
            </a:xfrm>
            <a:custGeom>
              <a:avLst/>
              <a:gdLst>
                <a:gd name="T0" fmla="*/ 92 w 92"/>
                <a:gd name="T1" fmla="*/ 54 h 63"/>
                <a:gd name="T2" fmla="*/ 83 w 92"/>
                <a:gd name="T3" fmla="*/ 63 h 63"/>
                <a:gd name="T4" fmla="*/ 9 w 92"/>
                <a:gd name="T5" fmla="*/ 63 h 63"/>
                <a:gd name="T6" fmla="*/ 0 w 92"/>
                <a:gd name="T7" fmla="*/ 54 h 63"/>
                <a:gd name="T8" fmla="*/ 0 w 92"/>
                <a:gd name="T9" fmla="*/ 5 h 63"/>
                <a:gd name="T10" fmla="*/ 12 w 92"/>
                <a:gd name="T11" fmla="*/ 5 h 63"/>
                <a:gd name="T12" fmla="*/ 12 w 92"/>
                <a:gd name="T13" fmla="*/ 0 h 63"/>
                <a:gd name="T14" fmla="*/ 92 w 92"/>
                <a:gd name="T15" fmla="*/ 0 h 63"/>
                <a:gd name="T16" fmla="*/ 92 w 92"/>
                <a:gd name="T17" fmla="*/ 54 h 63"/>
                <a:gd name="T18" fmla="*/ 12 w 92"/>
                <a:gd name="T19" fmla="*/ 11 h 63"/>
                <a:gd name="T20" fmla="*/ 6 w 92"/>
                <a:gd name="T21" fmla="*/ 11 h 63"/>
                <a:gd name="T22" fmla="*/ 6 w 92"/>
                <a:gd name="T23" fmla="*/ 54 h 63"/>
                <a:gd name="T24" fmla="*/ 9 w 92"/>
                <a:gd name="T25" fmla="*/ 57 h 63"/>
                <a:gd name="T26" fmla="*/ 12 w 92"/>
                <a:gd name="T27" fmla="*/ 54 h 63"/>
                <a:gd name="T28" fmla="*/ 12 w 92"/>
                <a:gd name="T29" fmla="*/ 11 h 63"/>
                <a:gd name="T30" fmla="*/ 86 w 92"/>
                <a:gd name="T31" fmla="*/ 5 h 63"/>
                <a:gd name="T32" fmla="*/ 18 w 92"/>
                <a:gd name="T33" fmla="*/ 5 h 63"/>
                <a:gd name="T34" fmla="*/ 18 w 92"/>
                <a:gd name="T35" fmla="*/ 54 h 63"/>
                <a:gd name="T36" fmla="*/ 17 w 92"/>
                <a:gd name="T37" fmla="*/ 57 h 63"/>
                <a:gd name="T38" fmla="*/ 83 w 92"/>
                <a:gd name="T39" fmla="*/ 57 h 63"/>
                <a:gd name="T40" fmla="*/ 86 w 92"/>
                <a:gd name="T41" fmla="*/ 54 h 63"/>
                <a:gd name="T42" fmla="*/ 86 w 92"/>
                <a:gd name="T43" fmla="*/ 5 h 63"/>
                <a:gd name="T44" fmla="*/ 52 w 92"/>
                <a:gd name="T45" fmla="*/ 40 h 63"/>
                <a:gd name="T46" fmla="*/ 23 w 92"/>
                <a:gd name="T47" fmla="*/ 40 h 63"/>
                <a:gd name="T48" fmla="*/ 23 w 92"/>
                <a:gd name="T49" fmla="*/ 11 h 63"/>
                <a:gd name="T50" fmla="*/ 52 w 92"/>
                <a:gd name="T51" fmla="*/ 11 h 63"/>
                <a:gd name="T52" fmla="*/ 52 w 92"/>
                <a:gd name="T53" fmla="*/ 40 h 63"/>
                <a:gd name="T54" fmla="*/ 52 w 92"/>
                <a:gd name="T55" fmla="*/ 51 h 63"/>
                <a:gd name="T56" fmla="*/ 23 w 92"/>
                <a:gd name="T57" fmla="*/ 51 h 63"/>
                <a:gd name="T58" fmla="*/ 23 w 92"/>
                <a:gd name="T59" fmla="*/ 46 h 63"/>
                <a:gd name="T60" fmla="*/ 52 w 92"/>
                <a:gd name="T61" fmla="*/ 46 h 63"/>
                <a:gd name="T62" fmla="*/ 52 w 92"/>
                <a:gd name="T63" fmla="*/ 51 h 63"/>
                <a:gd name="T64" fmla="*/ 29 w 92"/>
                <a:gd name="T65" fmla="*/ 17 h 63"/>
                <a:gd name="T66" fmla="*/ 29 w 92"/>
                <a:gd name="T67" fmla="*/ 34 h 63"/>
                <a:gd name="T68" fmla="*/ 46 w 92"/>
                <a:gd name="T69" fmla="*/ 34 h 63"/>
                <a:gd name="T70" fmla="*/ 46 w 92"/>
                <a:gd name="T71" fmla="*/ 17 h 63"/>
                <a:gd name="T72" fmla="*/ 29 w 92"/>
                <a:gd name="T73" fmla="*/ 17 h 63"/>
                <a:gd name="T74" fmla="*/ 81 w 92"/>
                <a:gd name="T75" fmla="*/ 17 h 63"/>
                <a:gd name="T76" fmla="*/ 58 w 92"/>
                <a:gd name="T77" fmla="*/ 17 h 63"/>
                <a:gd name="T78" fmla="*/ 58 w 92"/>
                <a:gd name="T79" fmla="*/ 11 h 63"/>
                <a:gd name="T80" fmla="*/ 81 w 92"/>
                <a:gd name="T81" fmla="*/ 11 h 63"/>
                <a:gd name="T82" fmla="*/ 81 w 92"/>
                <a:gd name="T83" fmla="*/ 17 h 63"/>
                <a:gd name="T84" fmla="*/ 81 w 92"/>
                <a:gd name="T85" fmla="*/ 28 h 63"/>
                <a:gd name="T86" fmla="*/ 58 w 92"/>
                <a:gd name="T87" fmla="*/ 28 h 63"/>
                <a:gd name="T88" fmla="*/ 58 w 92"/>
                <a:gd name="T89" fmla="*/ 23 h 63"/>
                <a:gd name="T90" fmla="*/ 81 w 92"/>
                <a:gd name="T91" fmla="*/ 23 h 63"/>
                <a:gd name="T92" fmla="*/ 81 w 92"/>
                <a:gd name="T93" fmla="*/ 28 h 63"/>
                <a:gd name="T94" fmla="*/ 81 w 92"/>
                <a:gd name="T95" fmla="*/ 40 h 63"/>
                <a:gd name="T96" fmla="*/ 58 w 92"/>
                <a:gd name="T97" fmla="*/ 40 h 63"/>
                <a:gd name="T98" fmla="*/ 58 w 92"/>
                <a:gd name="T99" fmla="*/ 34 h 63"/>
                <a:gd name="T100" fmla="*/ 81 w 92"/>
                <a:gd name="T101" fmla="*/ 34 h 63"/>
                <a:gd name="T102" fmla="*/ 81 w 92"/>
                <a:gd name="T103" fmla="*/ 40 h 63"/>
                <a:gd name="T104" fmla="*/ 81 w 92"/>
                <a:gd name="T105" fmla="*/ 51 h 63"/>
                <a:gd name="T106" fmla="*/ 58 w 92"/>
                <a:gd name="T107" fmla="*/ 51 h 63"/>
                <a:gd name="T108" fmla="*/ 58 w 92"/>
                <a:gd name="T109" fmla="*/ 46 h 63"/>
                <a:gd name="T110" fmla="*/ 81 w 92"/>
                <a:gd name="T111" fmla="*/ 46 h 63"/>
                <a:gd name="T112" fmla="*/ 81 w 92"/>
                <a:gd name="T113"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 h="63">
                  <a:moveTo>
                    <a:pt x="92" y="54"/>
                  </a:moveTo>
                  <a:cubicBezTo>
                    <a:pt x="92" y="59"/>
                    <a:pt x="88" y="63"/>
                    <a:pt x="83" y="63"/>
                  </a:cubicBezTo>
                  <a:cubicBezTo>
                    <a:pt x="9" y="63"/>
                    <a:pt x="9" y="63"/>
                    <a:pt x="9" y="63"/>
                  </a:cubicBezTo>
                  <a:cubicBezTo>
                    <a:pt x="4" y="63"/>
                    <a:pt x="0" y="59"/>
                    <a:pt x="0" y="54"/>
                  </a:cubicBezTo>
                  <a:cubicBezTo>
                    <a:pt x="0" y="5"/>
                    <a:pt x="0" y="5"/>
                    <a:pt x="0" y="5"/>
                  </a:cubicBezTo>
                  <a:cubicBezTo>
                    <a:pt x="12" y="5"/>
                    <a:pt x="12" y="5"/>
                    <a:pt x="12" y="5"/>
                  </a:cubicBezTo>
                  <a:cubicBezTo>
                    <a:pt x="12" y="0"/>
                    <a:pt x="12" y="0"/>
                    <a:pt x="12" y="0"/>
                  </a:cubicBezTo>
                  <a:cubicBezTo>
                    <a:pt x="92" y="0"/>
                    <a:pt x="92" y="0"/>
                    <a:pt x="92" y="0"/>
                  </a:cubicBezTo>
                  <a:cubicBezTo>
                    <a:pt x="92" y="54"/>
                    <a:pt x="92" y="54"/>
                    <a:pt x="92" y="54"/>
                  </a:cubicBezTo>
                  <a:moveTo>
                    <a:pt x="12" y="11"/>
                  </a:moveTo>
                  <a:cubicBezTo>
                    <a:pt x="6" y="11"/>
                    <a:pt x="6" y="11"/>
                    <a:pt x="6" y="11"/>
                  </a:cubicBezTo>
                  <a:cubicBezTo>
                    <a:pt x="6" y="54"/>
                    <a:pt x="6" y="54"/>
                    <a:pt x="6" y="54"/>
                  </a:cubicBezTo>
                  <a:cubicBezTo>
                    <a:pt x="6" y="56"/>
                    <a:pt x="7" y="57"/>
                    <a:pt x="9" y="57"/>
                  </a:cubicBezTo>
                  <a:cubicBezTo>
                    <a:pt x="11" y="57"/>
                    <a:pt x="12" y="56"/>
                    <a:pt x="12" y="54"/>
                  </a:cubicBezTo>
                  <a:cubicBezTo>
                    <a:pt x="12" y="11"/>
                    <a:pt x="12" y="11"/>
                    <a:pt x="12" y="11"/>
                  </a:cubicBezTo>
                  <a:moveTo>
                    <a:pt x="86" y="5"/>
                  </a:moveTo>
                  <a:cubicBezTo>
                    <a:pt x="18" y="5"/>
                    <a:pt x="18" y="5"/>
                    <a:pt x="18" y="5"/>
                  </a:cubicBezTo>
                  <a:cubicBezTo>
                    <a:pt x="18" y="54"/>
                    <a:pt x="18" y="54"/>
                    <a:pt x="18" y="54"/>
                  </a:cubicBezTo>
                  <a:cubicBezTo>
                    <a:pt x="18" y="55"/>
                    <a:pt x="17" y="56"/>
                    <a:pt x="17" y="57"/>
                  </a:cubicBezTo>
                  <a:cubicBezTo>
                    <a:pt x="83" y="57"/>
                    <a:pt x="83" y="57"/>
                    <a:pt x="83" y="57"/>
                  </a:cubicBezTo>
                  <a:cubicBezTo>
                    <a:pt x="85" y="57"/>
                    <a:pt x="86" y="56"/>
                    <a:pt x="86" y="54"/>
                  </a:cubicBezTo>
                  <a:cubicBezTo>
                    <a:pt x="86" y="5"/>
                    <a:pt x="86" y="5"/>
                    <a:pt x="86" y="5"/>
                  </a:cubicBezTo>
                  <a:moveTo>
                    <a:pt x="52" y="40"/>
                  </a:moveTo>
                  <a:cubicBezTo>
                    <a:pt x="23" y="40"/>
                    <a:pt x="23" y="40"/>
                    <a:pt x="23" y="40"/>
                  </a:cubicBezTo>
                  <a:cubicBezTo>
                    <a:pt x="23" y="11"/>
                    <a:pt x="23" y="11"/>
                    <a:pt x="23" y="11"/>
                  </a:cubicBezTo>
                  <a:cubicBezTo>
                    <a:pt x="52" y="11"/>
                    <a:pt x="52" y="11"/>
                    <a:pt x="52" y="11"/>
                  </a:cubicBezTo>
                  <a:cubicBezTo>
                    <a:pt x="52" y="40"/>
                    <a:pt x="52" y="40"/>
                    <a:pt x="52" y="40"/>
                  </a:cubicBezTo>
                  <a:moveTo>
                    <a:pt x="52" y="51"/>
                  </a:moveTo>
                  <a:cubicBezTo>
                    <a:pt x="23" y="51"/>
                    <a:pt x="23" y="51"/>
                    <a:pt x="23" y="51"/>
                  </a:cubicBezTo>
                  <a:cubicBezTo>
                    <a:pt x="23" y="46"/>
                    <a:pt x="23" y="46"/>
                    <a:pt x="23" y="46"/>
                  </a:cubicBezTo>
                  <a:cubicBezTo>
                    <a:pt x="52" y="46"/>
                    <a:pt x="52" y="46"/>
                    <a:pt x="52" y="46"/>
                  </a:cubicBezTo>
                  <a:cubicBezTo>
                    <a:pt x="52" y="51"/>
                    <a:pt x="52" y="51"/>
                    <a:pt x="52" y="51"/>
                  </a:cubicBezTo>
                  <a:moveTo>
                    <a:pt x="29" y="17"/>
                  </a:moveTo>
                  <a:cubicBezTo>
                    <a:pt x="29" y="34"/>
                    <a:pt x="29" y="34"/>
                    <a:pt x="29" y="34"/>
                  </a:cubicBezTo>
                  <a:cubicBezTo>
                    <a:pt x="46" y="34"/>
                    <a:pt x="46" y="34"/>
                    <a:pt x="46" y="34"/>
                  </a:cubicBezTo>
                  <a:cubicBezTo>
                    <a:pt x="46" y="17"/>
                    <a:pt x="46" y="17"/>
                    <a:pt x="46" y="17"/>
                  </a:cubicBezTo>
                  <a:cubicBezTo>
                    <a:pt x="29" y="17"/>
                    <a:pt x="29" y="17"/>
                    <a:pt x="29" y="17"/>
                  </a:cubicBezTo>
                  <a:moveTo>
                    <a:pt x="81" y="17"/>
                  </a:moveTo>
                  <a:cubicBezTo>
                    <a:pt x="58" y="17"/>
                    <a:pt x="58" y="17"/>
                    <a:pt x="58" y="17"/>
                  </a:cubicBezTo>
                  <a:cubicBezTo>
                    <a:pt x="58" y="11"/>
                    <a:pt x="58" y="11"/>
                    <a:pt x="58" y="11"/>
                  </a:cubicBezTo>
                  <a:cubicBezTo>
                    <a:pt x="81" y="11"/>
                    <a:pt x="81" y="11"/>
                    <a:pt x="81" y="11"/>
                  </a:cubicBezTo>
                  <a:cubicBezTo>
                    <a:pt x="81" y="17"/>
                    <a:pt x="81" y="17"/>
                    <a:pt x="81" y="17"/>
                  </a:cubicBezTo>
                  <a:moveTo>
                    <a:pt x="81" y="28"/>
                  </a:moveTo>
                  <a:cubicBezTo>
                    <a:pt x="58" y="28"/>
                    <a:pt x="58" y="28"/>
                    <a:pt x="58" y="28"/>
                  </a:cubicBezTo>
                  <a:cubicBezTo>
                    <a:pt x="58" y="23"/>
                    <a:pt x="58" y="23"/>
                    <a:pt x="58" y="23"/>
                  </a:cubicBezTo>
                  <a:cubicBezTo>
                    <a:pt x="81" y="23"/>
                    <a:pt x="81" y="23"/>
                    <a:pt x="81" y="23"/>
                  </a:cubicBezTo>
                  <a:cubicBezTo>
                    <a:pt x="81" y="28"/>
                    <a:pt x="81" y="28"/>
                    <a:pt x="81" y="28"/>
                  </a:cubicBezTo>
                  <a:moveTo>
                    <a:pt x="81" y="40"/>
                  </a:moveTo>
                  <a:cubicBezTo>
                    <a:pt x="58" y="40"/>
                    <a:pt x="58" y="40"/>
                    <a:pt x="58" y="40"/>
                  </a:cubicBezTo>
                  <a:cubicBezTo>
                    <a:pt x="58" y="34"/>
                    <a:pt x="58" y="34"/>
                    <a:pt x="58" y="34"/>
                  </a:cubicBezTo>
                  <a:cubicBezTo>
                    <a:pt x="81" y="34"/>
                    <a:pt x="81" y="34"/>
                    <a:pt x="81" y="34"/>
                  </a:cubicBezTo>
                  <a:cubicBezTo>
                    <a:pt x="81" y="40"/>
                    <a:pt x="81" y="40"/>
                    <a:pt x="81" y="40"/>
                  </a:cubicBezTo>
                  <a:moveTo>
                    <a:pt x="81" y="51"/>
                  </a:moveTo>
                  <a:cubicBezTo>
                    <a:pt x="58" y="51"/>
                    <a:pt x="58" y="51"/>
                    <a:pt x="58" y="51"/>
                  </a:cubicBezTo>
                  <a:cubicBezTo>
                    <a:pt x="58" y="46"/>
                    <a:pt x="58" y="46"/>
                    <a:pt x="58" y="46"/>
                  </a:cubicBezTo>
                  <a:cubicBezTo>
                    <a:pt x="81" y="46"/>
                    <a:pt x="81" y="46"/>
                    <a:pt x="81" y="46"/>
                  </a:cubicBezTo>
                  <a:cubicBezTo>
                    <a:pt x="81" y="51"/>
                    <a:pt x="81" y="51"/>
                    <a:pt x="81" y="51"/>
                  </a:cubicBezTo>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7" name="Freeform 221"/>
            <p:cNvSpPr>
              <a:spLocks noEditPoints="1"/>
            </p:cNvSpPr>
            <p:nvPr/>
          </p:nvSpPr>
          <p:spPr bwMode="auto">
            <a:xfrm>
              <a:off x="6874934" y="2635249"/>
              <a:ext cx="325967" cy="203200"/>
            </a:xfrm>
            <a:custGeom>
              <a:avLst/>
              <a:gdLst>
                <a:gd name="T0" fmla="*/ 125 w 130"/>
                <a:gd name="T1" fmla="*/ 21 h 81"/>
                <a:gd name="T2" fmla="*/ 71 w 130"/>
                <a:gd name="T3" fmla="*/ 49 h 81"/>
                <a:gd name="T4" fmla="*/ 65 w 130"/>
                <a:gd name="T5" fmla="*/ 51 h 81"/>
                <a:gd name="T6" fmla="*/ 59 w 130"/>
                <a:gd name="T7" fmla="*/ 49 h 81"/>
                <a:gd name="T8" fmla="*/ 5 w 130"/>
                <a:gd name="T9" fmla="*/ 21 h 81"/>
                <a:gd name="T10" fmla="*/ 2 w 130"/>
                <a:gd name="T11" fmla="*/ 23 h 81"/>
                <a:gd name="T12" fmla="*/ 2 w 130"/>
                <a:gd name="T13" fmla="*/ 74 h 81"/>
                <a:gd name="T14" fmla="*/ 9 w 130"/>
                <a:gd name="T15" fmla="*/ 81 h 81"/>
                <a:gd name="T16" fmla="*/ 121 w 130"/>
                <a:gd name="T17" fmla="*/ 81 h 81"/>
                <a:gd name="T18" fmla="*/ 128 w 130"/>
                <a:gd name="T19" fmla="*/ 74 h 81"/>
                <a:gd name="T20" fmla="*/ 128 w 130"/>
                <a:gd name="T21" fmla="*/ 23 h 81"/>
                <a:gd name="T22" fmla="*/ 125 w 130"/>
                <a:gd name="T23" fmla="*/ 21 h 81"/>
                <a:gd name="T24" fmla="*/ 6 w 130"/>
                <a:gd name="T25" fmla="*/ 7 h 81"/>
                <a:gd name="T26" fmla="*/ 59 w 130"/>
                <a:gd name="T27" fmla="*/ 35 h 81"/>
                <a:gd name="T28" fmla="*/ 65 w 130"/>
                <a:gd name="T29" fmla="*/ 37 h 81"/>
                <a:gd name="T30" fmla="*/ 71 w 130"/>
                <a:gd name="T31" fmla="*/ 35 h 81"/>
                <a:gd name="T32" fmla="*/ 124 w 130"/>
                <a:gd name="T33" fmla="*/ 7 h 81"/>
                <a:gd name="T34" fmla="*/ 124 w 130"/>
                <a:gd name="T35" fmla="*/ 0 h 81"/>
                <a:gd name="T36" fmla="*/ 6 w 130"/>
                <a:gd name="T37" fmla="*/ 0 h 81"/>
                <a:gd name="T38" fmla="*/ 6 w 130"/>
                <a:gd name="T3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81">
                  <a:moveTo>
                    <a:pt x="125" y="21"/>
                  </a:moveTo>
                  <a:cubicBezTo>
                    <a:pt x="121" y="23"/>
                    <a:pt x="74" y="48"/>
                    <a:pt x="71" y="49"/>
                  </a:cubicBezTo>
                  <a:cubicBezTo>
                    <a:pt x="69" y="51"/>
                    <a:pt x="67" y="51"/>
                    <a:pt x="65" y="51"/>
                  </a:cubicBezTo>
                  <a:cubicBezTo>
                    <a:pt x="63" y="51"/>
                    <a:pt x="61" y="51"/>
                    <a:pt x="59" y="49"/>
                  </a:cubicBezTo>
                  <a:cubicBezTo>
                    <a:pt x="56" y="48"/>
                    <a:pt x="9" y="23"/>
                    <a:pt x="5" y="21"/>
                  </a:cubicBezTo>
                  <a:cubicBezTo>
                    <a:pt x="2" y="20"/>
                    <a:pt x="2" y="22"/>
                    <a:pt x="2" y="23"/>
                  </a:cubicBezTo>
                  <a:cubicBezTo>
                    <a:pt x="2" y="24"/>
                    <a:pt x="2" y="74"/>
                    <a:pt x="2" y="74"/>
                  </a:cubicBezTo>
                  <a:cubicBezTo>
                    <a:pt x="2" y="77"/>
                    <a:pt x="6" y="81"/>
                    <a:pt x="9" y="81"/>
                  </a:cubicBezTo>
                  <a:cubicBezTo>
                    <a:pt x="121" y="81"/>
                    <a:pt x="121" y="81"/>
                    <a:pt x="121" y="81"/>
                  </a:cubicBezTo>
                  <a:cubicBezTo>
                    <a:pt x="124" y="81"/>
                    <a:pt x="128" y="77"/>
                    <a:pt x="128" y="74"/>
                  </a:cubicBezTo>
                  <a:cubicBezTo>
                    <a:pt x="128" y="74"/>
                    <a:pt x="128" y="24"/>
                    <a:pt x="128" y="23"/>
                  </a:cubicBezTo>
                  <a:cubicBezTo>
                    <a:pt x="128" y="22"/>
                    <a:pt x="128" y="20"/>
                    <a:pt x="125" y="21"/>
                  </a:cubicBezTo>
                  <a:close/>
                  <a:moveTo>
                    <a:pt x="6" y="7"/>
                  </a:moveTo>
                  <a:cubicBezTo>
                    <a:pt x="10" y="9"/>
                    <a:pt x="57" y="35"/>
                    <a:pt x="59" y="35"/>
                  </a:cubicBezTo>
                  <a:cubicBezTo>
                    <a:pt x="60" y="36"/>
                    <a:pt x="63" y="37"/>
                    <a:pt x="65" y="37"/>
                  </a:cubicBezTo>
                  <a:cubicBezTo>
                    <a:pt x="67" y="37"/>
                    <a:pt x="70" y="36"/>
                    <a:pt x="71" y="35"/>
                  </a:cubicBezTo>
                  <a:cubicBezTo>
                    <a:pt x="73" y="35"/>
                    <a:pt x="120" y="9"/>
                    <a:pt x="124" y="7"/>
                  </a:cubicBezTo>
                  <a:cubicBezTo>
                    <a:pt x="127" y="5"/>
                    <a:pt x="130" y="0"/>
                    <a:pt x="124" y="0"/>
                  </a:cubicBezTo>
                  <a:cubicBezTo>
                    <a:pt x="6" y="0"/>
                    <a:pt x="6" y="0"/>
                    <a:pt x="6" y="0"/>
                  </a:cubicBezTo>
                  <a:cubicBezTo>
                    <a:pt x="0" y="0"/>
                    <a:pt x="3" y="5"/>
                    <a:pt x="6" y="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8" name="Freeform 292"/>
            <p:cNvSpPr>
              <a:spLocks/>
            </p:cNvSpPr>
            <p:nvPr/>
          </p:nvSpPr>
          <p:spPr bwMode="auto">
            <a:xfrm>
              <a:off x="5268384" y="1348317"/>
              <a:ext cx="357717" cy="232833"/>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89" name="Freeform 318"/>
            <p:cNvSpPr>
              <a:spLocks noEditPoints="1"/>
            </p:cNvSpPr>
            <p:nvPr/>
          </p:nvSpPr>
          <p:spPr bwMode="auto">
            <a:xfrm>
              <a:off x="6688668" y="3896783"/>
              <a:ext cx="283633" cy="228600"/>
            </a:xfrm>
            <a:custGeom>
              <a:avLst/>
              <a:gdLst>
                <a:gd name="T0" fmla="*/ 79 w 113"/>
                <a:gd name="T1" fmla="*/ 54 h 91"/>
                <a:gd name="T2" fmla="*/ 73 w 113"/>
                <a:gd name="T3" fmla="*/ 59 h 91"/>
                <a:gd name="T4" fmla="*/ 39 w 113"/>
                <a:gd name="T5" fmla="*/ 59 h 91"/>
                <a:gd name="T6" fmla="*/ 34 w 113"/>
                <a:gd name="T7" fmla="*/ 54 h 91"/>
                <a:gd name="T8" fmla="*/ 34 w 113"/>
                <a:gd name="T9" fmla="*/ 42 h 91"/>
                <a:gd name="T10" fmla="*/ 42 w 113"/>
                <a:gd name="T11" fmla="*/ 42 h 91"/>
                <a:gd name="T12" fmla="*/ 42 w 113"/>
                <a:gd name="T13" fmla="*/ 51 h 91"/>
                <a:gd name="T14" fmla="*/ 71 w 113"/>
                <a:gd name="T15" fmla="*/ 51 h 91"/>
                <a:gd name="T16" fmla="*/ 71 w 113"/>
                <a:gd name="T17" fmla="*/ 42 h 91"/>
                <a:gd name="T18" fmla="*/ 79 w 113"/>
                <a:gd name="T19" fmla="*/ 42 h 91"/>
                <a:gd name="T20" fmla="*/ 79 w 113"/>
                <a:gd name="T21" fmla="*/ 54 h 91"/>
                <a:gd name="T22" fmla="*/ 107 w 113"/>
                <a:gd name="T23" fmla="*/ 23 h 91"/>
                <a:gd name="T24" fmla="*/ 104 w 113"/>
                <a:gd name="T25" fmla="*/ 20 h 91"/>
                <a:gd name="T26" fmla="*/ 104 w 113"/>
                <a:gd name="T27" fmla="*/ 29 h 91"/>
                <a:gd name="T28" fmla="*/ 9 w 113"/>
                <a:gd name="T29" fmla="*/ 29 h 91"/>
                <a:gd name="T30" fmla="*/ 9 w 113"/>
                <a:gd name="T31" fmla="*/ 20 h 91"/>
                <a:gd name="T32" fmla="*/ 5 w 113"/>
                <a:gd name="T33" fmla="*/ 23 h 91"/>
                <a:gd name="T34" fmla="*/ 1 w 113"/>
                <a:gd name="T35" fmla="*/ 34 h 91"/>
                <a:gd name="T36" fmla="*/ 10 w 113"/>
                <a:gd name="T37" fmla="*/ 86 h 91"/>
                <a:gd name="T38" fmla="*/ 17 w 113"/>
                <a:gd name="T39" fmla="*/ 91 h 91"/>
                <a:gd name="T40" fmla="*/ 96 w 113"/>
                <a:gd name="T41" fmla="*/ 91 h 91"/>
                <a:gd name="T42" fmla="*/ 103 w 113"/>
                <a:gd name="T43" fmla="*/ 86 h 91"/>
                <a:gd name="T44" fmla="*/ 112 w 113"/>
                <a:gd name="T45" fmla="*/ 34 h 91"/>
                <a:gd name="T46" fmla="*/ 107 w 113"/>
                <a:gd name="T47" fmla="*/ 23 h 91"/>
                <a:gd name="T48" fmla="*/ 79 w 113"/>
                <a:gd name="T49" fmla="*/ 0 h 91"/>
                <a:gd name="T50" fmla="*/ 34 w 113"/>
                <a:gd name="T51" fmla="*/ 0 h 91"/>
                <a:gd name="T52" fmla="*/ 28 w 113"/>
                <a:gd name="T53" fmla="*/ 6 h 91"/>
                <a:gd name="T54" fmla="*/ 85 w 113"/>
                <a:gd name="T55" fmla="*/ 6 h 91"/>
                <a:gd name="T56" fmla="*/ 79 w 113"/>
                <a:gd name="T57" fmla="*/ 0 h 91"/>
                <a:gd name="T58" fmla="*/ 96 w 113"/>
                <a:gd name="T59" fmla="*/ 17 h 91"/>
                <a:gd name="T60" fmla="*/ 90 w 113"/>
                <a:gd name="T61" fmla="*/ 12 h 91"/>
                <a:gd name="T62" fmla="*/ 22 w 113"/>
                <a:gd name="T63" fmla="*/ 12 h 91"/>
                <a:gd name="T64" fmla="*/ 17 w 113"/>
                <a:gd name="T65" fmla="*/ 17 h 91"/>
                <a:gd name="T66" fmla="*/ 17 w 113"/>
                <a:gd name="T67" fmla="*/ 23 h 91"/>
                <a:gd name="T68" fmla="*/ 96 w 113"/>
                <a:gd name="T69" fmla="*/ 23 h 91"/>
                <a:gd name="T70" fmla="*/ 96 w 113"/>
                <a:gd name="T71"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3" h="91">
                  <a:moveTo>
                    <a:pt x="79" y="54"/>
                  </a:moveTo>
                  <a:cubicBezTo>
                    <a:pt x="79" y="54"/>
                    <a:pt x="79" y="59"/>
                    <a:pt x="73" y="59"/>
                  </a:cubicBezTo>
                  <a:cubicBezTo>
                    <a:pt x="39" y="59"/>
                    <a:pt x="39" y="59"/>
                    <a:pt x="39" y="59"/>
                  </a:cubicBezTo>
                  <a:cubicBezTo>
                    <a:pt x="34" y="59"/>
                    <a:pt x="34" y="54"/>
                    <a:pt x="34" y="54"/>
                  </a:cubicBezTo>
                  <a:cubicBezTo>
                    <a:pt x="34" y="42"/>
                    <a:pt x="34" y="42"/>
                    <a:pt x="34" y="42"/>
                  </a:cubicBezTo>
                  <a:cubicBezTo>
                    <a:pt x="42" y="42"/>
                    <a:pt x="42" y="42"/>
                    <a:pt x="42" y="42"/>
                  </a:cubicBezTo>
                  <a:cubicBezTo>
                    <a:pt x="42" y="51"/>
                    <a:pt x="42" y="51"/>
                    <a:pt x="42" y="51"/>
                  </a:cubicBezTo>
                  <a:cubicBezTo>
                    <a:pt x="71" y="51"/>
                    <a:pt x="71" y="51"/>
                    <a:pt x="71" y="51"/>
                  </a:cubicBezTo>
                  <a:cubicBezTo>
                    <a:pt x="71" y="42"/>
                    <a:pt x="71" y="42"/>
                    <a:pt x="71" y="42"/>
                  </a:cubicBezTo>
                  <a:cubicBezTo>
                    <a:pt x="79" y="42"/>
                    <a:pt x="79" y="42"/>
                    <a:pt x="79" y="42"/>
                  </a:cubicBezTo>
                  <a:lnTo>
                    <a:pt x="79" y="54"/>
                  </a:lnTo>
                  <a:close/>
                  <a:moveTo>
                    <a:pt x="107" y="23"/>
                  </a:moveTo>
                  <a:cubicBezTo>
                    <a:pt x="104" y="20"/>
                    <a:pt x="104" y="20"/>
                    <a:pt x="104" y="20"/>
                  </a:cubicBezTo>
                  <a:cubicBezTo>
                    <a:pt x="104" y="29"/>
                    <a:pt x="104" y="29"/>
                    <a:pt x="104" y="29"/>
                  </a:cubicBezTo>
                  <a:cubicBezTo>
                    <a:pt x="9" y="29"/>
                    <a:pt x="9" y="29"/>
                    <a:pt x="9" y="29"/>
                  </a:cubicBezTo>
                  <a:cubicBezTo>
                    <a:pt x="9" y="20"/>
                    <a:pt x="9" y="20"/>
                    <a:pt x="9" y="20"/>
                  </a:cubicBezTo>
                  <a:cubicBezTo>
                    <a:pt x="9" y="20"/>
                    <a:pt x="9" y="20"/>
                    <a:pt x="5" y="23"/>
                  </a:cubicBezTo>
                  <a:cubicBezTo>
                    <a:pt x="2" y="26"/>
                    <a:pt x="0" y="27"/>
                    <a:pt x="1" y="34"/>
                  </a:cubicBezTo>
                  <a:cubicBezTo>
                    <a:pt x="2" y="41"/>
                    <a:pt x="9" y="80"/>
                    <a:pt x="10" y="86"/>
                  </a:cubicBezTo>
                  <a:cubicBezTo>
                    <a:pt x="11" y="91"/>
                    <a:pt x="17" y="91"/>
                    <a:pt x="17" y="91"/>
                  </a:cubicBezTo>
                  <a:cubicBezTo>
                    <a:pt x="96" y="91"/>
                    <a:pt x="96" y="91"/>
                    <a:pt x="96" y="91"/>
                  </a:cubicBezTo>
                  <a:cubicBezTo>
                    <a:pt x="96" y="91"/>
                    <a:pt x="102" y="91"/>
                    <a:pt x="103" y="86"/>
                  </a:cubicBezTo>
                  <a:cubicBezTo>
                    <a:pt x="104" y="80"/>
                    <a:pt x="110" y="41"/>
                    <a:pt x="112" y="34"/>
                  </a:cubicBezTo>
                  <a:cubicBezTo>
                    <a:pt x="113" y="27"/>
                    <a:pt x="111" y="26"/>
                    <a:pt x="107" y="23"/>
                  </a:cubicBezTo>
                  <a:close/>
                  <a:moveTo>
                    <a:pt x="79" y="0"/>
                  </a:moveTo>
                  <a:cubicBezTo>
                    <a:pt x="34" y="0"/>
                    <a:pt x="34" y="0"/>
                    <a:pt x="34" y="0"/>
                  </a:cubicBezTo>
                  <a:cubicBezTo>
                    <a:pt x="34" y="0"/>
                    <a:pt x="28" y="0"/>
                    <a:pt x="28" y="6"/>
                  </a:cubicBezTo>
                  <a:cubicBezTo>
                    <a:pt x="85" y="6"/>
                    <a:pt x="85" y="6"/>
                    <a:pt x="85" y="6"/>
                  </a:cubicBezTo>
                  <a:cubicBezTo>
                    <a:pt x="85" y="0"/>
                    <a:pt x="79" y="0"/>
                    <a:pt x="79" y="0"/>
                  </a:cubicBezTo>
                  <a:close/>
                  <a:moveTo>
                    <a:pt x="96" y="17"/>
                  </a:moveTo>
                  <a:cubicBezTo>
                    <a:pt x="96" y="12"/>
                    <a:pt x="90" y="12"/>
                    <a:pt x="90" y="12"/>
                  </a:cubicBezTo>
                  <a:cubicBezTo>
                    <a:pt x="22" y="12"/>
                    <a:pt x="22" y="12"/>
                    <a:pt x="22" y="12"/>
                  </a:cubicBezTo>
                  <a:cubicBezTo>
                    <a:pt x="22" y="12"/>
                    <a:pt x="17" y="12"/>
                    <a:pt x="17" y="17"/>
                  </a:cubicBezTo>
                  <a:cubicBezTo>
                    <a:pt x="17" y="23"/>
                    <a:pt x="17" y="23"/>
                    <a:pt x="17" y="23"/>
                  </a:cubicBezTo>
                  <a:cubicBezTo>
                    <a:pt x="96" y="23"/>
                    <a:pt x="96" y="23"/>
                    <a:pt x="96" y="23"/>
                  </a:cubicBezTo>
                  <a:lnTo>
                    <a:pt x="96" y="17"/>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0" name="Freeform 340"/>
            <p:cNvSpPr>
              <a:spLocks noEditPoints="1"/>
            </p:cNvSpPr>
            <p:nvPr/>
          </p:nvSpPr>
          <p:spPr bwMode="auto">
            <a:xfrm>
              <a:off x="4597401" y="2806700"/>
              <a:ext cx="192617" cy="330200"/>
            </a:xfrm>
            <a:custGeom>
              <a:avLst/>
              <a:gdLst>
                <a:gd name="T0" fmla="*/ 30 w 77"/>
                <a:gd name="T1" fmla="*/ 58 h 132"/>
                <a:gd name="T2" fmla="*/ 19 w 77"/>
                <a:gd name="T3" fmla="*/ 52 h 132"/>
                <a:gd name="T4" fmla="*/ 25 w 77"/>
                <a:gd name="T5" fmla="*/ 40 h 132"/>
                <a:gd name="T6" fmla="*/ 36 w 77"/>
                <a:gd name="T7" fmla="*/ 46 h 132"/>
                <a:gd name="T8" fmla="*/ 30 w 77"/>
                <a:gd name="T9" fmla="*/ 58 h 132"/>
                <a:gd name="T10" fmla="*/ 72 w 77"/>
                <a:gd name="T11" fmla="*/ 93 h 132"/>
                <a:gd name="T12" fmla="*/ 55 w 77"/>
                <a:gd name="T13" fmla="*/ 45 h 132"/>
                <a:gd name="T14" fmla="*/ 23 w 77"/>
                <a:gd name="T15" fmla="*/ 28 h 132"/>
                <a:gd name="T16" fmla="*/ 10 w 77"/>
                <a:gd name="T17" fmla="*/ 3 h 132"/>
                <a:gd name="T18" fmla="*/ 4 w 77"/>
                <a:gd name="T19" fmla="*/ 1 h 132"/>
                <a:gd name="T20" fmla="*/ 2 w 77"/>
                <a:gd name="T21" fmla="*/ 7 h 132"/>
                <a:gd name="T22" fmla="*/ 15 w 77"/>
                <a:gd name="T23" fmla="*/ 31 h 132"/>
                <a:gd name="T24" fmla="*/ 3 w 77"/>
                <a:gd name="T25" fmla="*/ 62 h 132"/>
                <a:gd name="T26" fmla="*/ 17 w 77"/>
                <a:gd name="T27" fmla="*/ 111 h 132"/>
                <a:gd name="T28" fmla="*/ 52 w 77"/>
                <a:gd name="T29" fmla="*/ 127 h 132"/>
                <a:gd name="T30" fmla="*/ 72 w 77"/>
                <a:gd name="T31" fmla="*/ 9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 h="132">
                  <a:moveTo>
                    <a:pt x="30" y="58"/>
                  </a:moveTo>
                  <a:cubicBezTo>
                    <a:pt x="26" y="59"/>
                    <a:pt x="21" y="57"/>
                    <a:pt x="19" y="52"/>
                  </a:cubicBezTo>
                  <a:cubicBezTo>
                    <a:pt x="18" y="47"/>
                    <a:pt x="20" y="42"/>
                    <a:pt x="25" y="40"/>
                  </a:cubicBezTo>
                  <a:cubicBezTo>
                    <a:pt x="30" y="39"/>
                    <a:pt x="35" y="42"/>
                    <a:pt x="36" y="46"/>
                  </a:cubicBezTo>
                  <a:cubicBezTo>
                    <a:pt x="38" y="51"/>
                    <a:pt x="35" y="56"/>
                    <a:pt x="30" y="58"/>
                  </a:cubicBezTo>
                  <a:close/>
                  <a:moveTo>
                    <a:pt x="72" y="93"/>
                  </a:moveTo>
                  <a:cubicBezTo>
                    <a:pt x="55" y="45"/>
                    <a:pt x="55" y="45"/>
                    <a:pt x="55" y="45"/>
                  </a:cubicBezTo>
                  <a:cubicBezTo>
                    <a:pt x="51" y="31"/>
                    <a:pt x="36" y="24"/>
                    <a:pt x="23" y="28"/>
                  </a:cubicBezTo>
                  <a:cubicBezTo>
                    <a:pt x="10" y="3"/>
                    <a:pt x="10" y="3"/>
                    <a:pt x="10" y="3"/>
                  </a:cubicBezTo>
                  <a:cubicBezTo>
                    <a:pt x="9" y="1"/>
                    <a:pt x="6" y="0"/>
                    <a:pt x="4" y="1"/>
                  </a:cubicBezTo>
                  <a:cubicBezTo>
                    <a:pt x="2" y="2"/>
                    <a:pt x="1" y="5"/>
                    <a:pt x="2" y="7"/>
                  </a:cubicBezTo>
                  <a:cubicBezTo>
                    <a:pt x="15" y="31"/>
                    <a:pt x="15" y="31"/>
                    <a:pt x="15" y="31"/>
                  </a:cubicBezTo>
                  <a:cubicBezTo>
                    <a:pt x="5" y="38"/>
                    <a:pt x="0" y="50"/>
                    <a:pt x="3" y="62"/>
                  </a:cubicBezTo>
                  <a:cubicBezTo>
                    <a:pt x="17" y="111"/>
                    <a:pt x="17" y="111"/>
                    <a:pt x="17" y="111"/>
                  </a:cubicBezTo>
                  <a:cubicBezTo>
                    <a:pt x="20" y="125"/>
                    <a:pt x="36" y="132"/>
                    <a:pt x="52" y="127"/>
                  </a:cubicBezTo>
                  <a:cubicBezTo>
                    <a:pt x="68" y="122"/>
                    <a:pt x="77" y="106"/>
                    <a:pt x="72" y="93"/>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1" name="Freeform 344"/>
            <p:cNvSpPr>
              <a:spLocks/>
            </p:cNvSpPr>
            <p:nvPr/>
          </p:nvSpPr>
          <p:spPr bwMode="auto">
            <a:xfrm>
              <a:off x="3416300" y="599016"/>
              <a:ext cx="459317" cy="459317"/>
            </a:xfrm>
            <a:custGeom>
              <a:avLst/>
              <a:gdLst>
                <a:gd name="T0" fmla="*/ 179 w 183"/>
                <a:gd name="T1" fmla="*/ 167 h 183"/>
                <a:gd name="T2" fmla="*/ 167 w 183"/>
                <a:gd name="T3" fmla="*/ 179 h 183"/>
                <a:gd name="T4" fmla="*/ 158 w 183"/>
                <a:gd name="T5" fmla="*/ 183 h 183"/>
                <a:gd name="T6" fmla="*/ 148 w 183"/>
                <a:gd name="T7" fmla="*/ 179 h 183"/>
                <a:gd name="T8" fmla="*/ 110 w 183"/>
                <a:gd name="T9" fmla="*/ 140 h 183"/>
                <a:gd name="T10" fmla="*/ 106 w 183"/>
                <a:gd name="T11" fmla="*/ 131 h 183"/>
                <a:gd name="T12" fmla="*/ 110 w 183"/>
                <a:gd name="T13" fmla="*/ 121 h 183"/>
                <a:gd name="T14" fmla="*/ 83 w 183"/>
                <a:gd name="T15" fmla="*/ 93 h 183"/>
                <a:gd name="T16" fmla="*/ 70 w 183"/>
                <a:gd name="T17" fmla="*/ 107 h 183"/>
                <a:gd name="T18" fmla="*/ 66 w 183"/>
                <a:gd name="T19" fmla="*/ 108 h 183"/>
                <a:gd name="T20" fmla="*/ 63 w 183"/>
                <a:gd name="T21" fmla="*/ 107 h 183"/>
                <a:gd name="T22" fmla="*/ 69 w 183"/>
                <a:gd name="T23" fmla="*/ 117 h 183"/>
                <a:gd name="T24" fmla="*/ 66 w 183"/>
                <a:gd name="T25" fmla="*/ 124 h 183"/>
                <a:gd name="T26" fmla="*/ 53 w 183"/>
                <a:gd name="T27" fmla="*/ 133 h 183"/>
                <a:gd name="T28" fmla="*/ 46 w 183"/>
                <a:gd name="T29" fmla="*/ 130 h 183"/>
                <a:gd name="T30" fmla="*/ 3 w 183"/>
                <a:gd name="T31" fmla="*/ 87 h 183"/>
                <a:gd name="T32" fmla="*/ 0 w 183"/>
                <a:gd name="T33" fmla="*/ 80 h 183"/>
                <a:gd name="T34" fmla="*/ 9 w 183"/>
                <a:gd name="T35" fmla="*/ 67 h 183"/>
                <a:gd name="T36" fmla="*/ 16 w 183"/>
                <a:gd name="T37" fmla="*/ 64 h 183"/>
                <a:gd name="T38" fmla="*/ 26 w 183"/>
                <a:gd name="T39" fmla="*/ 70 h 183"/>
                <a:gd name="T40" fmla="*/ 25 w 183"/>
                <a:gd name="T41" fmla="*/ 66 h 183"/>
                <a:gd name="T42" fmla="*/ 26 w 183"/>
                <a:gd name="T43" fmla="*/ 63 h 183"/>
                <a:gd name="T44" fmla="*/ 63 w 183"/>
                <a:gd name="T45" fmla="*/ 26 h 183"/>
                <a:gd name="T46" fmla="*/ 66 w 183"/>
                <a:gd name="T47" fmla="*/ 25 h 183"/>
                <a:gd name="T48" fmla="*/ 70 w 183"/>
                <a:gd name="T49" fmla="*/ 26 h 183"/>
                <a:gd name="T50" fmla="*/ 64 w 183"/>
                <a:gd name="T51" fmla="*/ 16 h 183"/>
                <a:gd name="T52" fmla="*/ 67 w 183"/>
                <a:gd name="T53" fmla="*/ 9 h 183"/>
                <a:gd name="T54" fmla="*/ 80 w 183"/>
                <a:gd name="T55" fmla="*/ 0 h 183"/>
                <a:gd name="T56" fmla="*/ 87 w 183"/>
                <a:gd name="T57" fmla="*/ 3 h 183"/>
                <a:gd name="T58" fmla="*/ 130 w 183"/>
                <a:gd name="T59" fmla="*/ 46 h 183"/>
                <a:gd name="T60" fmla="*/ 133 w 183"/>
                <a:gd name="T61" fmla="*/ 53 h 183"/>
                <a:gd name="T62" fmla="*/ 124 w 183"/>
                <a:gd name="T63" fmla="*/ 66 h 183"/>
                <a:gd name="T64" fmla="*/ 117 w 183"/>
                <a:gd name="T65" fmla="*/ 69 h 183"/>
                <a:gd name="T66" fmla="*/ 107 w 183"/>
                <a:gd name="T67" fmla="*/ 63 h 183"/>
                <a:gd name="T68" fmla="*/ 108 w 183"/>
                <a:gd name="T69" fmla="*/ 66 h 183"/>
                <a:gd name="T70" fmla="*/ 107 w 183"/>
                <a:gd name="T71" fmla="*/ 70 h 183"/>
                <a:gd name="T72" fmla="*/ 93 w 183"/>
                <a:gd name="T73" fmla="*/ 83 h 183"/>
                <a:gd name="T74" fmla="*/ 121 w 183"/>
                <a:gd name="T75" fmla="*/ 110 h 183"/>
                <a:gd name="T76" fmla="*/ 131 w 183"/>
                <a:gd name="T77" fmla="*/ 106 h 183"/>
                <a:gd name="T78" fmla="*/ 140 w 183"/>
                <a:gd name="T79" fmla="*/ 110 h 183"/>
                <a:gd name="T80" fmla="*/ 179 w 183"/>
                <a:gd name="T81" fmla="*/ 148 h 183"/>
                <a:gd name="T82" fmla="*/ 183 w 183"/>
                <a:gd name="T83" fmla="*/ 158 h 183"/>
                <a:gd name="T84" fmla="*/ 179 w 183"/>
                <a:gd name="T85" fmla="*/ 16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83">
                  <a:moveTo>
                    <a:pt x="179" y="167"/>
                  </a:moveTo>
                  <a:cubicBezTo>
                    <a:pt x="167" y="179"/>
                    <a:pt x="167" y="179"/>
                    <a:pt x="167" y="179"/>
                  </a:cubicBezTo>
                  <a:cubicBezTo>
                    <a:pt x="165" y="181"/>
                    <a:pt x="161" y="183"/>
                    <a:pt x="158" y="183"/>
                  </a:cubicBezTo>
                  <a:cubicBezTo>
                    <a:pt x="154" y="183"/>
                    <a:pt x="151" y="181"/>
                    <a:pt x="148" y="179"/>
                  </a:cubicBezTo>
                  <a:cubicBezTo>
                    <a:pt x="110" y="140"/>
                    <a:pt x="110" y="140"/>
                    <a:pt x="110" y="140"/>
                  </a:cubicBezTo>
                  <a:cubicBezTo>
                    <a:pt x="107" y="138"/>
                    <a:pt x="106" y="134"/>
                    <a:pt x="106" y="131"/>
                  </a:cubicBezTo>
                  <a:cubicBezTo>
                    <a:pt x="106" y="127"/>
                    <a:pt x="108" y="123"/>
                    <a:pt x="110" y="121"/>
                  </a:cubicBezTo>
                  <a:cubicBezTo>
                    <a:pt x="83" y="93"/>
                    <a:pt x="83" y="93"/>
                    <a:pt x="83" y="93"/>
                  </a:cubicBezTo>
                  <a:cubicBezTo>
                    <a:pt x="70" y="107"/>
                    <a:pt x="70" y="107"/>
                    <a:pt x="70" y="107"/>
                  </a:cubicBezTo>
                  <a:cubicBezTo>
                    <a:pt x="69" y="108"/>
                    <a:pt x="68" y="108"/>
                    <a:pt x="66" y="108"/>
                  </a:cubicBezTo>
                  <a:cubicBezTo>
                    <a:pt x="65" y="108"/>
                    <a:pt x="64" y="108"/>
                    <a:pt x="63" y="107"/>
                  </a:cubicBezTo>
                  <a:cubicBezTo>
                    <a:pt x="66" y="110"/>
                    <a:pt x="69" y="112"/>
                    <a:pt x="69" y="117"/>
                  </a:cubicBezTo>
                  <a:cubicBezTo>
                    <a:pt x="69" y="120"/>
                    <a:pt x="68" y="122"/>
                    <a:pt x="66" y="124"/>
                  </a:cubicBezTo>
                  <a:cubicBezTo>
                    <a:pt x="62" y="128"/>
                    <a:pt x="59" y="133"/>
                    <a:pt x="53" y="133"/>
                  </a:cubicBezTo>
                  <a:cubicBezTo>
                    <a:pt x="50" y="133"/>
                    <a:pt x="48" y="132"/>
                    <a:pt x="46" y="130"/>
                  </a:cubicBezTo>
                  <a:cubicBezTo>
                    <a:pt x="3" y="87"/>
                    <a:pt x="3" y="87"/>
                    <a:pt x="3" y="87"/>
                  </a:cubicBezTo>
                  <a:cubicBezTo>
                    <a:pt x="1" y="85"/>
                    <a:pt x="0" y="83"/>
                    <a:pt x="0" y="80"/>
                  </a:cubicBezTo>
                  <a:cubicBezTo>
                    <a:pt x="0" y="74"/>
                    <a:pt x="5" y="70"/>
                    <a:pt x="9" y="67"/>
                  </a:cubicBezTo>
                  <a:cubicBezTo>
                    <a:pt x="11" y="65"/>
                    <a:pt x="13" y="64"/>
                    <a:pt x="16" y="64"/>
                  </a:cubicBezTo>
                  <a:cubicBezTo>
                    <a:pt x="21" y="64"/>
                    <a:pt x="23" y="67"/>
                    <a:pt x="26" y="70"/>
                  </a:cubicBezTo>
                  <a:cubicBezTo>
                    <a:pt x="25" y="69"/>
                    <a:pt x="25" y="68"/>
                    <a:pt x="25" y="66"/>
                  </a:cubicBezTo>
                  <a:cubicBezTo>
                    <a:pt x="25" y="65"/>
                    <a:pt x="25" y="64"/>
                    <a:pt x="26" y="63"/>
                  </a:cubicBezTo>
                  <a:cubicBezTo>
                    <a:pt x="63" y="26"/>
                    <a:pt x="63" y="26"/>
                    <a:pt x="63" y="26"/>
                  </a:cubicBezTo>
                  <a:cubicBezTo>
                    <a:pt x="64" y="25"/>
                    <a:pt x="65" y="25"/>
                    <a:pt x="66" y="25"/>
                  </a:cubicBezTo>
                  <a:cubicBezTo>
                    <a:pt x="68" y="25"/>
                    <a:pt x="69" y="25"/>
                    <a:pt x="70" y="26"/>
                  </a:cubicBezTo>
                  <a:cubicBezTo>
                    <a:pt x="67" y="23"/>
                    <a:pt x="64" y="21"/>
                    <a:pt x="64" y="16"/>
                  </a:cubicBezTo>
                  <a:cubicBezTo>
                    <a:pt x="64" y="13"/>
                    <a:pt x="65" y="11"/>
                    <a:pt x="67" y="9"/>
                  </a:cubicBezTo>
                  <a:cubicBezTo>
                    <a:pt x="70" y="5"/>
                    <a:pt x="74" y="0"/>
                    <a:pt x="80" y="0"/>
                  </a:cubicBezTo>
                  <a:cubicBezTo>
                    <a:pt x="83" y="0"/>
                    <a:pt x="85" y="1"/>
                    <a:pt x="87" y="3"/>
                  </a:cubicBezTo>
                  <a:cubicBezTo>
                    <a:pt x="130" y="46"/>
                    <a:pt x="130" y="46"/>
                    <a:pt x="130" y="46"/>
                  </a:cubicBezTo>
                  <a:cubicBezTo>
                    <a:pt x="132" y="48"/>
                    <a:pt x="133" y="50"/>
                    <a:pt x="133" y="53"/>
                  </a:cubicBezTo>
                  <a:cubicBezTo>
                    <a:pt x="133" y="59"/>
                    <a:pt x="128" y="62"/>
                    <a:pt x="124" y="66"/>
                  </a:cubicBezTo>
                  <a:cubicBezTo>
                    <a:pt x="122" y="68"/>
                    <a:pt x="120" y="69"/>
                    <a:pt x="117" y="69"/>
                  </a:cubicBezTo>
                  <a:cubicBezTo>
                    <a:pt x="112" y="69"/>
                    <a:pt x="110" y="66"/>
                    <a:pt x="107" y="63"/>
                  </a:cubicBezTo>
                  <a:cubicBezTo>
                    <a:pt x="108" y="64"/>
                    <a:pt x="108" y="65"/>
                    <a:pt x="108" y="66"/>
                  </a:cubicBezTo>
                  <a:cubicBezTo>
                    <a:pt x="108" y="68"/>
                    <a:pt x="108" y="69"/>
                    <a:pt x="107" y="70"/>
                  </a:cubicBezTo>
                  <a:cubicBezTo>
                    <a:pt x="93" y="83"/>
                    <a:pt x="93" y="83"/>
                    <a:pt x="93" y="83"/>
                  </a:cubicBezTo>
                  <a:cubicBezTo>
                    <a:pt x="121" y="110"/>
                    <a:pt x="121" y="110"/>
                    <a:pt x="121" y="110"/>
                  </a:cubicBezTo>
                  <a:cubicBezTo>
                    <a:pt x="123" y="108"/>
                    <a:pt x="127" y="106"/>
                    <a:pt x="131" y="106"/>
                  </a:cubicBezTo>
                  <a:cubicBezTo>
                    <a:pt x="134" y="106"/>
                    <a:pt x="138" y="107"/>
                    <a:pt x="140" y="110"/>
                  </a:cubicBezTo>
                  <a:cubicBezTo>
                    <a:pt x="179" y="148"/>
                    <a:pt x="179" y="148"/>
                    <a:pt x="179" y="148"/>
                  </a:cubicBezTo>
                  <a:cubicBezTo>
                    <a:pt x="181" y="151"/>
                    <a:pt x="183" y="154"/>
                    <a:pt x="183" y="158"/>
                  </a:cubicBezTo>
                  <a:cubicBezTo>
                    <a:pt x="183" y="161"/>
                    <a:pt x="181" y="165"/>
                    <a:pt x="179" y="167"/>
                  </a:cubicBez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2" name="Freeform 345"/>
            <p:cNvSpPr>
              <a:spLocks noEditPoints="1"/>
            </p:cNvSpPr>
            <p:nvPr/>
          </p:nvSpPr>
          <p:spPr bwMode="auto">
            <a:xfrm>
              <a:off x="7613652" y="1225550"/>
              <a:ext cx="766233" cy="664633"/>
            </a:xfrm>
            <a:custGeom>
              <a:avLst/>
              <a:gdLst>
                <a:gd name="T0" fmla="*/ 306 w 306"/>
                <a:gd name="T1" fmla="*/ 199 h 265"/>
                <a:gd name="T2" fmla="*/ 280 w 306"/>
                <a:gd name="T3" fmla="*/ 224 h 265"/>
                <a:gd name="T4" fmla="*/ 194 w 306"/>
                <a:gd name="T5" fmla="*/ 224 h 265"/>
                <a:gd name="T6" fmla="*/ 204 w 306"/>
                <a:gd name="T7" fmla="*/ 255 h 265"/>
                <a:gd name="T8" fmla="*/ 194 w 306"/>
                <a:gd name="T9" fmla="*/ 265 h 265"/>
                <a:gd name="T10" fmla="*/ 112 w 306"/>
                <a:gd name="T11" fmla="*/ 265 h 265"/>
                <a:gd name="T12" fmla="*/ 102 w 306"/>
                <a:gd name="T13" fmla="*/ 255 h 265"/>
                <a:gd name="T14" fmla="*/ 112 w 306"/>
                <a:gd name="T15" fmla="*/ 224 h 265"/>
                <a:gd name="T16" fmla="*/ 26 w 306"/>
                <a:gd name="T17" fmla="*/ 224 h 265"/>
                <a:gd name="T18" fmla="*/ 0 w 306"/>
                <a:gd name="T19" fmla="*/ 199 h 265"/>
                <a:gd name="T20" fmla="*/ 0 w 306"/>
                <a:gd name="T21" fmla="*/ 26 h 265"/>
                <a:gd name="T22" fmla="*/ 26 w 306"/>
                <a:gd name="T23" fmla="*/ 0 h 265"/>
                <a:gd name="T24" fmla="*/ 280 w 306"/>
                <a:gd name="T25" fmla="*/ 0 h 265"/>
                <a:gd name="T26" fmla="*/ 306 w 306"/>
                <a:gd name="T27" fmla="*/ 26 h 265"/>
                <a:gd name="T28" fmla="*/ 306 w 306"/>
                <a:gd name="T29" fmla="*/ 199 h 265"/>
                <a:gd name="T30" fmla="*/ 285 w 306"/>
                <a:gd name="T31" fmla="*/ 26 h 265"/>
                <a:gd name="T32" fmla="*/ 280 w 306"/>
                <a:gd name="T33" fmla="*/ 21 h 265"/>
                <a:gd name="T34" fmla="*/ 26 w 306"/>
                <a:gd name="T35" fmla="*/ 21 h 265"/>
                <a:gd name="T36" fmla="*/ 21 w 306"/>
                <a:gd name="T37" fmla="*/ 26 h 265"/>
                <a:gd name="T38" fmla="*/ 21 w 306"/>
                <a:gd name="T39" fmla="*/ 158 h 265"/>
                <a:gd name="T40" fmla="*/ 26 w 306"/>
                <a:gd name="T41" fmla="*/ 163 h 265"/>
                <a:gd name="T42" fmla="*/ 280 w 306"/>
                <a:gd name="T43" fmla="*/ 163 h 265"/>
                <a:gd name="T44" fmla="*/ 285 w 306"/>
                <a:gd name="T45" fmla="*/ 158 h 265"/>
                <a:gd name="T46" fmla="*/ 285 w 306"/>
                <a:gd name="T47" fmla="*/ 2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6" h="265">
                  <a:moveTo>
                    <a:pt x="306" y="199"/>
                  </a:moveTo>
                  <a:cubicBezTo>
                    <a:pt x="306" y="213"/>
                    <a:pt x="294" y="224"/>
                    <a:pt x="280" y="224"/>
                  </a:cubicBezTo>
                  <a:cubicBezTo>
                    <a:pt x="194" y="224"/>
                    <a:pt x="194" y="224"/>
                    <a:pt x="194" y="224"/>
                  </a:cubicBezTo>
                  <a:cubicBezTo>
                    <a:pt x="194" y="238"/>
                    <a:pt x="204" y="249"/>
                    <a:pt x="204" y="255"/>
                  </a:cubicBezTo>
                  <a:cubicBezTo>
                    <a:pt x="204" y="260"/>
                    <a:pt x="199" y="265"/>
                    <a:pt x="194" y="265"/>
                  </a:cubicBezTo>
                  <a:cubicBezTo>
                    <a:pt x="112" y="265"/>
                    <a:pt x="112" y="265"/>
                    <a:pt x="112" y="265"/>
                  </a:cubicBezTo>
                  <a:cubicBezTo>
                    <a:pt x="107" y="265"/>
                    <a:pt x="102" y="260"/>
                    <a:pt x="102" y="255"/>
                  </a:cubicBezTo>
                  <a:cubicBezTo>
                    <a:pt x="102" y="249"/>
                    <a:pt x="112" y="238"/>
                    <a:pt x="112" y="224"/>
                  </a:cubicBezTo>
                  <a:cubicBezTo>
                    <a:pt x="26" y="224"/>
                    <a:pt x="26" y="224"/>
                    <a:pt x="26" y="224"/>
                  </a:cubicBezTo>
                  <a:cubicBezTo>
                    <a:pt x="12" y="224"/>
                    <a:pt x="0" y="213"/>
                    <a:pt x="0" y="199"/>
                  </a:cubicBezTo>
                  <a:cubicBezTo>
                    <a:pt x="0" y="26"/>
                    <a:pt x="0" y="26"/>
                    <a:pt x="0" y="26"/>
                  </a:cubicBezTo>
                  <a:cubicBezTo>
                    <a:pt x="0" y="12"/>
                    <a:pt x="12" y="0"/>
                    <a:pt x="26" y="0"/>
                  </a:cubicBezTo>
                  <a:cubicBezTo>
                    <a:pt x="280" y="0"/>
                    <a:pt x="280" y="0"/>
                    <a:pt x="280" y="0"/>
                  </a:cubicBezTo>
                  <a:cubicBezTo>
                    <a:pt x="294" y="0"/>
                    <a:pt x="306" y="12"/>
                    <a:pt x="306" y="26"/>
                  </a:cubicBezTo>
                  <a:lnTo>
                    <a:pt x="306" y="199"/>
                  </a:lnTo>
                  <a:close/>
                  <a:moveTo>
                    <a:pt x="285" y="26"/>
                  </a:moveTo>
                  <a:cubicBezTo>
                    <a:pt x="285" y="23"/>
                    <a:pt x="283" y="21"/>
                    <a:pt x="280" y="21"/>
                  </a:cubicBezTo>
                  <a:cubicBezTo>
                    <a:pt x="26" y="21"/>
                    <a:pt x="26" y="21"/>
                    <a:pt x="26" y="21"/>
                  </a:cubicBezTo>
                  <a:cubicBezTo>
                    <a:pt x="23" y="21"/>
                    <a:pt x="21" y="23"/>
                    <a:pt x="21" y="26"/>
                  </a:cubicBezTo>
                  <a:cubicBezTo>
                    <a:pt x="21" y="158"/>
                    <a:pt x="21" y="158"/>
                    <a:pt x="21" y="158"/>
                  </a:cubicBezTo>
                  <a:cubicBezTo>
                    <a:pt x="21" y="161"/>
                    <a:pt x="23" y="163"/>
                    <a:pt x="26" y="163"/>
                  </a:cubicBezTo>
                  <a:cubicBezTo>
                    <a:pt x="280" y="163"/>
                    <a:pt x="280" y="163"/>
                    <a:pt x="280" y="163"/>
                  </a:cubicBezTo>
                  <a:cubicBezTo>
                    <a:pt x="283" y="163"/>
                    <a:pt x="285" y="161"/>
                    <a:pt x="285" y="158"/>
                  </a:cubicBezTo>
                  <a:lnTo>
                    <a:pt x="285" y="26"/>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3" name="Freeform 349"/>
            <p:cNvSpPr>
              <a:spLocks noEditPoints="1"/>
            </p:cNvSpPr>
            <p:nvPr/>
          </p:nvSpPr>
          <p:spPr bwMode="auto">
            <a:xfrm>
              <a:off x="4273551" y="603250"/>
              <a:ext cx="361951" cy="251884"/>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1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4" name="Freeform 31"/>
            <p:cNvSpPr>
              <a:spLocks/>
            </p:cNvSpPr>
            <p:nvPr/>
          </p:nvSpPr>
          <p:spPr bwMode="auto">
            <a:xfrm>
              <a:off x="5118102" y="3725334"/>
              <a:ext cx="124884" cy="105833"/>
            </a:xfrm>
            <a:custGeom>
              <a:avLst/>
              <a:gdLst>
                <a:gd name="T0" fmla="*/ 13 w 50"/>
                <a:gd name="T1" fmla="*/ 8 h 42"/>
                <a:gd name="T2" fmla="*/ 4 w 50"/>
                <a:gd name="T3" fmla="*/ 26 h 42"/>
                <a:gd name="T4" fmla="*/ 35 w 50"/>
                <a:gd name="T5" fmla="*/ 12 h 42"/>
                <a:gd name="T6" fmla="*/ 1 w 50"/>
                <a:gd name="T7" fmla="*/ 39 h 42"/>
                <a:gd name="T8" fmla="*/ 5 w 50"/>
                <a:gd name="T9" fmla="*/ 40 h 42"/>
                <a:gd name="T10" fmla="*/ 10 w 50"/>
                <a:gd name="T11" fmla="*/ 32 h 42"/>
                <a:gd name="T12" fmla="*/ 29 w 50"/>
                <a:gd name="T13" fmla="*/ 31 h 42"/>
                <a:gd name="T14" fmla="*/ 48 w 50"/>
                <a:gd name="T15" fmla="*/ 7 h 42"/>
                <a:gd name="T16" fmla="*/ 13 w 50"/>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2">
                  <a:moveTo>
                    <a:pt x="13" y="8"/>
                  </a:moveTo>
                  <a:cubicBezTo>
                    <a:pt x="3" y="13"/>
                    <a:pt x="4" y="22"/>
                    <a:pt x="4" y="26"/>
                  </a:cubicBezTo>
                  <a:cubicBezTo>
                    <a:pt x="16" y="11"/>
                    <a:pt x="35" y="12"/>
                    <a:pt x="35" y="12"/>
                  </a:cubicBezTo>
                  <a:cubicBezTo>
                    <a:pt x="35" y="12"/>
                    <a:pt x="9" y="21"/>
                    <a:pt x="1" y="39"/>
                  </a:cubicBezTo>
                  <a:cubicBezTo>
                    <a:pt x="0" y="40"/>
                    <a:pt x="4" y="42"/>
                    <a:pt x="5" y="40"/>
                  </a:cubicBezTo>
                  <a:cubicBezTo>
                    <a:pt x="7" y="35"/>
                    <a:pt x="10" y="32"/>
                    <a:pt x="10" y="32"/>
                  </a:cubicBezTo>
                  <a:cubicBezTo>
                    <a:pt x="15" y="33"/>
                    <a:pt x="23" y="36"/>
                    <a:pt x="29" y="31"/>
                  </a:cubicBezTo>
                  <a:cubicBezTo>
                    <a:pt x="37" y="26"/>
                    <a:pt x="36" y="13"/>
                    <a:pt x="48" y="7"/>
                  </a:cubicBezTo>
                  <a:cubicBezTo>
                    <a:pt x="50" y="6"/>
                    <a:pt x="26" y="0"/>
                    <a:pt x="13" y="8"/>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5" name="Freeform 37"/>
            <p:cNvSpPr>
              <a:spLocks noEditPoints="1"/>
            </p:cNvSpPr>
            <p:nvPr/>
          </p:nvSpPr>
          <p:spPr bwMode="auto">
            <a:xfrm>
              <a:off x="5300135" y="4474634"/>
              <a:ext cx="196851" cy="215900"/>
            </a:xfrm>
            <a:custGeom>
              <a:avLst/>
              <a:gdLst>
                <a:gd name="T0" fmla="*/ 38 w 78"/>
                <a:gd name="T1" fmla="*/ 56 h 86"/>
                <a:gd name="T2" fmla="*/ 18 w 78"/>
                <a:gd name="T3" fmla="*/ 67 h 86"/>
                <a:gd name="T4" fmla="*/ 32 w 78"/>
                <a:gd name="T5" fmla="*/ 68 h 86"/>
                <a:gd name="T6" fmla="*/ 42 w 78"/>
                <a:gd name="T7" fmla="*/ 55 h 86"/>
                <a:gd name="T8" fmla="*/ 42 w 78"/>
                <a:gd name="T9" fmla="*/ 55 h 86"/>
                <a:gd name="T10" fmla="*/ 38 w 78"/>
                <a:gd name="T11" fmla="*/ 56 h 86"/>
                <a:gd name="T12" fmla="*/ 44 w 78"/>
                <a:gd name="T13" fmla="*/ 72 h 86"/>
                <a:gd name="T14" fmla="*/ 11 w 78"/>
                <a:gd name="T15" fmla="*/ 73 h 86"/>
                <a:gd name="T16" fmla="*/ 37 w 78"/>
                <a:gd name="T17" fmla="*/ 53 h 86"/>
                <a:gd name="T18" fmla="*/ 70 w 78"/>
                <a:gd name="T19" fmla="*/ 51 h 86"/>
                <a:gd name="T20" fmla="*/ 44 w 78"/>
                <a:gd name="T21" fmla="*/ 72 h 86"/>
                <a:gd name="T22" fmla="*/ 61 w 78"/>
                <a:gd name="T23" fmla="*/ 35 h 86"/>
                <a:gd name="T24" fmla="*/ 28 w 78"/>
                <a:gd name="T25" fmla="*/ 4 h 86"/>
                <a:gd name="T26" fmla="*/ 19 w 78"/>
                <a:gd name="T27" fmla="*/ 2 h 86"/>
                <a:gd name="T28" fmla="*/ 13 w 78"/>
                <a:gd name="T29" fmla="*/ 10 h 86"/>
                <a:gd name="T30" fmla="*/ 7 w 78"/>
                <a:gd name="T31" fmla="*/ 55 h 86"/>
                <a:gd name="T32" fmla="*/ 5 w 78"/>
                <a:gd name="T33" fmla="*/ 75 h 86"/>
                <a:gd name="T34" fmla="*/ 46 w 78"/>
                <a:gd name="T35" fmla="*/ 78 h 86"/>
                <a:gd name="T36" fmla="*/ 76 w 78"/>
                <a:gd name="T37" fmla="*/ 49 h 86"/>
                <a:gd name="T38" fmla="*/ 61 w 78"/>
                <a:gd name="T39" fmla="*/ 3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 h="86">
                  <a:moveTo>
                    <a:pt x="38" y="56"/>
                  </a:moveTo>
                  <a:cubicBezTo>
                    <a:pt x="29" y="60"/>
                    <a:pt x="22" y="64"/>
                    <a:pt x="18" y="67"/>
                  </a:cubicBezTo>
                  <a:cubicBezTo>
                    <a:pt x="21" y="70"/>
                    <a:pt x="27" y="70"/>
                    <a:pt x="32" y="68"/>
                  </a:cubicBezTo>
                  <a:cubicBezTo>
                    <a:pt x="39" y="66"/>
                    <a:pt x="43" y="60"/>
                    <a:pt x="42" y="55"/>
                  </a:cubicBezTo>
                  <a:cubicBezTo>
                    <a:pt x="42" y="55"/>
                    <a:pt x="42" y="55"/>
                    <a:pt x="42" y="55"/>
                  </a:cubicBezTo>
                  <a:cubicBezTo>
                    <a:pt x="40" y="55"/>
                    <a:pt x="39" y="56"/>
                    <a:pt x="38" y="56"/>
                  </a:cubicBezTo>
                  <a:close/>
                  <a:moveTo>
                    <a:pt x="44" y="72"/>
                  </a:moveTo>
                  <a:cubicBezTo>
                    <a:pt x="26" y="79"/>
                    <a:pt x="11" y="75"/>
                    <a:pt x="11" y="73"/>
                  </a:cubicBezTo>
                  <a:cubicBezTo>
                    <a:pt x="10" y="70"/>
                    <a:pt x="17" y="60"/>
                    <a:pt x="37" y="53"/>
                  </a:cubicBezTo>
                  <a:cubicBezTo>
                    <a:pt x="57" y="45"/>
                    <a:pt x="69" y="48"/>
                    <a:pt x="70" y="51"/>
                  </a:cubicBezTo>
                  <a:cubicBezTo>
                    <a:pt x="70" y="53"/>
                    <a:pt x="62" y="66"/>
                    <a:pt x="44" y="72"/>
                  </a:cubicBezTo>
                  <a:close/>
                  <a:moveTo>
                    <a:pt x="61" y="35"/>
                  </a:moveTo>
                  <a:cubicBezTo>
                    <a:pt x="50" y="13"/>
                    <a:pt x="45" y="4"/>
                    <a:pt x="28" y="4"/>
                  </a:cubicBezTo>
                  <a:cubicBezTo>
                    <a:pt x="22" y="5"/>
                    <a:pt x="23" y="0"/>
                    <a:pt x="19" y="2"/>
                  </a:cubicBezTo>
                  <a:cubicBezTo>
                    <a:pt x="14" y="3"/>
                    <a:pt x="18" y="6"/>
                    <a:pt x="13" y="10"/>
                  </a:cubicBezTo>
                  <a:cubicBezTo>
                    <a:pt x="0" y="21"/>
                    <a:pt x="1" y="31"/>
                    <a:pt x="7" y="55"/>
                  </a:cubicBezTo>
                  <a:cubicBezTo>
                    <a:pt x="10" y="65"/>
                    <a:pt x="1" y="66"/>
                    <a:pt x="5" y="75"/>
                  </a:cubicBezTo>
                  <a:cubicBezTo>
                    <a:pt x="7" y="83"/>
                    <a:pt x="26" y="86"/>
                    <a:pt x="46" y="78"/>
                  </a:cubicBezTo>
                  <a:cubicBezTo>
                    <a:pt x="66" y="71"/>
                    <a:pt x="78" y="56"/>
                    <a:pt x="76" y="49"/>
                  </a:cubicBezTo>
                  <a:cubicBezTo>
                    <a:pt x="72" y="39"/>
                    <a:pt x="65" y="45"/>
                    <a:pt x="61" y="35"/>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6" name="Freeform 38"/>
            <p:cNvSpPr>
              <a:spLocks noEditPoints="1"/>
            </p:cNvSpPr>
            <p:nvPr/>
          </p:nvSpPr>
          <p:spPr bwMode="auto">
            <a:xfrm>
              <a:off x="4993218" y="3718985"/>
              <a:ext cx="57151" cy="99484"/>
            </a:xfrm>
            <a:custGeom>
              <a:avLst/>
              <a:gdLst>
                <a:gd name="T0" fmla="*/ 20 w 23"/>
                <a:gd name="T1" fmla="*/ 32 h 40"/>
                <a:gd name="T2" fmla="*/ 3 w 23"/>
                <a:gd name="T3" fmla="*/ 32 h 40"/>
                <a:gd name="T4" fmla="*/ 3 w 23"/>
                <a:gd name="T5" fmla="*/ 5 h 40"/>
                <a:gd name="T6" fmla="*/ 20 w 23"/>
                <a:gd name="T7" fmla="*/ 5 h 40"/>
                <a:gd name="T8" fmla="*/ 20 w 23"/>
                <a:gd name="T9" fmla="*/ 32 h 40"/>
                <a:gd name="T10" fmla="*/ 12 w 23"/>
                <a:gd name="T11" fmla="*/ 38 h 40"/>
                <a:gd name="T12" fmla="*/ 9 w 23"/>
                <a:gd name="T13" fmla="*/ 36 h 40"/>
                <a:gd name="T14" fmla="*/ 12 w 23"/>
                <a:gd name="T15" fmla="*/ 34 h 40"/>
                <a:gd name="T16" fmla="*/ 14 w 23"/>
                <a:gd name="T17" fmla="*/ 36 h 40"/>
                <a:gd name="T18" fmla="*/ 12 w 23"/>
                <a:gd name="T19" fmla="*/ 38 h 40"/>
                <a:gd name="T20" fmla="*/ 19 w 23"/>
                <a:gd name="T21" fmla="*/ 0 h 40"/>
                <a:gd name="T22" fmla="*/ 4 w 23"/>
                <a:gd name="T23" fmla="*/ 0 h 40"/>
                <a:gd name="T24" fmla="*/ 0 w 23"/>
                <a:gd name="T25" fmla="*/ 4 h 40"/>
                <a:gd name="T26" fmla="*/ 0 w 23"/>
                <a:gd name="T27" fmla="*/ 36 h 40"/>
                <a:gd name="T28" fmla="*/ 4 w 23"/>
                <a:gd name="T29" fmla="*/ 40 h 40"/>
                <a:gd name="T30" fmla="*/ 19 w 23"/>
                <a:gd name="T31" fmla="*/ 40 h 40"/>
                <a:gd name="T32" fmla="*/ 23 w 23"/>
                <a:gd name="T33" fmla="*/ 36 h 40"/>
                <a:gd name="T34" fmla="*/ 23 w 23"/>
                <a:gd name="T35" fmla="*/ 4 h 40"/>
                <a:gd name="T36" fmla="*/ 19 w 23"/>
                <a:gd name="T3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40">
                  <a:moveTo>
                    <a:pt x="20" y="32"/>
                  </a:moveTo>
                  <a:cubicBezTo>
                    <a:pt x="3" y="32"/>
                    <a:pt x="3" y="32"/>
                    <a:pt x="3" y="32"/>
                  </a:cubicBezTo>
                  <a:cubicBezTo>
                    <a:pt x="3" y="5"/>
                    <a:pt x="3" y="5"/>
                    <a:pt x="3" y="5"/>
                  </a:cubicBezTo>
                  <a:cubicBezTo>
                    <a:pt x="20" y="5"/>
                    <a:pt x="20" y="5"/>
                    <a:pt x="20" y="5"/>
                  </a:cubicBezTo>
                  <a:lnTo>
                    <a:pt x="20" y="32"/>
                  </a:lnTo>
                  <a:close/>
                  <a:moveTo>
                    <a:pt x="12" y="38"/>
                  </a:moveTo>
                  <a:cubicBezTo>
                    <a:pt x="10" y="38"/>
                    <a:pt x="9" y="37"/>
                    <a:pt x="9" y="36"/>
                  </a:cubicBezTo>
                  <a:cubicBezTo>
                    <a:pt x="9" y="35"/>
                    <a:pt x="10" y="34"/>
                    <a:pt x="12" y="34"/>
                  </a:cubicBezTo>
                  <a:cubicBezTo>
                    <a:pt x="13" y="34"/>
                    <a:pt x="14" y="35"/>
                    <a:pt x="14" y="36"/>
                  </a:cubicBezTo>
                  <a:cubicBezTo>
                    <a:pt x="14" y="37"/>
                    <a:pt x="13" y="38"/>
                    <a:pt x="12" y="38"/>
                  </a:cubicBezTo>
                  <a:close/>
                  <a:moveTo>
                    <a:pt x="19" y="0"/>
                  </a:moveTo>
                  <a:cubicBezTo>
                    <a:pt x="4" y="0"/>
                    <a:pt x="4" y="0"/>
                    <a:pt x="4" y="0"/>
                  </a:cubicBezTo>
                  <a:cubicBezTo>
                    <a:pt x="2" y="0"/>
                    <a:pt x="0" y="2"/>
                    <a:pt x="0" y="4"/>
                  </a:cubicBezTo>
                  <a:cubicBezTo>
                    <a:pt x="0" y="36"/>
                    <a:pt x="0" y="36"/>
                    <a:pt x="0" y="36"/>
                  </a:cubicBezTo>
                  <a:cubicBezTo>
                    <a:pt x="0" y="38"/>
                    <a:pt x="2" y="40"/>
                    <a:pt x="4" y="40"/>
                  </a:cubicBezTo>
                  <a:cubicBezTo>
                    <a:pt x="19" y="40"/>
                    <a:pt x="19" y="40"/>
                    <a:pt x="19" y="40"/>
                  </a:cubicBezTo>
                  <a:cubicBezTo>
                    <a:pt x="22" y="40"/>
                    <a:pt x="23" y="38"/>
                    <a:pt x="23" y="36"/>
                  </a:cubicBezTo>
                  <a:cubicBezTo>
                    <a:pt x="23" y="4"/>
                    <a:pt x="23" y="4"/>
                    <a:pt x="23" y="4"/>
                  </a:cubicBezTo>
                  <a:cubicBezTo>
                    <a:pt x="23" y="2"/>
                    <a:pt x="22" y="0"/>
                    <a:pt x="19" y="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7" name="Freeform 47"/>
            <p:cNvSpPr>
              <a:spLocks noEditPoints="1"/>
            </p:cNvSpPr>
            <p:nvPr/>
          </p:nvSpPr>
          <p:spPr bwMode="auto">
            <a:xfrm>
              <a:off x="5391151" y="4768851"/>
              <a:ext cx="93133" cy="97367"/>
            </a:xfrm>
            <a:custGeom>
              <a:avLst/>
              <a:gdLst>
                <a:gd name="T0" fmla="*/ 18 w 37"/>
                <a:gd name="T1" fmla="*/ 17 h 39"/>
                <a:gd name="T2" fmla="*/ 12 w 37"/>
                <a:gd name="T3" fmla="*/ 33 h 39"/>
                <a:gd name="T4" fmla="*/ 18 w 37"/>
                <a:gd name="T5" fmla="*/ 39 h 39"/>
                <a:gd name="T6" fmla="*/ 25 w 37"/>
                <a:gd name="T7" fmla="*/ 33 h 39"/>
                <a:gd name="T8" fmla="*/ 19 w 37"/>
                <a:gd name="T9" fmla="*/ 17 h 39"/>
                <a:gd name="T10" fmla="*/ 18 w 37"/>
                <a:gd name="T11" fmla="*/ 17 h 39"/>
                <a:gd name="T12" fmla="*/ 31 w 37"/>
                <a:gd name="T13" fmla="*/ 0 h 39"/>
                <a:gd name="T14" fmla="*/ 30 w 37"/>
                <a:gd name="T15" fmla="*/ 0 h 39"/>
                <a:gd name="T16" fmla="*/ 24 w 37"/>
                <a:gd name="T17" fmla="*/ 15 h 39"/>
                <a:gd name="T18" fmla="*/ 30 w 37"/>
                <a:gd name="T19" fmla="*/ 22 h 39"/>
                <a:gd name="T20" fmla="*/ 37 w 37"/>
                <a:gd name="T21" fmla="*/ 15 h 39"/>
                <a:gd name="T22" fmla="*/ 31 w 37"/>
                <a:gd name="T23" fmla="*/ 0 h 39"/>
                <a:gd name="T24" fmla="*/ 7 w 37"/>
                <a:gd name="T25" fmla="*/ 0 h 39"/>
                <a:gd name="T26" fmla="*/ 6 w 37"/>
                <a:gd name="T27" fmla="*/ 0 h 39"/>
                <a:gd name="T28" fmla="*/ 0 w 37"/>
                <a:gd name="T29" fmla="*/ 15 h 39"/>
                <a:gd name="T30" fmla="*/ 6 w 37"/>
                <a:gd name="T31" fmla="*/ 22 h 39"/>
                <a:gd name="T32" fmla="*/ 13 w 37"/>
                <a:gd name="T33" fmla="*/ 15 h 39"/>
                <a:gd name="T34" fmla="*/ 7 w 37"/>
                <a:gd name="T3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39">
                  <a:moveTo>
                    <a:pt x="18" y="17"/>
                  </a:moveTo>
                  <a:cubicBezTo>
                    <a:pt x="17" y="25"/>
                    <a:pt x="12" y="27"/>
                    <a:pt x="12" y="33"/>
                  </a:cubicBezTo>
                  <a:cubicBezTo>
                    <a:pt x="12" y="36"/>
                    <a:pt x="15" y="39"/>
                    <a:pt x="18" y="39"/>
                  </a:cubicBezTo>
                  <a:cubicBezTo>
                    <a:pt x="22" y="39"/>
                    <a:pt x="25" y="36"/>
                    <a:pt x="25" y="33"/>
                  </a:cubicBezTo>
                  <a:cubicBezTo>
                    <a:pt x="25" y="27"/>
                    <a:pt x="20" y="25"/>
                    <a:pt x="19" y="17"/>
                  </a:cubicBezTo>
                  <a:cubicBezTo>
                    <a:pt x="18" y="17"/>
                    <a:pt x="18" y="17"/>
                    <a:pt x="18" y="17"/>
                  </a:cubicBezTo>
                  <a:moveTo>
                    <a:pt x="31" y="0"/>
                  </a:moveTo>
                  <a:cubicBezTo>
                    <a:pt x="30" y="0"/>
                    <a:pt x="30" y="0"/>
                    <a:pt x="30" y="0"/>
                  </a:cubicBezTo>
                  <a:cubicBezTo>
                    <a:pt x="29" y="8"/>
                    <a:pt x="24" y="10"/>
                    <a:pt x="24" y="15"/>
                  </a:cubicBezTo>
                  <a:cubicBezTo>
                    <a:pt x="24" y="19"/>
                    <a:pt x="27" y="22"/>
                    <a:pt x="30" y="22"/>
                  </a:cubicBezTo>
                  <a:cubicBezTo>
                    <a:pt x="34" y="22"/>
                    <a:pt x="37" y="19"/>
                    <a:pt x="37" y="15"/>
                  </a:cubicBezTo>
                  <a:cubicBezTo>
                    <a:pt x="37" y="10"/>
                    <a:pt x="32" y="8"/>
                    <a:pt x="31" y="0"/>
                  </a:cubicBezTo>
                  <a:moveTo>
                    <a:pt x="7" y="0"/>
                  </a:moveTo>
                  <a:cubicBezTo>
                    <a:pt x="6" y="0"/>
                    <a:pt x="6" y="0"/>
                    <a:pt x="6" y="0"/>
                  </a:cubicBezTo>
                  <a:cubicBezTo>
                    <a:pt x="5" y="8"/>
                    <a:pt x="0" y="10"/>
                    <a:pt x="0" y="15"/>
                  </a:cubicBezTo>
                  <a:cubicBezTo>
                    <a:pt x="0" y="19"/>
                    <a:pt x="3" y="22"/>
                    <a:pt x="6" y="22"/>
                  </a:cubicBezTo>
                  <a:cubicBezTo>
                    <a:pt x="10" y="22"/>
                    <a:pt x="13" y="19"/>
                    <a:pt x="13" y="15"/>
                  </a:cubicBezTo>
                  <a:cubicBezTo>
                    <a:pt x="13" y="10"/>
                    <a:pt x="8" y="8"/>
                    <a:pt x="7" y="0"/>
                  </a:cubicBezTo>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8" name="Freeform 51"/>
            <p:cNvSpPr>
              <a:spLocks noEditPoints="1"/>
            </p:cNvSpPr>
            <p:nvPr/>
          </p:nvSpPr>
          <p:spPr bwMode="auto">
            <a:xfrm>
              <a:off x="5988051" y="3706285"/>
              <a:ext cx="84667" cy="105833"/>
            </a:xfrm>
            <a:custGeom>
              <a:avLst/>
              <a:gdLst>
                <a:gd name="T0" fmla="*/ 34 w 34"/>
                <a:gd name="T1" fmla="*/ 37 h 42"/>
                <a:gd name="T2" fmla="*/ 29 w 34"/>
                <a:gd name="T3" fmla="*/ 42 h 42"/>
                <a:gd name="T4" fmla="*/ 5 w 34"/>
                <a:gd name="T5" fmla="*/ 42 h 42"/>
                <a:gd name="T6" fmla="*/ 0 w 34"/>
                <a:gd name="T7" fmla="*/ 37 h 42"/>
                <a:gd name="T8" fmla="*/ 0 w 34"/>
                <a:gd name="T9" fmla="*/ 4 h 42"/>
                <a:gd name="T10" fmla="*/ 5 w 34"/>
                <a:gd name="T11" fmla="*/ 0 h 42"/>
                <a:gd name="T12" fmla="*/ 29 w 34"/>
                <a:gd name="T13" fmla="*/ 0 h 42"/>
                <a:gd name="T14" fmla="*/ 34 w 34"/>
                <a:gd name="T15" fmla="*/ 4 h 42"/>
                <a:gd name="T16" fmla="*/ 34 w 34"/>
                <a:gd name="T17" fmla="*/ 37 h 42"/>
                <a:gd name="T18" fmla="*/ 30 w 34"/>
                <a:gd name="T19" fmla="*/ 4 h 42"/>
                <a:gd name="T20" fmla="*/ 29 w 34"/>
                <a:gd name="T21" fmla="*/ 3 h 42"/>
                <a:gd name="T22" fmla="*/ 5 w 34"/>
                <a:gd name="T23" fmla="*/ 3 h 42"/>
                <a:gd name="T24" fmla="*/ 4 w 34"/>
                <a:gd name="T25" fmla="*/ 4 h 42"/>
                <a:gd name="T26" fmla="*/ 4 w 34"/>
                <a:gd name="T27" fmla="*/ 33 h 42"/>
                <a:gd name="T28" fmla="*/ 5 w 34"/>
                <a:gd name="T29" fmla="*/ 34 h 42"/>
                <a:gd name="T30" fmla="*/ 29 w 34"/>
                <a:gd name="T31" fmla="*/ 34 h 42"/>
                <a:gd name="T32" fmla="*/ 30 w 34"/>
                <a:gd name="T33" fmla="*/ 33 h 42"/>
                <a:gd name="T34" fmla="*/ 30 w 34"/>
                <a:gd name="T35" fmla="*/ 4 h 42"/>
                <a:gd name="T36" fmla="*/ 17 w 34"/>
                <a:gd name="T37" fmla="*/ 36 h 42"/>
                <a:gd name="T38" fmla="*/ 15 w 34"/>
                <a:gd name="T39" fmla="*/ 38 h 42"/>
                <a:gd name="T40" fmla="*/ 17 w 34"/>
                <a:gd name="T41" fmla="*/ 40 h 42"/>
                <a:gd name="T42" fmla="*/ 19 w 34"/>
                <a:gd name="T43" fmla="*/ 38 h 42"/>
                <a:gd name="T44" fmla="*/ 17 w 34"/>
                <a:gd name="T4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42">
                  <a:moveTo>
                    <a:pt x="34" y="37"/>
                  </a:moveTo>
                  <a:cubicBezTo>
                    <a:pt x="34" y="39"/>
                    <a:pt x="32" y="42"/>
                    <a:pt x="29" y="42"/>
                  </a:cubicBezTo>
                  <a:cubicBezTo>
                    <a:pt x="5" y="42"/>
                    <a:pt x="5" y="42"/>
                    <a:pt x="5" y="42"/>
                  </a:cubicBezTo>
                  <a:cubicBezTo>
                    <a:pt x="2" y="42"/>
                    <a:pt x="0" y="39"/>
                    <a:pt x="0" y="37"/>
                  </a:cubicBezTo>
                  <a:cubicBezTo>
                    <a:pt x="0" y="4"/>
                    <a:pt x="0" y="4"/>
                    <a:pt x="0" y="4"/>
                  </a:cubicBezTo>
                  <a:cubicBezTo>
                    <a:pt x="0" y="2"/>
                    <a:pt x="2" y="0"/>
                    <a:pt x="5" y="0"/>
                  </a:cubicBezTo>
                  <a:cubicBezTo>
                    <a:pt x="29" y="0"/>
                    <a:pt x="29" y="0"/>
                    <a:pt x="29" y="0"/>
                  </a:cubicBezTo>
                  <a:cubicBezTo>
                    <a:pt x="32" y="0"/>
                    <a:pt x="34" y="2"/>
                    <a:pt x="34" y="4"/>
                  </a:cubicBezTo>
                  <a:lnTo>
                    <a:pt x="34" y="37"/>
                  </a:lnTo>
                  <a:close/>
                  <a:moveTo>
                    <a:pt x="30" y="4"/>
                  </a:moveTo>
                  <a:cubicBezTo>
                    <a:pt x="30" y="4"/>
                    <a:pt x="30" y="3"/>
                    <a:pt x="29" y="3"/>
                  </a:cubicBezTo>
                  <a:cubicBezTo>
                    <a:pt x="5" y="3"/>
                    <a:pt x="5" y="3"/>
                    <a:pt x="5" y="3"/>
                  </a:cubicBezTo>
                  <a:cubicBezTo>
                    <a:pt x="4" y="3"/>
                    <a:pt x="4" y="4"/>
                    <a:pt x="4" y="4"/>
                  </a:cubicBezTo>
                  <a:cubicBezTo>
                    <a:pt x="4" y="33"/>
                    <a:pt x="4" y="33"/>
                    <a:pt x="4" y="33"/>
                  </a:cubicBezTo>
                  <a:cubicBezTo>
                    <a:pt x="4" y="33"/>
                    <a:pt x="4" y="34"/>
                    <a:pt x="5" y="34"/>
                  </a:cubicBezTo>
                  <a:cubicBezTo>
                    <a:pt x="29" y="34"/>
                    <a:pt x="29" y="34"/>
                    <a:pt x="29" y="34"/>
                  </a:cubicBezTo>
                  <a:cubicBezTo>
                    <a:pt x="30" y="34"/>
                    <a:pt x="30" y="33"/>
                    <a:pt x="30" y="33"/>
                  </a:cubicBezTo>
                  <a:lnTo>
                    <a:pt x="30" y="4"/>
                  </a:lnTo>
                  <a:close/>
                  <a:moveTo>
                    <a:pt x="17" y="36"/>
                  </a:moveTo>
                  <a:cubicBezTo>
                    <a:pt x="16" y="36"/>
                    <a:pt x="15" y="37"/>
                    <a:pt x="15" y="38"/>
                  </a:cubicBezTo>
                  <a:cubicBezTo>
                    <a:pt x="15" y="39"/>
                    <a:pt x="16" y="40"/>
                    <a:pt x="17" y="40"/>
                  </a:cubicBezTo>
                  <a:cubicBezTo>
                    <a:pt x="18" y="40"/>
                    <a:pt x="19" y="39"/>
                    <a:pt x="19" y="38"/>
                  </a:cubicBezTo>
                  <a:cubicBezTo>
                    <a:pt x="19" y="37"/>
                    <a:pt x="18" y="36"/>
                    <a:pt x="17" y="36"/>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399" name="Freeform 52"/>
            <p:cNvSpPr>
              <a:spLocks noEditPoints="1"/>
            </p:cNvSpPr>
            <p:nvPr/>
          </p:nvSpPr>
          <p:spPr bwMode="auto">
            <a:xfrm>
              <a:off x="6229351" y="3824818"/>
              <a:ext cx="175684" cy="169333"/>
            </a:xfrm>
            <a:custGeom>
              <a:avLst/>
              <a:gdLst>
                <a:gd name="T0" fmla="*/ 69 w 70"/>
                <a:gd name="T1" fmla="*/ 35 h 68"/>
                <a:gd name="T2" fmla="*/ 68 w 70"/>
                <a:gd name="T3" fmla="*/ 35 h 68"/>
                <a:gd name="T4" fmla="*/ 60 w 70"/>
                <a:gd name="T5" fmla="*/ 31 h 68"/>
                <a:gd name="T6" fmla="*/ 50 w 70"/>
                <a:gd name="T7" fmla="*/ 36 h 68"/>
                <a:gd name="T8" fmla="*/ 49 w 70"/>
                <a:gd name="T9" fmla="*/ 39 h 68"/>
                <a:gd name="T10" fmla="*/ 47 w 70"/>
                <a:gd name="T11" fmla="*/ 39 h 68"/>
                <a:gd name="T12" fmla="*/ 46 w 70"/>
                <a:gd name="T13" fmla="*/ 39 h 68"/>
                <a:gd name="T14" fmla="*/ 45 w 70"/>
                <a:gd name="T15" fmla="*/ 36 h 68"/>
                <a:gd name="T16" fmla="*/ 35 w 70"/>
                <a:gd name="T17" fmla="*/ 31 h 68"/>
                <a:gd name="T18" fmla="*/ 25 w 70"/>
                <a:gd name="T19" fmla="*/ 36 h 68"/>
                <a:gd name="T20" fmla="*/ 24 w 70"/>
                <a:gd name="T21" fmla="*/ 39 h 68"/>
                <a:gd name="T22" fmla="*/ 23 w 70"/>
                <a:gd name="T23" fmla="*/ 39 h 68"/>
                <a:gd name="T24" fmla="*/ 22 w 70"/>
                <a:gd name="T25" fmla="*/ 39 h 68"/>
                <a:gd name="T26" fmla="*/ 20 w 70"/>
                <a:gd name="T27" fmla="*/ 36 h 68"/>
                <a:gd name="T28" fmla="*/ 11 w 70"/>
                <a:gd name="T29" fmla="*/ 31 h 68"/>
                <a:gd name="T30" fmla="*/ 2 w 70"/>
                <a:gd name="T31" fmla="*/ 35 h 68"/>
                <a:gd name="T32" fmla="*/ 1 w 70"/>
                <a:gd name="T33" fmla="*/ 35 h 68"/>
                <a:gd name="T34" fmla="*/ 0 w 70"/>
                <a:gd name="T35" fmla="*/ 34 h 68"/>
                <a:gd name="T36" fmla="*/ 0 w 70"/>
                <a:gd name="T37" fmla="*/ 33 h 68"/>
                <a:gd name="T38" fmla="*/ 35 w 70"/>
                <a:gd name="T39" fmla="*/ 8 h 68"/>
                <a:gd name="T40" fmla="*/ 70 w 70"/>
                <a:gd name="T41" fmla="*/ 33 h 68"/>
                <a:gd name="T42" fmla="*/ 70 w 70"/>
                <a:gd name="T43" fmla="*/ 34 h 68"/>
                <a:gd name="T44" fmla="*/ 69 w 70"/>
                <a:gd name="T45" fmla="*/ 35 h 68"/>
                <a:gd name="T46" fmla="*/ 38 w 70"/>
                <a:gd name="T47" fmla="*/ 57 h 68"/>
                <a:gd name="T48" fmla="*/ 27 w 70"/>
                <a:gd name="T49" fmla="*/ 68 h 68"/>
                <a:gd name="T50" fmla="*/ 16 w 70"/>
                <a:gd name="T51" fmla="*/ 57 h 68"/>
                <a:gd name="T52" fmla="*/ 19 w 70"/>
                <a:gd name="T53" fmla="*/ 54 h 68"/>
                <a:gd name="T54" fmla="*/ 22 w 70"/>
                <a:gd name="T55" fmla="*/ 57 h 68"/>
                <a:gd name="T56" fmla="*/ 27 w 70"/>
                <a:gd name="T57" fmla="*/ 62 h 68"/>
                <a:gd name="T58" fmla="*/ 32 w 70"/>
                <a:gd name="T59" fmla="*/ 57 h 68"/>
                <a:gd name="T60" fmla="*/ 32 w 70"/>
                <a:gd name="T61" fmla="*/ 32 h 68"/>
                <a:gd name="T62" fmla="*/ 35 w 70"/>
                <a:gd name="T63" fmla="*/ 32 h 68"/>
                <a:gd name="T64" fmla="*/ 38 w 70"/>
                <a:gd name="T65" fmla="*/ 32 h 68"/>
                <a:gd name="T66" fmla="*/ 38 w 70"/>
                <a:gd name="T67" fmla="*/ 57 h 68"/>
                <a:gd name="T68" fmla="*/ 38 w 70"/>
                <a:gd name="T69" fmla="*/ 7 h 68"/>
                <a:gd name="T70" fmla="*/ 35 w 70"/>
                <a:gd name="T71" fmla="*/ 7 h 68"/>
                <a:gd name="T72" fmla="*/ 32 w 70"/>
                <a:gd name="T73" fmla="*/ 7 h 68"/>
                <a:gd name="T74" fmla="*/ 32 w 70"/>
                <a:gd name="T75" fmla="*/ 3 h 68"/>
                <a:gd name="T76" fmla="*/ 35 w 70"/>
                <a:gd name="T77" fmla="*/ 0 h 68"/>
                <a:gd name="T78" fmla="*/ 38 w 70"/>
                <a:gd name="T79" fmla="*/ 3 h 68"/>
                <a:gd name="T80" fmla="*/ 38 w 70"/>
                <a:gd name="T81"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8">
                  <a:moveTo>
                    <a:pt x="69" y="35"/>
                  </a:moveTo>
                  <a:cubicBezTo>
                    <a:pt x="68" y="35"/>
                    <a:pt x="68" y="35"/>
                    <a:pt x="68" y="35"/>
                  </a:cubicBezTo>
                  <a:cubicBezTo>
                    <a:pt x="65" y="32"/>
                    <a:pt x="63" y="31"/>
                    <a:pt x="60" y="31"/>
                  </a:cubicBezTo>
                  <a:cubicBezTo>
                    <a:pt x="56" y="31"/>
                    <a:pt x="52" y="33"/>
                    <a:pt x="50" y="36"/>
                  </a:cubicBezTo>
                  <a:cubicBezTo>
                    <a:pt x="49" y="37"/>
                    <a:pt x="49" y="38"/>
                    <a:pt x="49" y="39"/>
                  </a:cubicBezTo>
                  <a:cubicBezTo>
                    <a:pt x="48" y="39"/>
                    <a:pt x="48" y="39"/>
                    <a:pt x="47" y="39"/>
                  </a:cubicBezTo>
                  <a:cubicBezTo>
                    <a:pt x="47" y="39"/>
                    <a:pt x="46" y="39"/>
                    <a:pt x="46" y="39"/>
                  </a:cubicBezTo>
                  <a:cubicBezTo>
                    <a:pt x="46" y="38"/>
                    <a:pt x="45" y="37"/>
                    <a:pt x="45" y="36"/>
                  </a:cubicBezTo>
                  <a:cubicBezTo>
                    <a:pt x="43" y="33"/>
                    <a:pt x="39" y="31"/>
                    <a:pt x="35" y="31"/>
                  </a:cubicBezTo>
                  <a:cubicBezTo>
                    <a:pt x="31" y="31"/>
                    <a:pt x="28" y="33"/>
                    <a:pt x="25" y="36"/>
                  </a:cubicBezTo>
                  <a:cubicBezTo>
                    <a:pt x="25" y="37"/>
                    <a:pt x="25" y="38"/>
                    <a:pt x="24" y="39"/>
                  </a:cubicBezTo>
                  <a:cubicBezTo>
                    <a:pt x="24" y="39"/>
                    <a:pt x="23" y="39"/>
                    <a:pt x="23" y="39"/>
                  </a:cubicBezTo>
                  <a:cubicBezTo>
                    <a:pt x="22" y="39"/>
                    <a:pt x="22" y="39"/>
                    <a:pt x="22" y="39"/>
                  </a:cubicBezTo>
                  <a:cubicBezTo>
                    <a:pt x="21" y="38"/>
                    <a:pt x="21" y="37"/>
                    <a:pt x="20" y="36"/>
                  </a:cubicBezTo>
                  <a:cubicBezTo>
                    <a:pt x="18" y="33"/>
                    <a:pt x="15" y="31"/>
                    <a:pt x="11" y="31"/>
                  </a:cubicBezTo>
                  <a:cubicBezTo>
                    <a:pt x="7" y="31"/>
                    <a:pt x="5" y="32"/>
                    <a:pt x="2" y="35"/>
                  </a:cubicBezTo>
                  <a:cubicBezTo>
                    <a:pt x="2" y="35"/>
                    <a:pt x="2" y="35"/>
                    <a:pt x="1" y="35"/>
                  </a:cubicBezTo>
                  <a:cubicBezTo>
                    <a:pt x="1" y="35"/>
                    <a:pt x="0" y="34"/>
                    <a:pt x="0" y="34"/>
                  </a:cubicBezTo>
                  <a:cubicBezTo>
                    <a:pt x="0" y="33"/>
                    <a:pt x="0" y="33"/>
                    <a:pt x="0" y="33"/>
                  </a:cubicBezTo>
                  <a:cubicBezTo>
                    <a:pt x="4" y="17"/>
                    <a:pt x="19" y="8"/>
                    <a:pt x="35" y="8"/>
                  </a:cubicBezTo>
                  <a:cubicBezTo>
                    <a:pt x="51" y="8"/>
                    <a:pt x="66" y="17"/>
                    <a:pt x="70" y="33"/>
                  </a:cubicBezTo>
                  <a:cubicBezTo>
                    <a:pt x="70" y="34"/>
                    <a:pt x="70" y="34"/>
                    <a:pt x="70" y="34"/>
                  </a:cubicBezTo>
                  <a:cubicBezTo>
                    <a:pt x="70" y="34"/>
                    <a:pt x="70" y="35"/>
                    <a:pt x="69" y="35"/>
                  </a:cubicBezTo>
                  <a:close/>
                  <a:moveTo>
                    <a:pt x="38" y="57"/>
                  </a:moveTo>
                  <a:cubicBezTo>
                    <a:pt x="38" y="63"/>
                    <a:pt x="33" y="68"/>
                    <a:pt x="27" y="68"/>
                  </a:cubicBezTo>
                  <a:cubicBezTo>
                    <a:pt x="21" y="68"/>
                    <a:pt x="16" y="63"/>
                    <a:pt x="16" y="57"/>
                  </a:cubicBezTo>
                  <a:cubicBezTo>
                    <a:pt x="16" y="55"/>
                    <a:pt x="18" y="54"/>
                    <a:pt x="19" y="54"/>
                  </a:cubicBezTo>
                  <a:cubicBezTo>
                    <a:pt x="20" y="54"/>
                    <a:pt x="22" y="55"/>
                    <a:pt x="22" y="57"/>
                  </a:cubicBezTo>
                  <a:cubicBezTo>
                    <a:pt x="22" y="60"/>
                    <a:pt x="24" y="62"/>
                    <a:pt x="27" y="62"/>
                  </a:cubicBezTo>
                  <a:cubicBezTo>
                    <a:pt x="30" y="62"/>
                    <a:pt x="32" y="60"/>
                    <a:pt x="32" y="57"/>
                  </a:cubicBezTo>
                  <a:cubicBezTo>
                    <a:pt x="32" y="32"/>
                    <a:pt x="32" y="32"/>
                    <a:pt x="32" y="32"/>
                  </a:cubicBezTo>
                  <a:cubicBezTo>
                    <a:pt x="33" y="32"/>
                    <a:pt x="34" y="32"/>
                    <a:pt x="35" y="32"/>
                  </a:cubicBezTo>
                  <a:cubicBezTo>
                    <a:pt x="36" y="32"/>
                    <a:pt x="37" y="32"/>
                    <a:pt x="38" y="32"/>
                  </a:cubicBezTo>
                  <a:lnTo>
                    <a:pt x="38" y="57"/>
                  </a:lnTo>
                  <a:close/>
                  <a:moveTo>
                    <a:pt x="38" y="7"/>
                  </a:moveTo>
                  <a:cubicBezTo>
                    <a:pt x="37" y="7"/>
                    <a:pt x="36" y="7"/>
                    <a:pt x="35" y="7"/>
                  </a:cubicBezTo>
                  <a:cubicBezTo>
                    <a:pt x="34" y="7"/>
                    <a:pt x="33" y="7"/>
                    <a:pt x="32" y="7"/>
                  </a:cubicBezTo>
                  <a:cubicBezTo>
                    <a:pt x="32" y="3"/>
                    <a:pt x="32" y="3"/>
                    <a:pt x="32" y="3"/>
                  </a:cubicBezTo>
                  <a:cubicBezTo>
                    <a:pt x="32" y="2"/>
                    <a:pt x="34" y="0"/>
                    <a:pt x="35" y="0"/>
                  </a:cubicBezTo>
                  <a:cubicBezTo>
                    <a:pt x="37" y="0"/>
                    <a:pt x="38" y="2"/>
                    <a:pt x="38" y="3"/>
                  </a:cubicBezTo>
                  <a:lnTo>
                    <a:pt x="38" y="7"/>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0" name="Freeform 53"/>
            <p:cNvSpPr>
              <a:spLocks noEditPoints="1"/>
            </p:cNvSpPr>
            <p:nvPr/>
          </p:nvSpPr>
          <p:spPr bwMode="auto">
            <a:xfrm>
              <a:off x="5528735" y="3606801"/>
              <a:ext cx="112184" cy="91017"/>
            </a:xfrm>
            <a:custGeom>
              <a:avLst/>
              <a:gdLst>
                <a:gd name="T0" fmla="*/ 45 w 45"/>
                <a:gd name="T1" fmla="*/ 29 h 37"/>
                <a:gd name="T2" fmla="*/ 43 w 45"/>
                <a:gd name="T3" fmla="*/ 30 h 37"/>
                <a:gd name="T4" fmla="*/ 39 w 45"/>
                <a:gd name="T5" fmla="*/ 30 h 37"/>
                <a:gd name="T6" fmla="*/ 33 w 45"/>
                <a:gd name="T7" fmla="*/ 37 h 37"/>
                <a:gd name="T8" fmla="*/ 26 w 45"/>
                <a:gd name="T9" fmla="*/ 30 h 37"/>
                <a:gd name="T10" fmla="*/ 17 w 45"/>
                <a:gd name="T11" fmla="*/ 30 h 37"/>
                <a:gd name="T12" fmla="*/ 11 w 45"/>
                <a:gd name="T13" fmla="*/ 37 h 37"/>
                <a:gd name="T14" fmla="*/ 5 w 45"/>
                <a:gd name="T15" fmla="*/ 30 h 37"/>
                <a:gd name="T16" fmla="*/ 2 w 45"/>
                <a:gd name="T17" fmla="*/ 30 h 37"/>
                <a:gd name="T18" fmla="*/ 0 w 45"/>
                <a:gd name="T19" fmla="*/ 29 h 37"/>
                <a:gd name="T20" fmla="*/ 2 w 45"/>
                <a:gd name="T21" fmla="*/ 27 h 37"/>
                <a:gd name="T22" fmla="*/ 2 w 45"/>
                <a:gd name="T23" fmla="*/ 17 h 37"/>
                <a:gd name="T24" fmla="*/ 3 w 45"/>
                <a:gd name="T25" fmla="*/ 15 h 37"/>
                <a:gd name="T26" fmla="*/ 8 w 45"/>
                <a:gd name="T27" fmla="*/ 10 h 37"/>
                <a:gd name="T28" fmla="*/ 10 w 45"/>
                <a:gd name="T29" fmla="*/ 9 h 37"/>
                <a:gd name="T30" fmla="*/ 14 w 45"/>
                <a:gd name="T31" fmla="*/ 9 h 37"/>
                <a:gd name="T32" fmla="*/ 14 w 45"/>
                <a:gd name="T33" fmla="*/ 1 h 37"/>
                <a:gd name="T34" fmla="*/ 16 w 45"/>
                <a:gd name="T35" fmla="*/ 0 h 37"/>
                <a:gd name="T36" fmla="*/ 43 w 45"/>
                <a:gd name="T37" fmla="*/ 0 h 37"/>
                <a:gd name="T38" fmla="*/ 45 w 45"/>
                <a:gd name="T39" fmla="*/ 1 h 37"/>
                <a:gd name="T40" fmla="*/ 45 w 45"/>
                <a:gd name="T41" fmla="*/ 29 h 37"/>
                <a:gd name="T42" fmla="*/ 14 w 45"/>
                <a:gd name="T43" fmla="*/ 18 h 37"/>
                <a:gd name="T44" fmla="*/ 14 w 45"/>
                <a:gd name="T45" fmla="*/ 12 h 37"/>
                <a:gd name="T46" fmla="*/ 10 w 45"/>
                <a:gd name="T47" fmla="*/ 12 h 37"/>
                <a:gd name="T48" fmla="*/ 10 w 45"/>
                <a:gd name="T49" fmla="*/ 12 h 37"/>
                <a:gd name="T50" fmla="*/ 5 w 45"/>
                <a:gd name="T51" fmla="*/ 17 h 37"/>
                <a:gd name="T52" fmla="*/ 5 w 45"/>
                <a:gd name="T53" fmla="*/ 17 h 37"/>
                <a:gd name="T54" fmla="*/ 5 w 45"/>
                <a:gd name="T55" fmla="*/ 18 h 37"/>
                <a:gd name="T56" fmla="*/ 14 w 45"/>
                <a:gd name="T57" fmla="*/ 18 h 37"/>
                <a:gd name="T58" fmla="*/ 11 w 45"/>
                <a:gd name="T59" fmla="*/ 27 h 37"/>
                <a:gd name="T60" fmla="*/ 8 w 45"/>
                <a:gd name="T61" fmla="*/ 30 h 37"/>
                <a:gd name="T62" fmla="*/ 11 w 45"/>
                <a:gd name="T63" fmla="*/ 33 h 37"/>
                <a:gd name="T64" fmla="*/ 14 w 45"/>
                <a:gd name="T65" fmla="*/ 30 h 37"/>
                <a:gd name="T66" fmla="*/ 11 w 45"/>
                <a:gd name="T67" fmla="*/ 27 h 37"/>
                <a:gd name="T68" fmla="*/ 39 w 45"/>
                <a:gd name="T69" fmla="*/ 10 h 37"/>
                <a:gd name="T70" fmla="*/ 38 w 45"/>
                <a:gd name="T71" fmla="*/ 9 h 37"/>
                <a:gd name="T72" fmla="*/ 33 w 45"/>
                <a:gd name="T73" fmla="*/ 9 h 37"/>
                <a:gd name="T74" fmla="*/ 33 w 45"/>
                <a:gd name="T75" fmla="*/ 3 h 37"/>
                <a:gd name="T76" fmla="*/ 32 w 45"/>
                <a:gd name="T77" fmla="*/ 3 h 37"/>
                <a:gd name="T78" fmla="*/ 27 w 45"/>
                <a:gd name="T79" fmla="*/ 3 h 37"/>
                <a:gd name="T80" fmla="*/ 26 w 45"/>
                <a:gd name="T81" fmla="*/ 3 h 37"/>
                <a:gd name="T82" fmla="*/ 26 w 45"/>
                <a:gd name="T83" fmla="*/ 9 h 37"/>
                <a:gd name="T84" fmla="*/ 21 w 45"/>
                <a:gd name="T85" fmla="*/ 9 h 37"/>
                <a:gd name="T86" fmla="*/ 20 w 45"/>
                <a:gd name="T87" fmla="*/ 10 h 37"/>
                <a:gd name="T88" fmla="*/ 20 w 45"/>
                <a:gd name="T89" fmla="*/ 14 h 37"/>
                <a:gd name="T90" fmla="*/ 21 w 45"/>
                <a:gd name="T91" fmla="*/ 15 h 37"/>
                <a:gd name="T92" fmla="*/ 26 w 45"/>
                <a:gd name="T93" fmla="*/ 15 h 37"/>
                <a:gd name="T94" fmla="*/ 26 w 45"/>
                <a:gd name="T95" fmla="*/ 20 h 37"/>
                <a:gd name="T96" fmla="*/ 27 w 45"/>
                <a:gd name="T97" fmla="*/ 21 h 37"/>
                <a:gd name="T98" fmla="*/ 32 w 45"/>
                <a:gd name="T99" fmla="*/ 21 h 37"/>
                <a:gd name="T100" fmla="*/ 33 w 45"/>
                <a:gd name="T101" fmla="*/ 20 h 37"/>
                <a:gd name="T102" fmla="*/ 33 w 45"/>
                <a:gd name="T103" fmla="*/ 15 h 37"/>
                <a:gd name="T104" fmla="*/ 38 w 45"/>
                <a:gd name="T105" fmla="*/ 15 h 37"/>
                <a:gd name="T106" fmla="*/ 39 w 45"/>
                <a:gd name="T107" fmla="*/ 14 h 37"/>
                <a:gd name="T108" fmla="*/ 39 w 45"/>
                <a:gd name="T109" fmla="*/ 10 h 37"/>
                <a:gd name="T110" fmla="*/ 33 w 45"/>
                <a:gd name="T111" fmla="*/ 27 h 37"/>
                <a:gd name="T112" fmla="*/ 30 w 45"/>
                <a:gd name="T113" fmla="*/ 30 h 37"/>
                <a:gd name="T114" fmla="*/ 33 w 45"/>
                <a:gd name="T115" fmla="*/ 33 h 37"/>
                <a:gd name="T116" fmla="*/ 36 w 45"/>
                <a:gd name="T117" fmla="*/ 30 h 37"/>
                <a:gd name="T118" fmla="*/ 33 w 45"/>
                <a:gd name="T11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 h="37">
                  <a:moveTo>
                    <a:pt x="45" y="29"/>
                  </a:moveTo>
                  <a:cubicBezTo>
                    <a:pt x="45" y="30"/>
                    <a:pt x="44" y="30"/>
                    <a:pt x="43" y="30"/>
                  </a:cubicBezTo>
                  <a:cubicBezTo>
                    <a:pt x="39" y="30"/>
                    <a:pt x="39" y="30"/>
                    <a:pt x="39" y="30"/>
                  </a:cubicBezTo>
                  <a:cubicBezTo>
                    <a:pt x="39" y="34"/>
                    <a:pt x="36" y="37"/>
                    <a:pt x="33" y="37"/>
                  </a:cubicBezTo>
                  <a:cubicBezTo>
                    <a:pt x="29" y="37"/>
                    <a:pt x="26" y="34"/>
                    <a:pt x="26" y="30"/>
                  </a:cubicBezTo>
                  <a:cubicBezTo>
                    <a:pt x="17" y="30"/>
                    <a:pt x="17" y="30"/>
                    <a:pt x="17" y="30"/>
                  </a:cubicBezTo>
                  <a:cubicBezTo>
                    <a:pt x="17" y="34"/>
                    <a:pt x="14" y="37"/>
                    <a:pt x="11" y="37"/>
                  </a:cubicBezTo>
                  <a:cubicBezTo>
                    <a:pt x="8" y="37"/>
                    <a:pt x="5" y="34"/>
                    <a:pt x="5" y="30"/>
                  </a:cubicBezTo>
                  <a:cubicBezTo>
                    <a:pt x="2" y="30"/>
                    <a:pt x="2" y="30"/>
                    <a:pt x="2" y="30"/>
                  </a:cubicBezTo>
                  <a:cubicBezTo>
                    <a:pt x="1" y="30"/>
                    <a:pt x="0" y="30"/>
                    <a:pt x="0" y="29"/>
                  </a:cubicBezTo>
                  <a:cubicBezTo>
                    <a:pt x="0" y="28"/>
                    <a:pt x="1" y="27"/>
                    <a:pt x="2" y="27"/>
                  </a:cubicBezTo>
                  <a:cubicBezTo>
                    <a:pt x="2" y="17"/>
                    <a:pt x="2" y="17"/>
                    <a:pt x="2" y="17"/>
                  </a:cubicBezTo>
                  <a:cubicBezTo>
                    <a:pt x="2" y="16"/>
                    <a:pt x="2" y="15"/>
                    <a:pt x="3" y="15"/>
                  </a:cubicBezTo>
                  <a:cubicBezTo>
                    <a:pt x="8" y="10"/>
                    <a:pt x="8" y="10"/>
                    <a:pt x="8" y="10"/>
                  </a:cubicBezTo>
                  <a:cubicBezTo>
                    <a:pt x="8" y="9"/>
                    <a:pt x="9" y="9"/>
                    <a:pt x="10" y="9"/>
                  </a:cubicBezTo>
                  <a:cubicBezTo>
                    <a:pt x="14" y="9"/>
                    <a:pt x="14" y="9"/>
                    <a:pt x="14" y="9"/>
                  </a:cubicBezTo>
                  <a:cubicBezTo>
                    <a:pt x="14" y="1"/>
                    <a:pt x="14" y="1"/>
                    <a:pt x="14" y="1"/>
                  </a:cubicBezTo>
                  <a:cubicBezTo>
                    <a:pt x="14" y="0"/>
                    <a:pt x="15" y="0"/>
                    <a:pt x="16" y="0"/>
                  </a:cubicBezTo>
                  <a:cubicBezTo>
                    <a:pt x="43" y="0"/>
                    <a:pt x="43" y="0"/>
                    <a:pt x="43" y="0"/>
                  </a:cubicBezTo>
                  <a:cubicBezTo>
                    <a:pt x="44" y="0"/>
                    <a:pt x="45" y="0"/>
                    <a:pt x="45" y="1"/>
                  </a:cubicBezTo>
                  <a:lnTo>
                    <a:pt x="45" y="29"/>
                  </a:lnTo>
                  <a:close/>
                  <a:moveTo>
                    <a:pt x="14" y="18"/>
                  </a:moveTo>
                  <a:cubicBezTo>
                    <a:pt x="14" y="12"/>
                    <a:pt x="14" y="12"/>
                    <a:pt x="14" y="12"/>
                  </a:cubicBezTo>
                  <a:cubicBezTo>
                    <a:pt x="10" y="12"/>
                    <a:pt x="10" y="12"/>
                    <a:pt x="10" y="12"/>
                  </a:cubicBezTo>
                  <a:cubicBezTo>
                    <a:pt x="10" y="12"/>
                    <a:pt x="10" y="12"/>
                    <a:pt x="10" y="12"/>
                  </a:cubicBezTo>
                  <a:cubicBezTo>
                    <a:pt x="5" y="17"/>
                    <a:pt x="5" y="17"/>
                    <a:pt x="5" y="17"/>
                  </a:cubicBezTo>
                  <a:cubicBezTo>
                    <a:pt x="5" y="17"/>
                    <a:pt x="5" y="17"/>
                    <a:pt x="5" y="17"/>
                  </a:cubicBezTo>
                  <a:cubicBezTo>
                    <a:pt x="5" y="18"/>
                    <a:pt x="5" y="18"/>
                    <a:pt x="5" y="18"/>
                  </a:cubicBezTo>
                  <a:lnTo>
                    <a:pt x="14" y="18"/>
                  </a:lnTo>
                  <a:close/>
                  <a:moveTo>
                    <a:pt x="11" y="27"/>
                  </a:moveTo>
                  <a:cubicBezTo>
                    <a:pt x="9" y="27"/>
                    <a:pt x="8" y="29"/>
                    <a:pt x="8" y="30"/>
                  </a:cubicBezTo>
                  <a:cubicBezTo>
                    <a:pt x="8" y="32"/>
                    <a:pt x="9" y="33"/>
                    <a:pt x="11" y="33"/>
                  </a:cubicBezTo>
                  <a:cubicBezTo>
                    <a:pt x="13" y="33"/>
                    <a:pt x="14" y="32"/>
                    <a:pt x="14" y="30"/>
                  </a:cubicBezTo>
                  <a:cubicBezTo>
                    <a:pt x="14" y="29"/>
                    <a:pt x="13" y="27"/>
                    <a:pt x="11" y="27"/>
                  </a:cubicBezTo>
                  <a:close/>
                  <a:moveTo>
                    <a:pt x="39" y="10"/>
                  </a:moveTo>
                  <a:cubicBezTo>
                    <a:pt x="39" y="9"/>
                    <a:pt x="38" y="9"/>
                    <a:pt x="38" y="9"/>
                  </a:cubicBezTo>
                  <a:cubicBezTo>
                    <a:pt x="33" y="9"/>
                    <a:pt x="33" y="9"/>
                    <a:pt x="33" y="9"/>
                  </a:cubicBezTo>
                  <a:cubicBezTo>
                    <a:pt x="33" y="3"/>
                    <a:pt x="33" y="3"/>
                    <a:pt x="33" y="3"/>
                  </a:cubicBezTo>
                  <a:cubicBezTo>
                    <a:pt x="33" y="3"/>
                    <a:pt x="32" y="3"/>
                    <a:pt x="32" y="3"/>
                  </a:cubicBezTo>
                  <a:cubicBezTo>
                    <a:pt x="27" y="3"/>
                    <a:pt x="27" y="3"/>
                    <a:pt x="27" y="3"/>
                  </a:cubicBezTo>
                  <a:cubicBezTo>
                    <a:pt x="27" y="3"/>
                    <a:pt x="26" y="3"/>
                    <a:pt x="26" y="3"/>
                  </a:cubicBezTo>
                  <a:cubicBezTo>
                    <a:pt x="26" y="9"/>
                    <a:pt x="26" y="9"/>
                    <a:pt x="26" y="9"/>
                  </a:cubicBezTo>
                  <a:cubicBezTo>
                    <a:pt x="21" y="9"/>
                    <a:pt x="21" y="9"/>
                    <a:pt x="21" y="9"/>
                  </a:cubicBezTo>
                  <a:cubicBezTo>
                    <a:pt x="21" y="9"/>
                    <a:pt x="20" y="9"/>
                    <a:pt x="20" y="10"/>
                  </a:cubicBezTo>
                  <a:cubicBezTo>
                    <a:pt x="20" y="14"/>
                    <a:pt x="20" y="14"/>
                    <a:pt x="20" y="14"/>
                  </a:cubicBezTo>
                  <a:cubicBezTo>
                    <a:pt x="20" y="15"/>
                    <a:pt x="21" y="15"/>
                    <a:pt x="21" y="15"/>
                  </a:cubicBezTo>
                  <a:cubicBezTo>
                    <a:pt x="26" y="15"/>
                    <a:pt x="26" y="15"/>
                    <a:pt x="26" y="15"/>
                  </a:cubicBezTo>
                  <a:cubicBezTo>
                    <a:pt x="26" y="20"/>
                    <a:pt x="26" y="20"/>
                    <a:pt x="26" y="20"/>
                  </a:cubicBezTo>
                  <a:cubicBezTo>
                    <a:pt x="26" y="21"/>
                    <a:pt x="27" y="21"/>
                    <a:pt x="27" y="21"/>
                  </a:cubicBezTo>
                  <a:cubicBezTo>
                    <a:pt x="32" y="21"/>
                    <a:pt x="32" y="21"/>
                    <a:pt x="32" y="21"/>
                  </a:cubicBezTo>
                  <a:cubicBezTo>
                    <a:pt x="32" y="21"/>
                    <a:pt x="33" y="21"/>
                    <a:pt x="33" y="20"/>
                  </a:cubicBezTo>
                  <a:cubicBezTo>
                    <a:pt x="33" y="15"/>
                    <a:pt x="33" y="15"/>
                    <a:pt x="33" y="15"/>
                  </a:cubicBezTo>
                  <a:cubicBezTo>
                    <a:pt x="38" y="15"/>
                    <a:pt x="38" y="15"/>
                    <a:pt x="38" y="15"/>
                  </a:cubicBezTo>
                  <a:cubicBezTo>
                    <a:pt x="38" y="15"/>
                    <a:pt x="39" y="15"/>
                    <a:pt x="39" y="14"/>
                  </a:cubicBezTo>
                  <a:lnTo>
                    <a:pt x="39" y="10"/>
                  </a:lnTo>
                  <a:close/>
                  <a:moveTo>
                    <a:pt x="33" y="27"/>
                  </a:moveTo>
                  <a:cubicBezTo>
                    <a:pt x="31" y="27"/>
                    <a:pt x="30" y="29"/>
                    <a:pt x="30" y="30"/>
                  </a:cubicBezTo>
                  <a:cubicBezTo>
                    <a:pt x="30" y="32"/>
                    <a:pt x="31" y="33"/>
                    <a:pt x="33" y="33"/>
                  </a:cubicBezTo>
                  <a:cubicBezTo>
                    <a:pt x="34" y="33"/>
                    <a:pt x="36" y="32"/>
                    <a:pt x="36" y="30"/>
                  </a:cubicBezTo>
                  <a:cubicBezTo>
                    <a:pt x="36" y="29"/>
                    <a:pt x="34" y="27"/>
                    <a:pt x="33" y="27"/>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1" name="Freeform 65"/>
            <p:cNvSpPr>
              <a:spLocks noEditPoints="1"/>
            </p:cNvSpPr>
            <p:nvPr/>
          </p:nvSpPr>
          <p:spPr bwMode="auto">
            <a:xfrm>
              <a:off x="6468535" y="4303185"/>
              <a:ext cx="67733" cy="57151"/>
            </a:xfrm>
            <a:custGeom>
              <a:avLst/>
              <a:gdLst>
                <a:gd name="T0" fmla="*/ 12 w 27"/>
                <a:gd name="T1" fmla="*/ 15 h 23"/>
                <a:gd name="T2" fmla="*/ 4 w 27"/>
                <a:gd name="T3" fmla="*/ 23 h 23"/>
                <a:gd name="T4" fmla="*/ 3 w 27"/>
                <a:gd name="T5" fmla="*/ 23 h 23"/>
                <a:gd name="T6" fmla="*/ 2 w 27"/>
                <a:gd name="T7" fmla="*/ 22 h 23"/>
                <a:gd name="T8" fmla="*/ 2 w 27"/>
                <a:gd name="T9" fmla="*/ 20 h 23"/>
                <a:gd name="T10" fmla="*/ 3 w 27"/>
                <a:gd name="T11" fmla="*/ 19 h 23"/>
                <a:gd name="T12" fmla="*/ 4 w 27"/>
                <a:gd name="T13" fmla="*/ 19 h 23"/>
                <a:gd name="T14" fmla="*/ 8 w 27"/>
                <a:gd name="T15" fmla="*/ 15 h 23"/>
                <a:gd name="T16" fmla="*/ 8 w 27"/>
                <a:gd name="T17" fmla="*/ 14 h 23"/>
                <a:gd name="T18" fmla="*/ 6 w 27"/>
                <a:gd name="T19" fmla="*/ 13 h 23"/>
                <a:gd name="T20" fmla="*/ 3 w 27"/>
                <a:gd name="T21" fmla="*/ 13 h 23"/>
                <a:gd name="T22" fmla="*/ 0 w 27"/>
                <a:gd name="T23" fmla="*/ 10 h 23"/>
                <a:gd name="T24" fmla="*/ 0 w 27"/>
                <a:gd name="T25" fmla="*/ 3 h 23"/>
                <a:gd name="T26" fmla="*/ 3 w 27"/>
                <a:gd name="T27" fmla="*/ 0 h 23"/>
                <a:gd name="T28" fmla="*/ 9 w 27"/>
                <a:gd name="T29" fmla="*/ 0 h 23"/>
                <a:gd name="T30" fmla="*/ 12 w 27"/>
                <a:gd name="T31" fmla="*/ 3 h 23"/>
                <a:gd name="T32" fmla="*/ 12 w 27"/>
                <a:gd name="T33" fmla="*/ 15 h 23"/>
                <a:gd name="T34" fmla="*/ 27 w 27"/>
                <a:gd name="T35" fmla="*/ 15 h 23"/>
                <a:gd name="T36" fmla="*/ 19 w 27"/>
                <a:gd name="T37" fmla="*/ 23 h 23"/>
                <a:gd name="T38" fmla="*/ 17 w 27"/>
                <a:gd name="T39" fmla="*/ 23 h 23"/>
                <a:gd name="T40" fmla="*/ 16 w 27"/>
                <a:gd name="T41" fmla="*/ 22 h 23"/>
                <a:gd name="T42" fmla="*/ 16 w 27"/>
                <a:gd name="T43" fmla="*/ 20 h 23"/>
                <a:gd name="T44" fmla="*/ 17 w 27"/>
                <a:gd name="T45" fmla="*/ 19 h 23"/>
                <a:gd name="T46" fmla="*/ 19 w 27"/>
                <a:gd name="T47" fmla="*/ 19 h 23"/>
                <a:gd name="T48" fmla="*/ 23 w 27"/>
                <a:gd name="T49" fmla="*/ 15 h 23"/>
                <a:gd name="T50" fmla="*/ 23 w 27"/>
                <a:gd name="T51" fmla="*/ 14 h 23"/>
                <a:gd name="T52" fmla="*/ 21 w 27"/>
                <a:gd name="T53" fmla="*/ 13 h 23"/>
                <a:gd name="T54" fmla="*/ 17 w 27"/>
                <a:gd name="T55" fmla="*/ 13 h 23"/>
                <a:gd name="T56" fmla="*/ 14 w 27"/>
                <a:gd name="T57" fmla="*/ 10 h 23"/>
                <a:gd name="T58" fmla="*/ 14 w 27"/>
                <a:gd name="T59" fmla="*/ 3 h 23"/>
                <a:gd name="T60" fmla="*/ 17 w 27"/>
                <a:gd name="T61" fmla="*/ 0 h 23"/>
                <a:gd name="T62" fmla="*/ 24 w 27"/>
                <a:gd name="T63" fmla="*/ 0 h 23"/>
                <a:gd name="T64" fmla="*/ 27 w 27"/>
                <a:gd name="T65" fmla="*/ 3 h 23"/>
                <a:gd name="T66" fmla="*/ 27 w 27"/>
                <a:gd name="T67" fmla="*/ 15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23">
                  <a:moveTo>
                    <a:pt x="12" y="15"/>
                  </a:moveTo>
                  <a:cubicBezTo>
                    <a:pt x="12" y="19"/>
                    <a:pt x="8" y="23"/>
                    <a:pt x="4" y="23"/>
                  </a:cubicBezTo>
                  <a:cubicBezTo>
                    <a:pt x="3" y="23"/>
                    <a:pt x="3" y="23"/>
                    <a:pt x="3" y="23"/>
                  </a:cubicBezTo>
                  <a:cubicBezTo>
                    <a:pt x="2" y="23"/>
                    <a:pt x="2" y="23"/>
                    <a:pt x="2" y="22"/>
                  </a:cubicBezTo>
                  <a:cubicBezTo>
                    <a:pt x="2" y="20"/>
                    <a:pt x="2" y="20"/>
                    <a:pt x="2" y="20"/>
                  </a:cubicBezTo>
                  <a:cubicBezTo>
                    <a:pt x="2" y="19"/>
                    <a:pt x="2" y="19"/>
                    <a:pt x="3" y="19"/>
                  </a:cubicBezTo>
                  <a:cubicBezTo>
                    <a:pt x="4" y="19"/>
                    <a:pt x="4" y="19"/>
                    <a:pt x="4" y="19"/>
                  </a:cubicBezTo>
                  <a:cubicBezTo>
                    <a:pt x="6" y="19"/>
                    <a:pt x="8" y="17"/>
                    <a:pt x="8" y="15"/>
                  </a:cubicBezTo>
                  <a:cubicBezTo>
                    <a:pt x="8" y="14"/>
                    <a:pt x="8" y="14"/>
                    <a:pt x="8" y="14"/>
                  </a:cubicBezTo>
                  <a:cubicBezTo>
                    <a:pt x="8" y="13"/>
                    <a:pt x="7" y="13"/>
                    <a:pt x="6" y="13"/>
                  </a:cubicBezTo>
                  <a:cubicBezTo>
                    <a:pt x="3" y="13"/>
                    <a:pt x="3" y="13"/>
                    <a:pt x="3" y="13"/>
                  </a:cubicBezTo>
                  <a:cubicBezTo>
                    <a:pt x="1" y="13"/>
                    <a:pt x="0" y="11"/>
                    <a:pt x="0" y="10"/>
                  </a:cubicBezTo>
                  <a:cubicBezTo>
                    <a:pt x="0" y="3"/>
                    <a:pt x="0" y="3"/>
                    <a:pt x="0" y="3"/>
                  </a:cubicBezTo>
                  <a:cubicBezTo>
                    <a:pt x="0" y="2"/>
                    <a:pt x="1" y="0"/>
                    <a:pt x="3" y="0"/>
                  </a:cubicBezTo>
                  <a:cubicBezTo>
                    <a:pt x="9" y="0"/>
                    <a:pt x="9" y="0"/>
                    <a:pt x="9" y="0"/>
                  </a:cubicBezTo>
                  <a:cubicBezTo>
                    <a:pt x="11" y="0"/>
                    <a:pt x="12" y="2"/>
                    <a:pt x="12" y="3"/>
                  </a:cubicBezTo>
                  <a:lnTo>
                    <a:pt x="12" y="15"/>
                  </a:lnTo>
                  <a:close/>
                  <a:moveTo>
                    <a:pt x="27" y="15"/>
                  </a:moveTo>
                  <a:cubicBezTo>
                    <a:pt x="27" y="19"/>
                    <a:pt x="23" y="23"/>
                    <a:pt x="19" y="23"/>
                  </a:cubicBezTo>
                  <a:cubicBezTo>
                    <a:pt x="17" y="23"/>
                    <a:pt x="17" y="23"/>
                    <a:pt x="17" y="23"/>
                  </a:cubicBezTo>
                  <a:cubicBezTo>
                    <a:pt x="17" y="23"/>
                    <a:pt x="16" y="23"/>
                    <a:pt x="16" y="22"/>
                  </a:cubicBezTo>
                  <a:cubicBezTo>
                    <a:pt x="16" y="20"/>
                    <a:pt x="16" y="20"/>
                    <a:pt x="16" y="20"/>
                  </a:cubicBezTo>
                  <a:cubicBezTo>
                    <a:pt x="16" y="19"/>
                    <a:pt x="17" y="19"/>
                    <a:pt x="17" y="19"/>
                  </a:cubicBezTo>
                  <a:cubicBezTo>
                    <a:pt x="19" y="19"/>
                    <a:pt x="19" y="19"/>
                    <a:pt x="19" y="19"/>
                  </a:cubicBezTo>
                  <a:cubicBezTo>
                    <a:pt x="21" y="19"/>
                    <a:pt x="23" y="17"/>
                    <a:pt x="23" y="15"/>
                  </a:cubicBezTo>
                  <a:cubicBezTo>
                    <a:pt x="23" y="14"/>
                    <a:pt x="23" y="14"/>
                    <a:pt x="23" y="14"/>
                  </a:cubicBezTo>
                  <a:cubicBezTo>
                    <a:pt x="23" y="13"/>
                    <a:pt x="22" y="13"/>
                    <a:pt x="21" y="13"/>
                  </a:cubicBezTo>
                  <a:cubicBezTo>
                    <a:pt x="17" y="13"/>
                    <a:pt x="17" y="13"/>
                    <a:pt x="17" y="13"/>
                  </a:cubicBezTo>
                  <a:cubicBezTo>
                    <a:pt x="16" y="13"/>
                    <a:pt x="14" y="11"/>
                    <a:pt x="14" y="10"/>
                  </a:cubicBezTo>
                  <a:cubicBezTo>
                    <a:pt x="14" y="3"/>
                    <a:pt x="14" y="3"/>
                    <a:pt x="14" y="3"/>
                  </a:cubicBezTo>
                  <a:cubicBezTo>
                    <a:pt x="14" y="2"/>
                    <a:pt x="16" y="0"/>
                    <a:pt x="17" y="0"/>
                  </a:cubicBezTo>
                  <a:cubicBezTo>
                    <a:pt x="24" y="0"/>
                    <a:pt x="24" y="0"/>
                    <a:pt x="24" y="0"/>
                  </a:cubicBezTo>
                  <a:cubicBezTo>
                    <a:pt x="25" y="0"/>
                    <a:pt x="27" y="2"/>
                    <a:pt x="27" y="3"/>
                  </a:cubicBezTo>
                  <a:lnTo>
                    <a:pt x="27" y="1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2" name="Freeform 83"/>
            <p:cNvSpPr>
              <a:spLocks noEditPoints="1"/>
            </p:cNvSpPr>
            <p:nvPr/>
          </p:nvSpPr>
          <p:spPr bwMode="auto">
            <a:xfrm>
              <a:off x="6153151" y="4656668"/>
              <a:ext cx="154517" cy="141817"/>
            </a:xfrm>
            <a:custGeom>
              <a:avLst/>
              <a:gdLst>
                <a:gd name="T0" fmla="*/ 36 w 73"/>
                <a:gd name="T1" fmla="*/ 11 h 67"/>
                <a:gd name="T2" fmla="*/ 15 w 73"/>
                <a:gd name="T3" fmla="*/ 24 h 67"/>
                <a:gd name="T4" fmla="*/ 0 w 73"/>
                <a:gd name="T5" fmla="*/ 13 h 67"/>
                <a:gd name="T6" fmla="*/ 22 w 73"/>
                <a:gd name="T7" fmla="*/ 0 h 67"/>
                <a:gd name="T8" fmla="*/ 36 w 73"/>
                <a:gd name="T9" fmla="*/ 11 h 67"/>
                <a:gd name="T10" fmla="*/ 36 w 73"/>
                <a:gd name="T11" fmla="*/ 39 h 67"/>
                <a:gd name="T12" fmla="*/ 22 w 73"/>
                <a:gd name="T13" fmla="*/ 50 h 67"/>
                <a:gd name="T14" fmla="*/ 0 w 73"/>
                <a:gd name="T15" fmla="*/ 36 h 67"/>
                <a:gd name="T16" fmla="*/ 15 w 73"/>
                <a:gd name="T17" fmla="*/ 24 h 67"/>
                <a:gd name="T18" fmla="*/ 36 w 73"/>
                <a:gd name="T19" fmla="*/ 39 h 67"/>
                <a:gd name="T20" fmla="*/ 58 w 73"/>
                <a:gd name="T21" fmla="*/ 54 h 67"/>
                <a:gd name="T22" fmla="*/ 36 w 73"/>
                <a:gd name="T23" fmla="*/ 67 h 67"/>
                <a:gd name="T24" fmla="*/ 36 w 73"/>
                <a:gd name="T25" fmla="*/ 67 h 67"/>
                <a:gd name="T26" fmla="*/ 36 w 73"/>
                <a:gd name="T27" fmla="*/ 67 h 67"/>
                <a:gd name="T28" fmla="*/ 36 w 73"/>
                <a:gd name="T29" fmla="*/ 67 h 67"/>
                <a:gd name="T30" fmla="*/ 36 w 73"/>
                <a:gd name="T31" fmla="*/ 67 h 67"/>
                <a:gd name="T32" fmla="*/ 15 w 73"/>
                <a:gd name="T33" fmla="*/ 54 h 67"/>
                <a:gd name="T34" fmla="*/ 15 w 73"/>
                <a:gd name="T35" fmla="*/ 49 h 67"/>
                <a:gd name="T36" fmla="*/ 22 w 73"/>
                <a:gd name="T37" fmla="*/ 53 h 67"/>
                <a:gd name="T38" fmla="*/ 36 w 73"/>
                <a:gd name="T39" fmla="*/ 41 h 67"/>
                <a:gd name="T40" fmla="*/ 36 w 73"/>
                <a:gd name="T41" fmla="*/ 41 h 67"/>
                <a:gd name="T42" fmla="*/ 36 w 73"/>
                <a:gd name="T43" fmla="*/ 41 h 67"/>
                <a:gd name="T44" fmla="*/ 36 w 73"/>
                <a:gd name="T45" fmla="*/ 41 h 67"/>
                <a:gd name="T46" fmla="*/ 36 w 73"/>
                <a:gd name="T47" fmla="*/ 41 h 67"/>
                <a:gd name="T48" fmla="*/ 52 w 73"/>
                <a:gd name="T49" fmla="*/ 53 h 67"/>
                <a:gd name="T50" fmla="*/ 58 w 73"/>
                <a:gd name="T51" fmla="*/ 49 h 67"/>
                <a:gd name="T52" fmla="*/ 58 w 73"/>
                <a:gd name="T53" fmla="*/ 54 h 67"/>
                <a:gd name="T54" fmla="*/ 73 w 73"/>
                <a:gd name="T55" fmla="*/ 13 h 67"/>
                <a:gd name="T56" fmla="*/ 58 w 73"/>
                <a:gd name="T57" fmla="*/ 24 h 67"/>
                <a:gd name="T58" fmla="*/ 36 w 73"/>
                <a:gd name="T59" fmla="*/ 11 h 67"/>
                <a:gd name="T60" fmla="*/ 52 w 73"/>
                <a:gd name="T61" fmla="*/ 0 h 67"/>
                <a:gd name="T62" fmla="*/ 73 w 73"/>
                <a:gd name="T63" fmla="*/ 13 h 67"/>
                <a:gd name="T64" fmla="*/ 73 w 73"/>
                <a:gd name="T65" fmla="*/ 36 h 67"/>
                <a:gd name="T66" fmla="*/ 52 w 73"/>
                <a:gd name="T67" fmla="*/ 50 h 67"/>
                <a:gd name="T68" fmla="*/ 36 w 73"/>
                <a:gd name="T69" fmla="*/ 39 h 67"/>
                <a:gd name="T70" fmla="*/ 58 w 73"/>
                <a:gd name="T71" fmla="*/ 24 h 67"/>
                <a:gd name="T72" fmla="*/ 73 w 73"/>
                <a:gd name="T73" fmla="*/ 3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67">
                  <a:moveTo>
                    <a:pt x="36" y="11"/>
                  </a:moveTo>
                  <a:lnTo>
                    <a:pt x="15" y="24"/>
                  </a:lnTo>
                  <a:lnTo>
                    <a:pt x="0" y="13"/>
                  </a:lnTo>
                  <a:lnTo>
                    <a:pt x="22" y="0"/>
                  </a:lnTo>
                  <a:lnTo>
                    <a:pt x="36" y="11"/>
                  </a:lnTo>
                  <a:close/>
                  <a:moveTo>
                    <a:pt x="36" y="39"/>
                  </a:moveTo>
                  <a:lnTo>
                    <a:pt x="22" y="50"/>
                  </a:lnTo>
                  <a:lnTo>
                    <a:pt x="0" y="36"/>
                  </a:lnTo>
                  <a:lnTo>
                    <a:pt x="15" y="24"/>
                  </a:lnTo>
                  <a:lnTo>
                    <a:pt x="36" y="39"/>
                  </a:lnTo>
                  <a:close/>
                  <a:moveTo>
                    <a:pt x="58" y="54"/>
                  </a:moveTo>
                  <a:lnTo>
                    <a:pt x="36" y="67"/>
                  </a:lnTo>
                  <a:lnTo>
                    <a:pt x="36" y="67"/>
                  </a:lnTo>
                  <a:lnTo>
                    <a:pt x="36" y="67"/>
                  </a:lnTo>
                  <a:lnTo>
                    <a:pt x="36" y="67"/>
                  </a:lnTo>
                  <a:lnTo>
                    <a:pt x="36" y="67"/>
                  </a:lnTo>
                  <a:lnTo>
                    <a:pt x="15" y="54"/>
                  </a:lnTo>
                  <a:lnTo>
                    <a:pt x="15" y="49"/>
                  </a:lnTo>
                  <a:lnTo>
                    <a:pt x="22" y="53"/>
                  </a:lnTo>
                  <a:lnTo>
                    <a:pt x="36" y="41"/>
                  </a:lnTo>
                  <a:lnTo>
                    <a:pt x="36" y="41"/>
                  </a:lnTo>
                  <a:lnTo>
                    <a:pt x="36" y="41"/>
                  </a:lnTo>
                  <a:lnTo>
                    <a:pt x="36" y="41"/>
                  </a:lnTo>
                  <a:lnTo>
                    <a:pt x="36" y="41"/>
                  </a:lnTo>
                  <a:lnTo>
                    <a:pt x="52" y="53"/>
                  </a:lnTo>
                  <a:lnTo>
                    <a:pt x="58" y="49"/>
                  </a:lnTo>
                  <a:lnTo>
                    <a:pt x="58" y="54"/>
                  </a:lnTo>
                  <a:close/>
                  <a:moveTo>
                    <a:pt x="73" y="13"/>
                  </a:moveTo>
                  <a:lnTo>
                    <a:pt x="58" y="24"/>
                  </a:lnTo>
                  <a:lnTo>
                    <a:pt x="36" y="11"/>
                  </a:lnTo>
                  <a:lnTo>
                    <a:pt x="52" y="0"/>
                  </a:lnTo>
                  <a:lnTo>
                    <a:pt x="73" y="13"/>
                  </a:lnTo>
                  <a:close/>
                  <a:moveTo>
                    <a:pt x="73" y="36"/>
                  </a:moveTo>
                  <a:lnTo>
                    <a:pt x="52" y="50"/>
                  </a:lnTo>
                  <a:lnTo>
                    <a:pt x="36" y="39"/>
                  </a:lnTo>
                  <a:lnTo>
                    <a:pt x="58" y="24"/>
                  </a:lnTo>
                  <a:lnTo>
                    <a:pt x="73" y="3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3" name="Freeform 145"/>
            <p:cNvSpPr>
              <a:spLocks noEditPoints="1"/>
            </p:cNvSpPr>
            <p:nvPr/>
          </p:nvSpPr>
          <p:spPr bwMode="auto">
            <a:xfrm>
              <a:off x="6062135" y="4470401"/>
              <a:ext cx="118533" cy="114300"/>
            </a:xfrm>
            <a:custGeom>
              <a:avLst/>
              <a:gdLst>
                <a:gd name="T0" fmla="*/ 47 w 47"/>
                <a:gd name="T1" fmla="*/ 23 h 46"/>
                <a:gd name="T2" fmla="*/ 24 w 47"/>
                <a:gd name="T3" fmla="*/ 46 h 46"/>
                <a:gd name="T4" fmla="*/ 0 w 47"/>
                <a:gd name="T5" fmla="*/ 23 h 46"/>
                <a:gd name="T6" fmla="*/ 24 w 47"/>
                <a:gd name="T7" fmla="*/ 0 h 46"/>
                <a:gd name="T8" fmla="*/ 47 w 47"/>
                <a:gd name="T9" fmla="*/ 23 h 46"/>
                <a:gd name="T10" fmla="*/ 11 w 47"/>
                <a:gd name="T11" fmla="*/ 27 h 46"/>
                <a:gd name="T12" fmla="*/ 10 w 47"/>
                <a:gd name="T13" fmla="*/ 23 h 46"/>
                <a:gd name="T14" fmla="*/ 11 w 47"/>
                <a:gd name="T15" fmla="*/ 19 h 46"/>
                <a:gd name="T16" fmla="*/ 6 w 47"/>
                <a:gd name="T17" fmla="*/ 14 h 46"/>
                <a:gd name="T18" fmla="*/ 4 w 47"/>
                <a:gd name="T19" fmla="*/ 23 h 46"/>
                <a:gd name="T20" fmla="*/ 6 w 47"/>
                <a:gd name="T21" fmla="*/ 32 h 46"/>
                <a:gd name="T22" fmla="*/ 11 w 47"/>
                <a:gd name="T23" fmla="*/ 27 h 46"/>
                <a:gd name="T24" fmla="*/ 34 w 47"/>
                <a:gd name="T25" fmla="*/ 23 h 46"/>
                <a:gd name="T26" fmla="*/ 24 w 47"/>
                <a:gd name="T27" fmla="*/ 13 h 46"/>
                <a:gd name="T28" fmla="*/ 14 w 47"/>
                <a:gd name="T29" fmla="*/ 23 h 46"/>
                <a:gd name="T30" fmla="*/ 24 w 47"/>
                <a:gd name="T31" fmla="*/ 33 h 46"/>
                <a:gd name="T32" fmla="*/ 34 w 47"/>
                <a:gd name="T33" fmla="*/ 23 h 46"/>
                <a:gd name="T34" fmla="*/ 14 w 47"/>
                <a:gd name="T35" fmla="*/ 5 h 46"/>
                <a:gd name="T36" fmla="*/ 19 w 47"/>
                <a:gd name="T37" fmla="*/ 10 h 46"/>
                <a:gd name="T38" fmla="*/ 24 w 47"/>
                <a:gd name="T39" fmla="*/ 10 h 46"/>
                <a:gd name="T40" fmla="*/ 28 w 47"/>
                <a:gd name="T41" fmla="*/ 10 h 46"/>
                <a:gd name="T42" fmla="*/ 33 w 47"/>
                <a:gd name="T43" fmla="*/ 5 h 46"/>
                <a:gd name="T44" fmla="*/ 24 w 47"/>
                <a:gd name="T45" fmla="*/ 3 h 46"/>
                <a:gd name="T46" fmla="*/ 14 w 47"/>
                <a:gd name="T47" fmla="*/ 5 h 46"/>
                <a:gd name="T48" fmla="*/ 33 w 47"/>
                <a:gd name="T49" fmla="*/ 41 h 46"/>
                <a:gd name="T50" fmla="*/ 28 w 47"/>
                <a:gd name="T51" fmla="*/ 36 h 46"/>
                <a:gd name="T52" fmla="*/ 24 w 47"/>
                <a:gd name="T53" fmla="*/ 36 h 46"/>
                <a:gd name="T54" fmla="*/ 19 w 47"/>
                <a:gd name="T55" fmla="*/ 36 h 46"/>
                <a:gd name="T56" fmla="*/ 14 w 47"/>
                <a:gd name="T57" fmla="*/ 41 h 46"/>
                <a:gd name="T58" fmla="*/ 24 w 47"/>
                <a:gd name="T59" fmla="*/ 43 h 46"/>
                <a:gd name="T60" fmla="*/ 33 w 47"/>
                <a:gd name="T61" fmla="*/ 41 h 46"/>
                <a:gd name="T62" fmla="*/ 41 w 47"/>
                <a:gd name="T63" fmla="*/ 32 h 46"/>
                <a:gd name="T64" fmla="*/ 44 w 47"/>
                <a:gd name="T65" fmla="*/ 23 h 46"/>
                <a:gd name="T66" fmla="*/ 41 w 47"/>
                <a:gd name="T67" fmla="*/ 14 h 46"/>
                <a:gd name="T68" fmla="*/ 36 w 47"/>
                <a:gd name="T69" fmla="*/ 19 h 46"/>
                <a:gd name="T70" fmla="*/ 37 w 47"/>
                <a:gd name="T71" fmla="*/ 23 h 46"/>
                <a:gd name="T72" fmla="*/ 36 w 47"/>
                <a:gd name="T73" fmla="*/ 27 h 46"/>
                <a:gd name="T74" fmla="*/ 41 w 47"/>
                <a:gd name="T75"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6">
                  <a:moveTo>
                    <a:pt x="47" y="23"/>
                  </a:moveTo>
                  <a:cubicBezTo>
                    <a:pt x="47" y="36"/>
                    <a:pt x="37" y="46"/>
                    <a:pt x="24" y="46"/>
                  </a:cubicBezTo>
                  <a:cubicBezTo>
                    <a:pt x="11" y="46"/>
                    <a:pt x="0" y="36"/>
                    <a:pt x="0" y="23"/>
                  </a:cubicBezTo>
                  <a:cubicBezTo>
                    <a:pt x="0" y="10"/>
                    <a:pt x="11" y="0"/>
                    <a:pt x="24" y="0"/>
                  </a:cubicBezTo>
                  <a:cubicBezTo>
                    <a:pt x="37" y="0"/>
                    <a:pt x="47" y="10"/>
                    <a:pt x="47" y="23"/>
                  </a:cubicBezTo>
                  <a:close/>
                  <a:moveTo>
                    <a:pt x="11" y="27"/>
                  </a:moveTo>
                  <a:cubicBezTo>
                    <a:pt x="10" y="26"/>
                    <a:pt x="10" y="24"/>
                    <a:pt x="10" y="23"/>
                  </a:cubicBezTo>
                  <a:cubicBezTo>
                    <a:pt x="10" y="21"/>
                    <a:pt x="10" y="20"/>
                    <a:pt x="11" y="19"/>
                  </a:cubicBezTo>
                  <a:cubicBezTo>
                    <a:pt x="6" y="14"/>
                    <a:pt x="6" y="14"/>
                    <a:pt x="6" y="14"/>
                  </a:cubicBezTo>
                  <a:cubicBezTo>
                    <a:pt x="4" y="16"/>
                    <a:pt x="4" y="20"/>
                    <a:pt x="4" y="23"/>
                  </a:cubicBezTo>
                  <a:cubicBezTo>
                    <a:pt x="4" y="26"/>
                    <a:pt x="4" y="30"/>
                    <a:pt x="6" y="32"/>
                  </a:cubicBezTo>
                  <a:lnTo>
                    <a:pt x="11" y="27"/>
                  </a:lnTo>
                  <a:close/>
                  <a:moveTo>
                    <a:pt x="34" y="23"/>
                  </a:moveTo>
                  <a:cubicBezTo>
                    <a:pt x="34" y="17"/>
                    <a:pt x="29" y="13"/>
                    <a:pt x="24" y="13"/>
                  </a:cubicBezTo>
                  <a:cubicBezTo>
                    <a:pt x="18" y="13"/>
                    <a:pt x="14" y="17"/>
                    <a:pt x="14" y="23"/>
                  </a:cubicBezTo>
                  <a:cubicBezTo>
                    <a:pt x="14" y="29"/>
                    <a:pt x="18" y="33"/>
                    <a:pt x="24" y="33"/>
                  </a:cubicBezTo>
                  <a:cubicBezTo>
                    <a:pt x="29" y="33"/>
                    <a:pt x="34" y="29"/>
                    <a:pt x="34" y="23"/>
                  </a:cubicBezTo>
                  <a:close/>
                  <a:moveTo>
                    <a:pt x="14" y="5"/>
                  </a:moveTo>
                  <a:cubicBezTo>
                    <a:pt x="19" y="10"/>
                    <a:pt x="19" y="10"/>
                    <a:pt x="19" y="10"/>
                  </a:cubicBezTo>
                  <a:cubicBezTo>
                    <a:pt x="21" y="10"/>
                    <a:pt x="22" y="10"/>
                    <a:pt x="24" y="10"/>
                  </a:cubicBezTo>
                  <a:cubicBezTo>
                    <a:pt x="25" y="10"/>
                    <a:pt x="27" y="10"/>
                    <a:pt x="28" y="10"/>
                  </a:cubicBezTo>
                  <a:cubicBezTo>
                    <a:pt x="33" y="5"/>
                    <a:pt x="33" y="5"/>
                    <a:pt x="33" y="5"/>
                  </a:cubicBezTo>
                  <a:cubicBezTo>
                    <a:pt x="30" y="4"/>
                    <a:pt x="27" y="3"/>
                    <a:pt x="24" y="3"/>
                  </a:cubicBezTo>
                  <a:cubicBezTo>
                    <a:pt x="20" y="3"/>
                    <a:pt x="17" y="4"/>
                    <a:pt x="14" y="5"/>
                  </a:cubicBezTo>
                  <a:close/>
                  <a:moveTo>
                    <a:pt x="33" y="41"/>
                  </a:moveTo>
                  <a:cubicBezTo>
                    <a:pt x="28" y="36"/>
                    <a:pt x="28" y="36"/>
                    <a:pt x="28" y="36"/>
                  </a:cubicBezTo>
                  <a:cubicBezTo>
                    <a:pt x="27" y="36"/>
                    <a:pt x="25" y="36"/>
                    <a:pt x="24" y="36"/>
                  </a:cubicBezTo>
                  <a:cubicBezTo>
                    <a:pt x="22" y="36"/>
                    <a:pt x="21" y="36"/>
                    <a:pt x="19" y="36"/>
                  </a:cubicBezTo>
                  <a:cubicBezTo>
                    <a:pt x="14" y="41"/>
                    <a:pt x="14" y="41"/>
                    <a:pt x="14" y="41"/>
                  </a:cubicBezTo>
                  <a:cubicBezTo>
                    <a:pt x="17" y="42"/>
                    <a:pt x="20" y="43"/>
                    <a:pt x="24" y="43"/>
                  </a:cubicBezTo>
                  <a:cubicBezTo>
                    <a:pt x="27" y="43"/>
                    <a:pt x="30" y="42"/>
                    <a:pt x="33" y="41"/>
                  </a:cubicBezTo>
                  <a:close/>
                  <a:moveTo>
                    <a:pt x="41" y="32"/>
                  </a:moveTo>
                  <a:cubicBezTo>
                    <a:pt x="43" y="30"/>
                    <a:pt x="44" y="26"/>
                    <a:pt x="44" y="23"/>
                  </a:cubicBezTo>
                  <a:cubicBezTo>
                    <a:pt x="44" y="20"/>
                    <a:pt x="43" y="16"/>
                    <a:pt x="41" y="14"/>
                  </a:cubicBezTo>
                  <a:cubicBezTo>
                    <a:pt x="36" y="19"/>
                    <a:pt x="36" y="19"/>
                    <a:pt x="36" y="19"/>
                  </a:cubicBezTo>
                  <a:cubicBezTo>
                    <a:pt x="37" y="20"/>
                    <a:pt x="37" y="21"/>
                    <a:pt x="37" y="23"/>
                  </a:cubicBezTo>
                  <a:cubicBezTo>
                    <a:pt x="37" y="24"/>
                    <a:pt x="37" y="26"/>
                    <a:pt x="36" y="27"/>
                  </a:cubicBezTo>
                  <a:lnTo>
                    <a:pt x="41" y="32"/>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4" name="Freeform 147"/>
            <p:cNvSpPr>
              <a:spLocks noEditPoints="1"/>
            </p:cNvSpPr>
            <p:nvPr/>
          </p:nvSpPr>
          <p:spPr bwMode="auto">
            <a:xfrm>
              <a:off x="5221818" y="4224867"/>
              <a:ext cx="148167" cy="148167"/>
            </a:xfrm>
            <a:custGeom>
              <a:avLst/>
              <a:gdLst>
                <a:gd name="T0" fmla="*/ 59 w 59"/>
                <a:gd name="T1" fmla="*/ 30 h 59"/>
                <a:gd name="T2" fmla="*/ 29 w 59"/>
                <a:gd name="T3" fmla="*/ 59 h 59"/>
                <a:gd name="T4" fmla="*/ 0 w 59"/>
                <a:gd name="T5" fmla="*/ 30 h 59"/>
                <a:gd name="T6" fmla="*/ 29 w 59"/>
                <a:gd name="T7" fmla="*/ 0 h 59"/>
                <a:gd name="T8" fmla="*/ 59 w 59"/>
                <a:gd name="T9" fmla="*/ 30 h 59"/>
                <a:gd name="T10" fmla="*/ 55 w 59"/>
                <a:gd name="T11" fmla="*/ 30 h 59"/>
                <a:gd name="T12" fmla="*/ 55 w 59"/>
                <a:gd name="T13" fmla="*/ 30 h 59"/>
                <a:gd name="T14" fmla="*/ 52 w 59"/>
                <a:gd name="T15" fmla="*/ 32 h 59"/>
                <a:gd name="T16" fmla="*/ 44 w 59"/>
                <a:gd name="T17" fmla="*/ 25 h 59"/>
                <a:gd name="T18" fmla="*/ 46 w 59"/>
                <a:gd name="T19" fmla="*/ 14 h 59"/>
                <a:gd name="T20" fmla="*/ 50 w 59"/>
                <a:gd name="T21" fmla="*/ 15 h 59"/>
                <a:gd name="T22" fmla="*/ 37 w 59"/>
                <a:gd name="T23" fmla="*/ 5 h 59"/>
                <a:gd name="T24" fmla="*/ 39 w 59"/>
                <a:gd name="T25" fmla="*/ 10 h 59"/>
                <a:gd name="T26" fmla="*/ 29 w 59"/>
                <a:gd name="T27" fmla="*/ 15 h 59"/>
                <a:gd name="T28" fmla="*/ 20 w 59"/>
                <a:gd name="T29" fmla="*/ 10 h 59"/>
                <a:gd name="T30" fmla="*/ 22 w 59"/>
                <a:gd name="T31" fmla="*/ 5 h 59"/>
                <a:gd name="T32" fmla="*/ 9 w 59"/>
                <a:gd name="T33" fmla="*/ 15 h 59"/>
                <a:gd name="T34" fmla="*/ 13 w 59"/>
                <a:gd name="T35" fmla="*/ 14 h 59"/>
                <a:gd name="T36" fmla="*/ 15 w 59"/>
                <a:gd name="T37" fmla="*/ 25 h 59"/>
                <a:gd name="T38" fmla="*/ 7 w 59"/>
                <a:gd name="T39" fmla="*/ 32 h 59"/>
                <a:gd name="T40" fmla="*/ 4 w 59"/>
                <a:gd name="T41" fmla="*/ 30 h 59"/>
                <a:gd name="T42" fmla="*/ 4 w 59"/>
                <a:gd name="T43" fmla="*/ 30 h 59"/>
                <a:gd name="T44" fmla="*/ 9 w 59"/>
                <a:gd name="T45" fmla="*/ 45 h 59"/>
                <a:gd name="T46" fmla="*/ 10 w 59"/>
                <a:gd name="T47" fmla="*/ 40 h 59"/>
                <a:gd name="T48" fmla="*/ 21 w 59"/>
                <a:gd name="T49" fmla="*/ 42 h 59"/>
                <a:gd name="T50" fmla="*/ 25 w 59"/>
                <a:gd name="T51" fmla="*/ 52 h 59"/>
                <a:gd name="T52" fmla="*/ 22 w 59"/>
                <a:gd name="T53" fmla="*/ 54 h 59"/>
                <a:gd name="T54" fmla="*/ 29 w 59"/>
                <a:gd name="T55" fmla="*/ 55 h 59"/>
                <a:gd name="T56" fmla="*/ 37 w 59"/>
                <a:gd name="T57" fmla="*/ 54 h 59"/>
                <a:gd name="T58" fmla="*/ 34 w 59"/>
                <a:gd name="T59" fmla="*/ 52 h 59"/>
                <a:gd name="T60" fmla="*/ 38 w 59"/>
                <a:gd name="T61" fmla="*/ 42 h 59"/>
                <a:gd name="T62" fmla="*/ 49 w 59"/>
                <a:gd name="T63" fmla="*/ 40 h 59"/>
                <a:gd name="T64" fmla="*/ 50 w 59"/>
                <a:gd name="T65" fmla="*/ 45 h 59"/>
                <a:gd name="T66" fmla="*/ 55 w 59"/>
                <a:gd name="T67" fmla="*/ 30 h 59"/>
                <a:gd name="T68" fmla="*/ 29 w 59"/>
                <a:gd name="T69" fmla="*/ 20 h 59"/>
                <a:gd name="T70" fmla="*/ 39 w 59"/>
                <a:gd name="T71" fmla="*/ 27 h 59"/>
                <a:gd name="T72" fmla="*/ 35 w 59"/>
                <a:gd name="T73" fmla="*/ 38 h 59"/>
                <a:gd name="T74" fmla="*/ 24 w 59"/>
                <a:gd name="T75" fmla="*/ 38 h 59"/>
                <a:gd name="T76" fmla="*/ 20 w 59"/>
                <a:gd name="T77" fmla="*/ 27 h 59"/>
                <a:gd name="T78" fmla="*/ 29 w 59"/>
                <a:gd name="T79"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59">
                  <a:moveTo>
                    <a:pt x="59" y="30"/>
                  </a:moveTo>
                  <a:cubicBezTo>
                    <a:pt x="59" y="46"/>
                    <a:pt x="46" y="59"/>
                    <a:pt x="29" y="59"/>
                  </a:cubicBezTo>
                  <a:cubicBezTo>
                    <a:pt x="13" y="59"/>
                    <a:pt x="0" y="46"/>
                    <a:pt x="0" y="30"/>
                  </a:cubicBezTo>
                  <a:cubicBezTo>
                    <a:pt x="0" y="13"/>
                    <a:pt x="13" y="0"/>
                    <a:pt x="29" y="0"/>
                  </a:cubicBezTo>
                  <a:cubicBezTo>
                    <a:pt x="46" y="0"/>
                    <a:pt x="59" y="13"/>
                    <a:pt x="59" y="30"/>
                  </a:cubicBezTo>
                  <a:close/>
                  <a:moveTo>
                    <a:pt x="55" y="30"/>
                  </a:moveTo>
                  <a:cubicBezTo>
                    <a:pt x="55" y="30"/>
                    <a:pt x="55" y="30"/>
                    <a:pt x="55" y="30"/>
                  </a:cubicBezTo>
                  <a:cubicBezTo>
                    <a:pt x="52" y="32"/>
                    <a:pt x="52" y="32"/>
                    <a:pt x="52" y="32"/>
                  </a:cubicBezTo>
                  <a:cubicBezTo>
                    <a:pt x="44" y="25"/>
                    <a:pt x="44" y="25"/>
                    <a:pt x="44" y="25"/>
                  </a:cubicBezTo>
                  <a:cubicBezTo>
                    <a:pt x="46" y="14"/>
                    <a:pt x="46" y="14"/>
                    <a:pt x="46" y="14"/>
                  </a:cubicBezTo>
                  <a:cubicBezTo>
                    <a:pt x="50" y="15"/>
                    <a:pt x="50" y="15"/>
                    <a:pt x="50" y="15"/>
                  </a:cubicBezTo>
                  <a:cubicBezTo>
                    <a:pt x="47" y="10"/>
                    <a:pt x="42" y="7"/>
                    <a:pt x="37" y="5"/>
                  </a:cubicBezTo>
                  <a:cubicBezTo>
                    <a:pt x="39" y="10"/>
                    <a:pt x="39" y="10"/>
                    <a:pt x="39" y="10"/>
                  </a:cubicBezTo>
                  <a:cubicBezTo>
                    <a:pt x="29" y="15"/>
                    <a:pt x="29" y="15"/>
                    <a:pt x="29" y="15"/>
                  </a:cubicBezTo>
                  <a:cubicBezTo>
                    <a:pt x="20" y="10"/>
                    <a:pt x="20" y="10"/>
                    <a:pt x="20" y="10"/>
                  </a:cubicBezTo>
                  <a:cubicBezTo>
                    <a:pt x="22" y="5"/>
                    <a:pt x="22" y="5"/>
                    <a:pt x="22" y="5"/>
                  </a:cubicBezTo>
                  <a:cubicBezTo>
                    <a:pt x="16" y="7"/>
                    <a:pt x="12" y="10"/>
                    <a:pt x="9" y="15"/>
                  </a:cubicBezTo>
                  <a:cubicBezTo>
                    <a:pt x="13" y="14"/>
                    <a:pt x="13" y="14"/>
                    <a:pt x="13" y="14"/>
                  </a:cubicBezTo>
                  <a:cubicBezTo>
                    <a:pt x="15" y="25"/>
                    <a:pt x="15" y="25"/>
                    <a:pt x="15" y="25"/>
                  </a:cubicBezTo>
                  <a:cubicBezTo>
                    <a:pt x="7" y="32"/>
                    <a:pt x="7" y="32"/>
                    <a:pt x="7" y="32"/>
                  </a:cubicBezTo>
                  <a:cubicBezTo>
                    <a:pt x="4" y="30"/>
                    <a:pt x="4" y="30"/>
                    <a:pt x="4" y="30"/>
                  </a:cubicBezTo>
                  <a:cubicBezTo>
                    <a:pt x="4" y="30"/>
                    <a:pt x="4" y="30"/>
                    <a:pt x="4" y="30"/>
                  </a:cubicBezTo>
                  <a:cubicBezTo>
                    <a:pt x="4" y="35"/>
                    <a:pt x="6" y="40"/>
                    <a:pt x="9" y="45"/>
                  </a:cubicBezTo>
                  <a:cubicBezTo>
                    <a:pt x="10" y="40"/>
                    <a:pt x="10" y="40"/>
                    <a:pt x="10" y="40"/>
                  </a:cubicBezTo>
                  <a:cubicBezTo>
                    <a:pt x="21" y="42"/>
                    <a:pt x="21" y="42"/>
                    <a:pt x="21" y="42"/>
                  </a:cubicBezTo>
                  <a:cubicBezTo>
                    <a:pt x="25" y="52"/>
                    <a:pt x="25" y="52"/>
                    <a:pt x="25" y="52"/>
                  </a:cubicBezTo>
                  <a:cubicBezTo>
                    <a:pt x="22" y="54"/>
                    <a:pt x="22" y="54"/>
                    <a:pt x="22" y="54"/>
                  </a:cubicBezTo>
                  <a:cubicBezTo>
                    <a:pt x="24" y="55"/>
                    <a:pt x="27" y="55"/>
                    <a:pt x="29" y="55"/>
                  </a:cubicBezTo>
                  <a:cubicBezTo>
                    <a:pt x="32" y="55"/>
                    <a:pt x="35" y="55"/>
                    <a:pt x="37" y="54"/>
                  </a:cubicBezTo>
                  <a:cubicBezTo>
                    <a:pt x="34" y="52"/>
                    <a:pt x="34" y="52"/>
                    <a:pt x="34" y="52"/>
                  </a:cubicBezTo>
                  <a:cubicBezTo>
                    <a:pt x="38" y="42"/>
                    <a:pt x="38" y="42"/>
                    <a:pt x="38" y="42"/>
                  </a:cubicBezTo>
                  <a:cubicBezTo>
                    <a:pt x="49" y="40"/>
                    <a:pt x="49" y="40"/>
                    <a:pt x="49" y="40"/>
                  </a:cubicBezTo>
                  <a:cubicBezTo>
                    <a:pt x="50" y="45"/>
                    <a:pt x="50" y="45"/>
                    <a:pt x="50" y="45"/>
                  </a:cubicBezTo>
                  <a:cubicBezTo>
                    <a:pt x="53" y="40"/>
                    <a:pt x="55" y="35"/>
                    <a:pt x="55" y="30"/>
                  </a:cubicBezTo>
                  <a:close/>
                  <a:moveTo>
                    <a:pt x="29" y="20"/>
                  </a:moveTo>
                  <a:cubicBezTo>
                    <a:pt x="39" y="27"/>
                    <a:pt x="39" y="27"/>
                    <a:pt x="39" y="27"/>
                  </a:cubicBezTo>
                  <a:cubicBezTo>
                    <a:pt x="35" y="38"/>
                    <a:pt x="35" y="38"/>
                    <a:pt x="35" y="38"/>
                  </a:cubicBezTo>
                  <a:cubicBezTo>
                    <a:pt x="24" y="38"/>
                    <a:pt x="24" y="38"/>
                    <a:pt x="24" y="38"/>
                  </a:cubicBezTo>
                  <a:cubicBezTo>
                    <a:pt x="20" y="27"/>
                    <a:pt x="20" y="27"/>
                    <a:pt x="20" y="27"/>
                  </a:cubicBezTo>
                  <a:lnTo>
                    <a:pt x="29" y="2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5" name="Freeform 151"/>
            <p:cNvSpPr>
              <a:spLocks/>
            </p:cNvSpPr>
            <p:nvPr/>
          </p:nvSpPr>
          <p:spPr bwMode="auto">
            <a:xfrm>
              <a:off x="5541435" y="4756151"/>
              <a:ext cx="129117" cy="150284"/>
            </a:xfrm>
            <a:custGeom>
              <a:avLst/>
              <a:gdLst>
                <a:gd name="T0" fmla="*/ 52 w 52"/>
                <a:gd name="T1" fmla="*/ 51 h 60"/>
                <a:gd name="T2" fmla="*/ 31 w 52"/>
                <a:gd name="T3" fmla="*/ 60 h 60"/>
                <a:gd name="T4" fmla="*/ 0 w 52"/>
                <a:gd name="T5" fmla="*/ 30 h 60"/>
                <a:gd name="T6" fmla="*/ 31 w 52"/>
                <a:gd name="T7" fmla="*/ 0 h 60"/>
                <a:gd name="T8" fmla="*/ 31 w 52"/>
                <a:gd name="T9" fmla="*/ 30 h 60"/>
                <a:gd name="T10" fmla="*/ 52 w 52"/>
                <a:gd name="T11" fmla="*/ 51 h 60"/>
              </a:gdLst>
              <a:ahLst/>
              <a:cxnLst>
                <a:cxn ang="0">
                  <a:pos x="T0" y="T1"/>
                </a:cxn>
                <a:cxn ang="0">
                  <a:pos x="T2" y="T3"/>
                </a:cxn>
                <a:cxn ang="0">
                  <a:pos x="T4" y="T5"/>
                </a:cxn>
                <a:cxn ang="0">
                  <a:pos x="T6" y="T7"/>
                </a:cxn>
                <a:cxn ang="0">
                  <a:pos x="T8" y="T9"/>
                </a:cxn>
                <a:cxn ang="0">
                  <a:pos x="T10" y="T11"/>
                </a:cxn>
              </a:cxnLst>
              <a:rect l="0" t="0" r="r" b="b"/>
              <a:pathLst>
                <a:path w="52" h="60">
                  <a:moveTo>
                    <a:pt x="52" y="51"/>
                  </a:moveTo>
                  <a:cubicBezTo>
                    <a:pt x="47" y="57"/>
                    <a:pt x="39" y="60"/>
                    <a:pt x="31" y="60"/>
                  </a:cubicBezTo>
                  <a:cubicBezTo>
                    <a:pt x="14" y="60"/>
                    <a:pt x="0" y="46"/>
                    <a:pt x="0" y="30"/>
                  </a:cubicBezTo>
                  <a:cubicBezTo>
                    <a:pt x="0" y="13"/>
                    <a:pt x="14" y="0"/>
                    <a:pt x="31" y="0"/>
                  </a:cubicBezTo>
                  <a:cubicBezTo>
                    <a:pt x="31" y="30"/>
                    <a:pt x="31" y="30"/>
                    <a:pt x="31" y="30"/>
                  </a:cubicBezTo>
                  <a:lnTo>
                    <a:pt x="52" y="5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6" name="Freeform 152"/>
            <p:cNvSpPr>
              <a:spLocks/>
            </p:cNvSpPr>
            <p:nvPr/>
          </p:nvSpPr>
          <p:spPr bwMode="auto">
            <a:xfrm>
              <a:off x="5630335" y="4743451"/>
              <a:ext cx="76200" cy="76200"/>
            </a:xfrm>
            <a:custGeom>
              <a:avLst/>
              <a:gdLst>
                <a:gd name="T0" fmla="*/ 0 w 30"/>
                <a:gd name="T1" fmla="*/ 30 h 30"/>
                <a:gd name="T2" fmla="*/ 0 w 30"/>
                <a:gd name="T3" fmla="*/ 0 h 30"/>
                <a:gd name="T4" fmla="*/ 30 w 30"/>
                <a:gd name="T5" fmla="*/ 30 h 30"/>
                <a:gd name="T6" fmla="*/ 0 w 30"/>
                <a:gd name="T7" fmla="*/ 30 h 30"/>
              </a:gdLst>
              <a:ahLst/>
              <a:cxnLst>
                <a:cxn ang="0">
                  <a:pos x="T0" y="T1"/>
                </a:cxn>
                <a:cxn ang="0">
                  <a:pos x="T2" y="T3"/>
                </a:cxn>
                <a:cxn ang="0">
                  <a:pos x="T4" y="T5"/>
                </a:cxn>
                <a:cxn ang="0">
                  <a:pos x="T6" y="T7"/>
                </a:cxn>
              </a:cxnLst>
              <a:rect l="0" t="0" r="r" b="b"/>
              <a:pathLst>
                <a:path w="30" h="30">
                  <a:moveTo>
                    <a:pt x="0" y="30"/>
                  </a:moveTo>
                  <a:cubicBezTo>
                    <a:pt x="0" y="0"/>
                    <a:pt x="0" y="0"/>
                    <a:pt x="0" y="0"/>
                  </a:cubicBezTo>
                  <a:cubicBezTo>
                    <a:pt x="16" y="0"/>
                    <a:pt x="30" y="13"/>
                    <a:pt x="30" y="30"/>
                  </a:cubicBezTo>
                  <a:lnTo>
                    <a:pt x="0" y="3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7" name="Freeform 153"/>
            <p:cNvSpPr>
              <a:spLocks/>
            </p:cNvSpPr>
            <p:nvPr/>
          </p:nvSpPr>
          <p:spPr bwMode="auto">
            <a:xfrm>
              <a:off x="5636685" y="4830234"/>
              <a:ext cx="74084" cy="52917"/>
            </a:xfrm>
            <a:custGeom>
              <a:avLst/>
              <a:gdLst>
                <a:gd name="T0" fmla="*/ 30 w 30"/>
                <a:gd name="T1" fmla="*/ 0 h 21"/>
                <a:gd name="T2" fmla="*/ 21 w 30"/>
                <a:gd name="T3" fmla="*/ 21 h 21"/>
                <a:gd name="T4" fmla="*/ 0 w 30"/>
                <a:gd name="T5" fmla="*/ 0 h 21"/>
                <a:gd name="T6" fmla="*/ 30 w 30"/>
                <a:gd name="T7" fmla="*/ 0 h 21"/>
              </a:gdLst>
              <a:ahLst/>
              <a:cxnLst>
                <a:cxn ang="0">
                  <a:pos x="T0" y="T1"/>
                </a:cxn>
                <a:cxn ang="0">
                  <a:pos x="T2" y="T3"/>
                </a:cxn>
                <a:cxn ang="0">
                  <a:pos x="T4" y="T5"/>
                </a:cxn>
                <a:cxn ang="0">
                  <a:pos x="T6" y="T7"/>
                </a:cxn>
              </a:cxnLst>
              <a:rect l="0" t="0" r="r" b="b"/>
              <a:pathLst>
                <a:path w="30" h="21">
                  <a:moveTo>
                    <a:pt x="30" y="0"/>
                  </a:moveTo>
                  <a:cubicBezTo>
                    <a:pt x="30" y="8"/>
                    <a:pt x="27" y="16"/>
                    <a:pt x="21" y="21"/>
                  </a:cubicBezTo>
                  <a:cubicBezTo>
                    <a:pt x="0" y="0"/>
                    <a:pt x="0" y="0"/>
                    <a:pt x="0" y="0"/>
                  </a:cubicBezTo>
                  <a:lnTo>
                    <a:pt x="3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8" name="Freeform 160"/>
            <p:cNvSpPr>
              <a:spLocks noEditPoints="1"/>
            </p:cNvSpPr>
            <p:nvPr/>
          </p:nvSpPr>
          <p:spPr bwMode="auto">
            <a:xfrm>
              <a:off x="8619069" y="298451"/>
              <a:ext cx="444500" cy="416984"/>
            </a:xfrm>
            <a:custGeom>
              <a:avLst/>
              <a:gdLst>
                <a:gd name="T0" fmla="*/ 177 w 178"/>
                <a:gd name="T1" fmla="*/ 54 h 166"/>
                <a:gd name="T2" fmla="*/ 148 w 178"/>
                <a:gd name="T3" fmla="*/ 150 h 166"/>
                <a:gd name="T4" fmla="*/ 126 w 178"/>
                <a:gd name="T5" fmla="*/ 166 h 166"/>
                <a:gd name="T6" fmla="*/ 28 w 178"/>
                <a:gd name="T7" fmla="*/ 166 h 166"/>
                <a:gd name="T8" fmla="*/ 2 w 178"/>
                <a:gd name="T9" fmla="*/ 147 h 166"/>
                <a:gd name="T10" fmla="*/ 2 w 178"/>
                <a:gd name="T11" fmla="*/ 133 h 166"/>
                <a:gd name="T12" fmla="*/ 2 w 178"/>
                <a:gd name="T13" fmla="*/ 126 h 166"/>
                <a:gd name="T14" fmla="*/ 2 w 178"/>
                <a:gd name="T15" fmla="*/ 122 h 166"/>
                <a:gd name="T16" fmla="*/ 6 w 178"/>
                <a:gd name="T17" fmla="*/ 115 h 166"/>
                <a:gd name="T18" fmla="*/ 14 w 178"/>
                <a:gd name="T19" fmla="*/ 95 h 166"/>
                <a:gd name="T20" fmla="*/ 14 w 178"/>
                <a:gd name="T21" fmla="*/ 89 h 166"/>
                <a:gd name="T22" fmla="*/ 18 w 178"/>
                <a:gd name="T23" fmla="*/ 84 h 166"/>
                <a:gd name="T24" fmla="*/ 25 w 178"/>
                <a:gd name="T25" fmla="*/ 64 h 166"/>
                <a:gd name="T26" fmla="*/ 25 w 178"/>
                <a:gd name="T27" fmla="*/ 58 h 166"/>
                <a:gd name="T28" fmla="*/ 29 w 178"/>
                <a:gd name="T29" fmla="*/ 52 h 166"/>
                <a:gd name="T30" fmla="*/ 37 w 178"/>
                <a:gd name="T31" fmla="*/ 33 h 166"/>
                <a:gd name="T32" fmla="*/ 36 w 178"/>
                <a:gd name="T33" fmla="*/ 28 h 166"/>
                <a:gd name="T34" fmla="*/ 41 w 178"/>
                <a:gd name="T35" fmla="*/ 21 h 166"/>
                <a:gd name="T36" fmla="*/ 60 w 178"/>
                <a:gd name="T37" fmla="*/ 4 h 166"/>
                <a:gd name="T38" fmla="*/ 60 w 178"/>
                <a:gd name="T39" fmla="*/ 4 h 166"/>
                <a:gd name="T40" fmla="*/ 65 w 178"/>
                <a:gd name="T41" fmla="*/ 3 h 166"/>
                <a:gd name="T42" fmla="*/ 146 w 178"/>
                <a:gd name="T43" fmla="*/ 3 h 166"/>
                <a:gd name="T44" fmla="*/ 158 w 178"/>
                <a:gd name="T45" fmla="*/ 9 h 166"/>
                <a:gd name="T46" fmla="*/ 160 w 178"/>
                <a:gd name="T47" fmla="*/ 23 h 166"/>
                <a:gd name="T48" fmla="*/ 131 w 178"/>
                <a:gd name="T49" fmla="*/ 119 h 166"/>
                <a:gd name="T50" fmla="*/ 110 w 178"/>
                <a:gd name="T51" fmla="*/ 139 h 166"/>
                <a:gd name="T52" fmla="*/ 17 w 178"/>
                <a:gd name="T53" fmla="*/ 139 h 166"/>
                <a:gd name="T54" fmla="*/ 13 w 178"/>
                <a:gd name="T55" fmla="*/ 141 h 166"/>
                <a:gd name="T56" fmla="*/ 13 w 178"/>
                <a:gd name="T57" fmla="*/ 145 h 166"/>
                <a:gd name="T58" fmla="*/ 28 w 178"/>
                <a:gd name="T59" fmla="*/ 153 h 166"/>
                <a:gd name="T60" fmla="*/ 126 w 178"/>
                <a:gd name="T61" fmla="*/ 153 h 166"/>
                <a:gd name="T62" fmla="*/ 136 w 178"/>
                <a:gd name="T63" fmla="*/ 147 h 166"/>
                <a:gd name="T64" fmla="*/ 168 w 178"/>
                <a:gd name="T65" fmla="*/ 42 h 166"/>
                <a:gd name="T66" fmla="*/ 169 w 178"/>
                <a:gd name="T67" fmla="*/ 36 h 166"/>
                <a:gd name="T68" fmla="*/ 175 w 178"/>
                <a:gd name="T69" fmla="*/ 40 h 166"/>
                <a:gd name="T70" fmla="*/ 177 w 178"/>
                <a:gd name="T71" fmla="*/ 54 h 166"/>
                <a:gd name="T72" fmla="*/ 55 w 178"/>
                <a:gd name="T73" fmla="*/ 71 h 166"/>
                <a:gd name="T74" fmla="*/ 120 w 178"/>
                <a:gd name="T75" fmla="*/ 71 h 166"/>
                <a:gd name="T76" fmla="*/ 124 w 178"/>
                <a:gd name="T77" fmla="*/ 68 h 166"/>
                <a:gd name="T78" fmla="*/ 127 w 178"/>
                <a:gd name="T79" fmla="*/ 61 h 166"/>
                <a:gd name="T80" fmla="*/ 124 w 178"/>
                <a:gd name="T81" fmla="*/ 57 h 166"/>
                <a:gd name="T82" fmla="*/ 60 w 178"/>
                <a:gd name="T83" fmla="*/ 57 h 166"/>
                <a:gd name="T84" fmla="*/ 55 w 178"/>
                <a:gd name="T85" fmla="*/ 61 h 166"/>
                <a:gd name="T86" fmla="*/ 53 w 178"/>
                <a:gd name="T87" fmla="*/ 68 h 166"/>
                <a:gd name="T88" fmla="*/ 55 w 178"/>
                <a:gd name="T89" fmla="*/ 71 h 166"/>
                <a:gd name="T90" fmla="*/ 64 w 178"/>
                <a:gd name="T91" fmla="*/ 44 h 166"/>
                <a:gd name="T92" fmla="*/ 129 w 178"/>
                <a:gd name="T93" fmla="*/ 44 h 166"/>
                <a:gd name="T94" fmla="*/ 133 w 178"/>
                <a:gd name="T95" fmla="*/ 40 h 166"/>
                <a:gd name="T96" fmla="*/ 135 w 178"/>
                <a:gd name="T97" fmla="*/ 34 h 166"/>
                <a:gd name="T98" fmla="*/ 133 w 178"/>
                <a:gd name="T99" fmla="*/ 30 h 166"/>
                <a:gd name="T100" fmla="*/ 68 w 178"/>
                <a:gd name="T101" fmla="*/ 30 h 166"/>
                <a:gd name="T102" fmla="*/ 64 w 178"/>
                <a:gd name="T103" fmla="*/ 34 h 166"/>
                <a:gd name="T104" fmla="*/ 62 w 178"/>
                <a:gd name="T105" fmla="*/ 40 h 166"/>
                <a:gd name="T106" fmla="*/ 64 w 178"/>
                <a:gd name="T107" fmla="*/ 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8" h="166">
                  <a:moveTo>
                    <a:pt x="177" y="54"/>
                  </a:moveTo>
                  <a:cubicBezTo>
                    <a:pt x="148" y="150"/>
                    <a:pt x="148" y="150"/>
                    <a:pt x="148" y="150"/>
                  </a:cubicBezTo>
                  <a:cubicBezTo>
                    <a:pt x="145" y="159"/>
                    <a:pt x="136" y="166"/>
                    <a:pt x="126" y="166"/>
                  </a:cubicBezTo>
                  <a:cubicBezTo>
                    <a:pt x="28" y="166"/>
                    <a:pt x="28" y="166"/>
                    <a:pt x="28" y="166"/>
                  </a:cubicBezTo>
                  <a:cubicBezTo>
                    <a:pt x="17" y="166"/>
                    <a:pt x="6" y="158"/>
                    <a:pt x="2" y="147"/>
                  </a:cubicBezTo>
                  <a:cubicBezTo>
                    <a:pt x="0" y="142"/>
                    <a:pt x="0" y="137"/>
                    <a:pt x="2" y="133"/>
                  </a:cubicBezTo>
                  <a:cubicBezTo>
                    <a:pt x="2" y="131"/>
                    <a:pt x="2" y="129"/>
                    <a:pt x="2" y="126"/>
                  </a:cubicBezTo>
                  <a:cubicBezTo>
                    <a:pt x="2" y="125"/>
                    <a:pt x="1" y="123"/>
                    <a:pt x="2" y="122"/>
                  </a:cubicBezTo>
                  <a:cubicBezTo>
                    <a:pt x="2" y="119"/>
                    <a:pt x="4" y="118"/>
                    <a:pt x="6" y="115"/>
                  </a:cubicBezTo>
                  <a:cubicBezTo>
                    <a:pt x="9" y="109"/>
                    <a:pt x="13" y="101"/>
                    <a:pt x="14" y="95"/>
                  </a:cubicBezTo>
                  <a:cubicBezTo>
                    <a:pt x="15" y="93"/>
                    <a:pt x="13" y="91"/>
                    <a:pt x="14" y="89"/>
                  </a:cubicBezTo>
                  <a:cubicBezTo>
                    <a:pt x="15" y="87"/>
                    <a:pt x="17" y="86"/>
                    <a:pt x="18" y="84"/>
                  </a:cubicBezTo>
                  <a:cubicBezTo>
                    <a:pt x="21" y="79"/>
                    <a:pt x="24" y="69"/>
                    <a:pt x="25" y="64"/>
                  </a:cubicBezTo>
                  <a:cubicBezTo>
                    <a:pt x="25" y="62"/>
                    <a:pt x="24" y="60"/>
                    <a:pt x="25" y="58"/>
                  </a:cubicBezTo>
                  <a:cubicBezTo>
                    <a:pt x="25" y="55"/>
                    <a:pt x="28" y="54"/>
                    <a:pt x="29" y="52"/>
                  </a:cubicBezTo>
                  <a:cubicBezTo>
                    <a:pt x="32" y="49"/>
                    <a:pt x="36" y="39"/>
                    <a:pt x="37" y="33"/>
                  </a:cubicBezTo>
                  <a:cubicBezTo>
                    <a:pt x="37" y="31"/>
                    <a:pt x="36" y="29"/>
                    <a:pt x="36" y="28"/>
                  </a:cubicBezTo>
                  <a:cubicBezTo>
                    <a:pt x="37" y="25"/>
                    <a:pt x="39" y="23"/>
                    <a:pt x="41" y="21"/>
                  </a:cubicBezTo>
                  <a:cubicBezTo>
                    <a:pt x="45" y="14"/>
                    <a:pt x="46" y="0"/>
                    <a:pt x="60" y="4"/>
                  </a:cubicBezTo>
                  <a:cubicBezTo>
                    <a:pt x="60" y="4"/>
                    <a:pt x="60" y="4"/>
                    <a:pt x="60" y="4"/>
                  </a:cubicBezTo>
                  <a:cubicBezTo>
                    <a:pt x="61" y="3"/>
                    <a:pt x="63" y="3"/>
                    <a:pt x="65" y="3"/>
                  </a:cubicBezTo>
                  <a:cubicBezTo>
                    <a:pt x="146" y="3"/>
                    <a:pt x="146" y="3"/>
                    <a:pt x="146" y="3"/>
                  </a:cubicBezTo>
                  <a:cubicBezTo>
                    <a:pt x="151" y="3"/>
                    <a:pt x="155" y="5"/>
                    <a:pt x="158" y="9"/>
                  </a:cubicBezTo>
                  <a:cubicBezTo>
                    <a:pt x="161" y="13"/>
                    <a:pt x="162" y="18"/>
                    <a:pt x="160" y="23"/>
                  </a:cubicBezTo>
                  <a:cubicBezTo>
                    <a:pt x="131" y="119"/>
                    <a:pt x="131" y="119"/>
                    <a:pt x="131" y="119"/>
                  </a:cubicBezTo>
                  <a:cubicBezTo>
                    <a:pt x="126" y="136"/>
                    <a:pt x="123" y="139"/>
                    <a:pt x="110" y="139"/>
                  </a:cubicBezTo>
                  <a:cubicBezTo>
                    <a:pt x="17" y="139"/>
                    <a:pt x="17" y="139"/>
                    <a:pt x="17" y="139"/>
                  </a:cubicBezTo>
                  <a:cubicBezTo>
                    <a:pt x="16" y="139"/>
                    <a:pt x="14" y="139"/>
                    <a:pt x="13" y="141"/>
                  </a:cubicBezTo>
                  <a:cubicBezTo>
                    <a:pt x="12" y="142"/>
                    <a:pt x="12" y="143"/>
                    <a:pt x="13" y="145"/>
                  </a:cubicBezTo>
                  <a:cubicBezTo>
                    <a:pt x="15" y="152"/>
                    <a:pt x="22" y="153"/>
                    <a:pt x="28" y="153"/>
                  </a:cubicBezTo>
                  <a:cubicBezTo>
                    <a:pt x="126" y="153"/>
                    <a:pt x="126" y="153"/>
                    <a:pt x="126" y="153"/>
                  </a:cubicBezTo>
                  <a:cubicBezTo>
                    <a:pt x="130" y="153"/>
                    <a:pt x="135" y="151"/>
                    <a:pt x="136" y="147"/>
                  </a:cubicBezTo>
                  <a:cubicBezTo>
                    <a:pt x="168" y="42"/>
                    <a:pt x="168" y="42"/>
                    <a:pt x="168" y="42"/>
                  </a:cubicBezTo>
                  <a:cubicBezTo>
                    <a:pt x="169" y="40"/>
                    <a:pt x="169" y="38"/>
                    <a:pt x="169" y="36"/>
                  </a:cubicBezTo>
                  <a:cubicBezTo>
                    <a:pt x="171" y="37"/>
                    <a:pt x="173" y="38"/>
                    <a:pt x="175" y="40"/>
                  </a:cubicBezTo>
                  <a:cubicBezTo>
                    <a:pt x="178" y="44"/>
                    <a:pt x="178" y="49"/>
                    <a:pt x="177" y="54"/>
                  </a:cubicBezTo>
                  <a:close/>
                  <a:moveTo>
                    <a:pt x="55" y="71"/>
                  </a:moveTo>
                  <a:cubicBezTo>
                    <a:pt x="120" y="71"/>
                    <a:pt x="120" y="71"/>
                    <a:pt x="120" y="71"/>
                  </a:cubicBezTo>
                  <a:cubicBezTo>
                    <a:pt x="122" y="71"/>
                    <a:pt x="124" y="70"/>
                    <a:pt x="124" y="68"/>
                  </a:cubicBezTo>
                  <a:cubicBezTo>
                    <a:pt x="127" y="61"/>
                    <a:pt x="127" y="61"/>
                    <a:pt x="127" y="61"/>
                  </a:cubicBezTo>
                  <a:cubicBezTo>
                    <a:pt x="127" y="59"/>
                    <a:pt x="126" y="57"/>
                    <a:pt x="124" y="57"/>
                  </a:cubicBezTo>
                  <a:cubicBezTo>
                    <a:pt x="60" y="57"/>
                    <a:pt x="60" y="57"/>
                    <a:pt x="60" y="57"/>
                  </a:cubicBezTo>
                  <a:cubicBezTo>
                    <a:pt x="58" y="57"/>
                    <a:pt x="56" y="59"/>
                    <a:pt x="55" y="61"/>
                  </a:cubicBezTo>
                  <a:cubicBezTo>
                    <a:pt x="53" y="68"/>
                    <a:pt x="53" y="68"/>
                    <a:pt x="53" y="68"/>
                  </a:cubicBezTo>
                  <a:cubicBezTo>
                    <a:pt x="52" y="70"/>
                    <a:pt x="53" y="71"/>
                    <a:pt x="55" y="71"/>
                  </a:cubicBezTo>
                  <a:close/>
                  <a:moveTo>
                    <a:pt x="64" y="44"/>
                  </a:moveTo>
                  <a:cubicBezTo>
                    <a:pt x="129" y="44"/>
                    <a:pt x="129" y="44"/>
                    <a:pt x="129" y="44"/>
                  </a:cubicBezTo>
                  <a:cubicBezTo>
                    <a:pt x="131" y="44"/>
                    <a:pt x="133" y="42"/>
                    <a:pt x="133" y="40"/>
                  </a:cubicBezTo>
                  <a:cubicBezTo>
                    <a:pt x="135" y="34"/>
                    <a:pt x="135" y="34"/>
                    <a:pt x="135" y="34"/>
                  </a:cubicBezTo>
                  <a:cubicBezTo>
                    <a:pt x="136" y="32"/>
                    <a:pt x="135" y="30"/>
                    <a:pt x="133" y="30"/>
                  </a:cubicBezTo>
                  <a:cubicBezTo>
                    <a:pt x="68" y="30"/>
                    <a:pt x="68" y="30"/>
                    <a:pt x="68" y="30"/>
                  </a:cubicBezTo>
                  <a:cubicBezTo>
                    <a:pt x="67" y="30"/>
                    <a:pt x="65" y="32"/>
                    <a:pt x="64" y="34"/>
                  </a:cubicBezTo>
                  <a:cubicBezTo>
                    <a:pt x="62" y="40"/>
                    <a:pt x="62" y="40"/>
                    <a:pt x="62" y="40"/>
                  </a:cubicBezTo>
                  <a:cubicBezTo>
                    <a:pt x="61" y="42"/>
                    <a:pt x="62" y="44"/>
                    <a:pt x="64" y="4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09" name="Freeform 166"/>
            <p:cNvSpPr>
              <a:spLocks/>
            </p:cNvSpPr>
            <p:nvPr/>
          </p:nvSpPr>
          <p:spPr bwMode="auto">
            <a:xfrm>
              <a:off x="5793318" y="4064000"/>
              <a:ext cx="198967" cy="228600"/>
            </a:xfrm>
            <a:custGeom>
              <a:avLst/>
              <a:gdLst>
                <a:gd name="T0" fmla="*/ 67 w 79"/>
                <a:gd name="T1" fmla="*/ 22 h 91"/>
                <a:gd name="T2" fmla="*/ 61 w 79"/>
                <a:gd name="T3" fmla="*/ 33 h 91"/>
                <a:gd name="T4" fmla="*/ 79 w 79"/>
                <a:gd name="T5" fmla="*/ 69 h 91"/>
                <a:gd name="T6" fmla="*/ 79 w 79"/>
                <a:gd name="T7" fmla="*/ 71 h 91"/>
                <a:gd name="T8" fmla="*/ 73 w 79"/>
                <a:gd name="T9" fmla="*/ 78 h 91"/>
                <a:gd name="T10" fmla="*/ 72 w 79"/>
                <a:gd name="T11" fmla="*/ 78 h 91"/>
                <a:gd name="T12" fmla="*/ 72 w 79"/>
                <a:gd name="T13" fmla="*/ 78 h 91"/>
                <a:gd name="T14" fmla="*/ 70 w 79"/>
                <a:gd name="T15" fmla="*/ 78 h 91"/>
                <a:gd name="T16" fmla="*/ 48 w 79"/>
                <a:gd name="T17" fmla="*/ 54 h 91"/>
                <a:gd name="T18" fmla="*/ 37 w 79"/>
                <a:gd name="T19" fmla="*/ 72 h 91"/>
                <a:gd name="T20" fmla="*/ 43 w 79"/>
                <a:gd name="T21" fmla="*/ 81 h 91"/>
                <a:gd name="T22" fmla="*/ 43 w 79"/>
                <a:gd name="T23" fmla="*/ 83 h 91"/>
                <a:gd name="T24" fmla="*/ 39 w 79"/>
                <a:gd name="T25" fmla="*/ 90 h 91"/>
                <a:gd name="T26" fmla="*/ 38 w 79"/>
                <a:gd name="T27" fmla="*/ 91 h 91"/>
                <a:gd name="T28" fmla="*/ 38 w 79"/>
                <a:gd name="T29" fmla="*/ 91 h 91"/>
                <a:gd name="T30" fmla="*/ 36 w 79"/>
                <a:gd name="T31" fmla="*/ 90 h 91"/>
                <a:gd name="T32" fmla="*/ 22 w 79"/>
                <a:gd name="T33" fmla="*/ 79 h 91"/>
                <a:gd name="T34" fmla="*/ 6 w 79"/>
                <a:gd name="T35" fmla="*/ 72 h 91"/>
                <a:gd name="T36" fmla="*/ 5 w 79"/>
                <a:gd name="T37" fmla="*/ 71 h 91"/>
                <a:gd name="T38" fmla="*/ 5 w 79"/>
                <a:gd name="T39" fmla="*/ 70 h 91"/>
                <a:gd name="T40" fmla="*/ 9 w 79"/>
                <a:gd name="T41" fmla="*/ 63 h 91"/>
                <a:gd name="T42" fmla="*/ 10 w 79"/>
                <a:gd name="T43" fmla="*/ 62 h 91"/>
                <a:gd name="T44" fmla="*/ 11 w 79"/>
                <a:gd name="T45" fmla="*/ 62 h 91"/>
                <a:gd name="T46" fmla="*/ 22 w 79"/>
                <a:gd name="T47" fmla="*/ 62 h 91"/>
                <a:gd name="T48" fmla="*/ 33 w 79"/>
                <a:gd name="T49" fmla="*/ 45 h 91"/>
                <a:gd name="T50" fmla="*/ 1 w 79"/>
                <a:gd name="T51" fmla="*/ 36 h 91"/>
                <a:gd name="T52" fmla="*/ 0 w 79"/>
                <a:gd name="T53" fmla="*/ 35 h 91"/>
                <a:gd name="T54" fmla="*/ 0 w 79"/>
                <a:gd name="T55" fmla="*/ 34 h 91"/>
                <a:gd name="T56" fmla="*/ 5 w 79"/>
                <a:gd name="T57" fmla="*/ 25 h 91"/>
                <a:gd name="T58" fmla="*/ 7 w 79"/>
                <a:gd name="T59" fmla="*/ 24 h 91"/>
                <a:gd name="T60" fmla="*/ 45 w 79"/>
                <a:gd name="T61" fmla="*/ 24 h 91"/>
                <a:gd name="T62" fmla="*/ 52 w 79"/>
                <a:gd name="T63" fmla="*/ 13 h 91"/>
                <a:gd name="T64" fmla="*/ 68 w 79"/>
                <a:gd name="T65" fmla="*/ 3 h 91"/>
                <a:gd name="T66" fmla="*/ 67 w 79"/>
                <a:gd name="T67"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91">
                  <a:moveTo>
                    <a:pt x="67" y="22"/>
                  </a:moveTo>
                  <a:cubicBezTo>
                    <a:pt x="61" y="33"/>
                    <a:pt x="61" y="33"/>
                    <a:pt x="61" y="33"/>
                  </a:cubicBezTo>
                  <a:cubicBezTo>
                    <a:pt x="79" y="69"/>
                    <a:pt x="79" y="69"/>
                    <a:pt x="79" y="69"/>
                  </a:cubicBezTo>
                  <a:cubicBezTo>
                    <a:pt x="79" y="69"/>
                    <a:pt x="79" y="70"/>
                    <a:pt x="79" y="71"/>
                  </a:cubicBezTo>
                  <a:cubicBezTo>
                    <a:pt x="73" y="78"/>
                    <a:pt x="73" y="78"/>
                    <a:pt x="73" y="78"/>
                  </a:cubicBezTo>
                  <a:cubicBezTo>
                    <a:pt x="73" y="78"/>
                    <a:pt x="72" y="78"/>
                    <a:pt x="72" y="78"/>
                  </a:cubicBezTo>
                  <a:cubicBezTo>
                    <a:pt x="72" y="78"/>
                    <a:pt x="72" y="78"/>
                    <a:pt x="72" y="78"/>
                  </a:cubicBezTo>
                  <a:cubicBezTo>
                    <a:pt x="71" y="78"/>
                    <a:pt x="70" y="78"/>
                    <a:pt x="70" y="78"/>
                  </a:cubicBezTo>
                  <a:cubicBezTo>
                    <a:pt x="48" y="54"/>
                    <a:pt x="48" y="54"/>
                    <a:pt x="48" y="54"/>
                  </a:cubicBezTo>
                  <a:cubicBezTo>
                    <a:pt x="37" y="72"/>
                    <a:pt x="37" y="72"/>
                    <a:pt x="37" y="72"/>
                  </a:cubicBezTo>
                  <a:cubicBezTo>
                    <a:pt x="43" y="81"/>
                    <a:pt x="43" y="81"/>
                    <a:pt x="43" y="81"/>
                  </a:cubicBezTo>
                  <a:cubicBezTo>
                    <a:pt x="43" y="82"/>
                    <a:pt x="43" y="83"/>
                    <a:pt x="43" y="83"/>
                  </a:cubicBezTo>
                  <a:cubicBezTo>
                    <a:pt x="39" y="90"/>
                    <a:pt x="39" y="90"/>
                    <a:pt x="39" y="90"/>
                  </a:cubicBezTo>
                  <a:cubicBezTo>
                    <a:pt x="39" y="90"/>
                    <a:pt x="38" y="91"/>
                    <a:pt x="38" y="91"/>
                  </a:cubicBezTo>
                  <a:cubicBezTo>
                    <a:pt x="38" y="91"/>
                    <a:pt x="38" y="91"/>
                    <a:pt x="38" y="91"/>
                  </a:cubicBezTo>
                  <a:cubicBezTo>
                    <a:pt x="37" y="91"/>
                    <a:pt x="37" y="91"/>
                    <a:pt x="36" y="90"/>
                  </a:cubicBezTo>
                  <a:cubicBezTo>
                    <a:pt x="22" y="79"/>
                    <a:pt x="22" y="79"/>
                    <a:pt x="22" y="79"/>
                  </a:cubicBezTo>
                  <a:cubicBezTo>
                    <a:pt x="6" y="72"/>
                    <a:pt x="6" y="72"/>
                    <a:pt x="6" y="72"/>
                  </a:cubicBezTo>
                  <a:cubicBezTo>
                    <a:pt x="5" y="72"/>
                    <a:pt x="5" y="72"/>
                    <a:pt x="5" y="71"/>
                  </a:cubicBezTo>
                  <a:cubicBezTo>
                    <a:pt x="5" y="71"/>
                    <a:pt x="5" y="70"/>
                    <a:pt x="5" y="70"/>
                  </a:cubicBezTo>
                  <a:cubicBezTo>
                    <a:pt x="9" y="63"/>
                    <a:pt x="9" y="63"/>
                    <a:pt x="9" y="63"/>
                  </a:cubicBezTo>
                  <a:cubicBezTo>
                    <a:pt x="9" y="63"/>
                    <a:pt x="10" y="62"/>
                    <a:pt x="10" y="62"/>
                  </a:cubicBezTo>
                  <a:cubicBezTo>
                    <a:pt x="11" y="62"/>
                    <a:pt x="11" y="62"/>
                    <a:pt x="11" y="62"/>
                  </a:cubicBezTo>
                  <a:cubicBezTo>
                    <a:pt x="22" y="62"/>
                    <a:pt x="22" y="62"/>
                    <a:pt x="22" y="62"/>
                  </a:cubicBezTo>
                  <a:cubicBezTo>
                    <a:pt x="33" y="45"/>
                    <a:pt x="33" y="45"/>
                    <a:pt x="33" y="45"/>
                  </a:cubicBezTo>
                  <a:cubicBezTo>
                    <a:pt x="1" y="36"/>
                    <a:pt x="1" y="36"/>
                    <a:pt x="1" y="36"/>
                  </a:cubicBezTo>
                  <a:cubicBezTo>
                    <a:pt x="0" y="36"/>
                    <a:pt x="0" y="36"/>
                    <a:pt x="0" y="35"/>
                  </a:cubicBezTo>
                  <a:cubicBezTo>
                    <a:pt x="0" y="35"/>
                    <a:pt x="0" y="34"/>
                    <a:pt x="0" y="34"/>
                  </a:cubicBezTo>
                  <a:cubicBezTo>
                    <a:pt x="5" y="25"/>
                    <a:pt x="5" y="25"/>
                    <a:pt x="5" y="25"/>
                  </a:cubicBezTo>
                  <a:cubicBezTo>
                    <a:pt x="5" y="24"/>
                    <a:pt x="6" y="24"/>
                    <a:pt x="7" y="24"/>
                  </a:cubicBezTo>
                  <a:cubicBezTo>
                    <a:pt x="45" y="24"/>
                    <a:pt x="45" y="24"/>
                    <a:pt x="45" y="24"/>
                  </a:cubicBezTo>
                  <a:cubicBezTo>
                    <a:pt x="52" y="13"/>
                    <a:pt x="52" y="13"/>
                    <a:pt x="52" y="13"/>
                  </a:cubicBezTo>
                  <a:cubicBezTo>
                    <a:pt x="56" y="6"/>
                    <a:pt x="64" y="0"/>
                    <a:pt x="68" y="3"/>
                  </a:cubicBezTo>
                  <a:cubicBezTo>
                    <a:pt x="72" y="6"/>
                    <a:pt x="71" y="15"/>
                    <a:pt x="67" y="2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0" name="Freeform 168"/>
            <p:cNvSpPr>
              <a:spLocks noEditPoints="1"/>
            </p:cNvSpPr>
            <p:nvPr/>
          </p:nvSpPr>
          <p:spPr bwMode="auto">
            <a:xfrm>
              <a:off x="5825069" y="4635500"/>
              <a:ext cx="192617" cy="127000"/>
            </a:xfrm>
            <a:custGeom>
              <a:avLst/>
              <a:gdLst>
                <a:gd name="T0" fmla="*/ 76 w 77"/>
                <a:gd name="T1" fmla="*/ 14 h 51"/>
                <a:gd name="T2" fmla="*/ 39 w 77"/>
                <a:gd name="T3" fmla="*/ 25 h 51"/>
                <a:gd name="T4" fmla="*/ 38 w 77"/>
                <a:gd name="T5" fmla="*/ 25 h 51"/>
                <a:gd name="T6" fmla="*/ 38 w 77"/>
                <a:gd name="T7" fmla="*/ 25 h 51"/>
                <a:gd name="T8" fmla="*/ 17 w 77"/>
                <a:gd name="T9" fmla="*/ 18 h 51"/>
                <a:gd name="T10" fmla="*/ 13 w 77"/>
                <a:gd name="T11" fmla="*/ 28 h 51"/>
                <a:gd name="T12" fmla="*/ 15 w 77"/>
                <a:gd name="T13" fmla="*/ 32 h 51"/>
                <a:gd name="T14" fmla="*/ 13 w 77"/>
                <a:gd name="T15" fmla="*/ 35 h 51"/>
                <a:gd name="T16" fmla="*/ 15 w 77"/>
                <a:gd name="T17" fmla="*/ 50 h 51"/>
                <a:gd name="T18" fmla="*/ 15 w 77"/>
                <a:gd name="T19" fmla="*/ 50 h 51"/>
                <a:gd name="T20" fmla="*/ 14 w 77"/>
                <a:gd name="T21" fmla="*/ 51 h 51"/>
                <a:gd name="T22" fmla="*/ 8 w 77"/>
                <a:gd name="T23" fmla="*/ 51 h 51"/>
                <a:gd name="T24" fmla="*/ 7 w 77"/>
                <a:gd name="T25" fmla="*/ 50 h 51"/>
                <a:gd name="T26" fmla="*/ 7 w 77"/>
                <a:gd name="T27" fmla="*/ 50 h 51"/>
                <a:gd name="T28" fmla="*/ 9 w 77"/>
                <a:gd name="T29" fmla="*/ 35 h 51"/>
                <a:gd name="T30" fmla="*/ 7 w 77"/>
                <a:gd name="T31" fmla="*/ 32 h 51"/>
                <a:gd name="T32" fmla="*/ 9 w 77"/>
                <a:gd name="T33" fmla="*/ 28 h 51"/>
                <a:gd name="T34" fmla="*/ 12 w 77"/>
                <a:gd name="T35" fmla="*/ 17 h 51"/>
                <a:gd name="T36" fmla="*/ 1 w 77"/>
                <a:gd name="T37" fmla="*/ 14 h 51"/>
                <a:gd name="T38" fmla="*/ 0 w 77"/>
                <a:gd name="T39" fmla="*/ 13 h 51"/>
                <a:gd name="T40" fmla="*/ 1 w 77"/>
                <a:gd name="T41" fmla="*/ 12 h 51"/>
                <a:gd name="T42" fmla="*/ 38 w 77"/>
                <a:gd name="T43" fmla="*/ 0 h 51"/>
                <a:gd name="T44" fmla="*/ 38 w 77"/>
                <a:gd name="T45" fmla="*/ 0 h 51"/>
                <a:gd name="T46" fmla="*/ 39 w 77"/>
                <a:gd name="T47" fmla="*/ 0 h 51"/>
                <a:gd name="T48" fmla="*/ 76 w 77"/>
                <a:gd name="T49" fmla="*/ 12 h 51"/>
                <a:gd name="T50" fmla="*/ 77 w 77"/>
                <a:gd name="T51" fmla="*/ 13 h 51"/>
                <a:gd name="T52" fmla="*/ 76 w 77"/>
                <a:gd name="T53" fmla="*/ 14 h 51"/>
                <a:gd name="T54" fmla="*/ 60 w 77"/>
                <a:gd name="T55" fmla="*/ 34 h 51"/>
                <a:gd name="T56" fmla="*/ 38 w 77"/>
                <a:gd name="T57" fmla="*/ 42 h 51"/>
                <a:gd name="T58" fmla="*/ 17 w 77"/>
                <a:gd name="T59" fmla="*/ 34 h 51"/>
                <a:gd name="T60" fmla="*/ 18 w 77"/>
                <a:gd name="T61" fmla="*/ 23 h 51"/>
                <a:gd name="T62" fmla="*/ 37 w 77"/>
                <a:gd name="T63" fmla="*/ 29 h 51"/>
                <a:gd name="T64" fmla="*/ 38 w 77"/>
                <a:gd name="T65" fmla="*/ 30 h 51"/>
                <a:gd name="T66" fmla="*/ 40 w 77"/>
                <a:gd name="T67" fmla="*/ 29 h 51"/>
                <a:gd name="T68" fmla="*/ 59 w 77"/>
                <a:gd name="T69" fmla="*/ 23 h 51"/>
                <a:gd name="T70" fmla="*/ 60 w 77"/>
                <a:gd name="T71"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 h="51">
                  <a:moveTo>
                    <a:pt x="76" y="14"/>
                  </a:moveTo>
                  <a:cubicBezTo>
                    <a:pt x="39" y="25"/>
                    <a:pt x="39" y="25"/>
                    <a:pt x="39" y="25"/>
                  </a:cubicBezTo>
                  <a:cubicBezTo>
                    <a:pt x="38" y="25"/>
                    <a:pt x="38" y="25"/>
                    <a:pt x="38" y="25"/>
                  </a:cubicBezTo>
                  <a:cubicBezTo>
                    <a:pt x="38" y="25"/>
                    <a:pt x="38" y="25"/>
                    <a:pt x="38" y="25"/>
                  </a:cubicBezTo>
                  <a:cubicBezTo>
                    <a:pt x="17" y="18"/>
                    <a:pt x="17" y="18"/>
                    <a:pt x="17" y="18"/>
                  </a:cubicBezTo>
                  <a:cubicBezTo>
                    <a:pt x="15" y="20"/>
                    <a:pt x="13" y="24"/>
                    <a:pt x="13" y="28"/>
                  </a:cubicBezTo>
                  <a:cubicBezTo>
                    <a:pt x="14" y="29"/>
                    <a:pt x="15" y="30"/>
                    <a:pt x="15" y="32"/>
                  </a:cubicBezTo>
                  <a:cubicBezTo>
                    <a:pt x="15" y="33"/>
                    <a:pt x="14" y="34"/>
                    <a:pt x="13" y="35"/>
                  </a:cubicBezTo>
                  <a:cubicBezTo>
                    <a:pt x="15" y="50"/>
                    <a:pt x="15" y="50"/>
                    <a:pt x="15" y="50"/>
                  </a:cubicBezTo>
                  <a:cubicBezTo>
                    <a:pt x="15" y="50"/>
                    <a:pt x="15" y="50"/>
                    <a:pt x="15" y="50"/>
                  </a:cubicBezTo>
                  <a:cubicBezTo>
                    <a:pt x="14" y="51"/>
                    <a:pt x="14" y="51"/>
                    <a:pt x="14" y="51"/>
                  </a:cubicBezTo>
                  <a:cubicBezTo>
                    <a:pt x="8" y="51"/>
                    <a:pt x="8" y="51"/>
                    <a:pt x="8" y="51"/>
                  </a:cubicBezTo>
                  <a:cubicBezTo>
                    <a:pt x="7" y="50"/>
                    <a:pt x="7" y="50"/>
                    <a:pt x="7" y="50"/>
                  </a:cubicBezTo>
                  <a:cubicBezTo>
                    <a:pt x="7" y="50"/>
                    <a:pt x="7" y="50"/>
                    <a:pt x="7" y="50"/>
                  </a:cubicBezTo>
                  <a:cubicBezTo>
                    <a:pt x="9" y="35"/>
                    <a:pt x="9" y="35"/>
                    <a:pt x="9" y="35"/>
                  </a:cubicBezTo>
                  <a:cubicBezTo>
                    <a:pt x="7" y="34"/>
                    <a:pt x="7" y="33"/>
                    <a:pt x="7" y="32"/>
                  </a:cubicBezTo>
                  <a:cubicBezTo>
                    <a:pt x="7" y="30"/>
                    <a:pt x="8" y="29"/>
                    <a:pt x="9" y="28"/>
                  </a:cubicBezTo>
                  <a:cubicBezTo>
                    <a:pt x="9" y="24"/>
                    <a:pt x="10" y="20"/>
                    <a:pt x="12" y="17"/>
                  </a:cubicBezTo>
                  <a:cubicBezTo>
                    <a:pt x="1" y="14"/>
                    <a:pt x="1" y="14"/>
                    <a:pt x="1" y="14"/>
                  </a:cubicBezTo>
                  <a:cubicBezTo>
                    <a:pt x="1" y="13"/>
                    <a:pt x="0" y="13"/>
                    <a:pt x="0" y="13"/>
                  </a:cubicBezTo>
                  <a:cubicBezTo>
                    <a:pt x="0" y="12"/>
                    <a:pt x="1" y="12"/>
                    <a:pt x="1" y="12"/>
                  </a:cubicBezTo>
                  <a:cubicBezTo>
                    <a:pt x="38" y="0"/>
                    <a:pt x="38" y="0"/>
                    <a:pt x="38" y="0"/>
                  </a:cubicBezTo>
                  <a:cubicBezTo>
                    <a:pt x="38" y="0"/>
                    <a:pt x="38" y="0"/>
                    <a:pt x="38" y="0"/>
                  </a:cubicBezTo>
                  <a:cubicBezTo>
                    <a:pt x="39" y="0"/>
                    <a:pt x="39" y="0"/>
                    <a:pt x="39" y="0"/>
                  </a:cubicBezTo>
                  <a:cubicBezTo>
                    <a:pt x="76" y="12"/>
                    <a:pt x="76" y="12"/>
                    <a:pt x="76" y="12"/>
                  </a:cubicBezTo>
                  <a:cubicBezTo>
                    <a:pt x="76" y="12"/>
                    <a:pt x="77" y="12"/>
                    <a:pt x="77" y="13"/>
                  </a:cubicBezTo>
                  <a:cubicBezTo>
                    <a:pt x="77" y="13"/>
                    <a:pt x="76" y="13"/>
                    <a:pt x="76" y="14"/>
                  </a:cubicBezTo>
                  <a:close/>
                  <a:moveTo>
                    <a:pt x="60" y="34"/>
                  </a:moveTo>
                  <a:cubicBezTo>
                    <a:pt x="60" y="38"/>
                    <a:pt x="50" y="42"/>
                    <a:pt x="38" y="42"/>
                  </a:cubicBezTo>
                  <a:cubicBezTo>
                    <a:pt x="27" y="42"/>
                    <a:pt x="17" y="38"/>
                    <a:pt x="17" y="34"/>
                  </a:cubicBezTo>
                  <a:cubicBezTo>
                    <a:pt x="18" y="23"/>
                    <a:pt x="18" y="23"/>
                    <a:pt x="18" y="23"/>
                  </a:cubicBezTo>
                  <a:cubicBezTo>
                    <a:pt x="37" y="29"/>
                    <a:pt x="37" y="29"/>
                    <a:pt x="37" y="29"/>
                  </a:cubicBezTo>
                  <a:cubicBezTo>
                    <a:pt x="37" y="29"/>
                    <a:pt x="38" y="30"/>
                    <a:pt x="38" y="30"/>
                  </a:cubicBezTo>
                  <a:cubicBezTo>
                    <a:pt x="39" y="30"/>
                    <a:pt x="40" y="29"/>
                    <a:pt x="40" y="29"/>
                  </a:cubicBezTo>
                  <a:cubicBezTo>
                    <a:pt x="59" y="23"/>
                    <a:pt x="59" y="23"/>
                    <a:pt x="59" y="23"/>
                  </a:cubicBezTo>
                  <a:lnTo>
                    <a:pt x="60" y="34"/>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1" name="Freeform 170"/>
            <p:cNvSpPr>
              <a:spLocks/>
            </p:cNvSpPr>
            <p:nvPr/>
          </p:nvSpPr>
          <p:spPr bwMode="auto">
            <a:xfrm>
              <a:off x="5044017" y="3530601"/>
              <a:ext cx="101600" cy="131233"/>
            </a:xfrm>
            <a:custGeom>
              <a:avLst/>
              <a:gdLst>
                <a:gd name="T0" fmla="*/ 12 w 40"/>
                <a:gd name="T1" fmla="*/ 6 h 52"/>
                <a:gd name="T2" fmla="*/ 12 w 40"/>
                <a:gd name="T3" fmla="*/ 38 h 52"/>
                <a:gd name="T4" fmla="*/ 6 w 40"/>
                <a:gd name="T5" fmla="*/ 38 h 52"/>
                <a:gd name="T6" fmla="*/ 1 w 40"/>
                <a:gd name="T7" fmla="*/ 47 h 52"/>
                <a:gd name="T8" fmla="*/ 10 w 40"/>
                <a:gd name="T9" fmla="*/ 50 h 52"/>
                <a:gd name="T10" fmla="*/ 16 w 40"/>
                <a:gd name="T11" fmla="*/ 43 h 52"/>
                <a:gd name="T12" fmla="*/ 16 w 40"/>
                <a:gd name="T13" fmla="*/ 16 h 52"/>
                <a:gd name="T14" fmla="*/ 35 w 40"/>
                <a:gd name="T15" fmla="*/ 12 h 52"/>
                <a:gd name="T16" fmla="*/ 35 w 40"/>
                <a:gd name="T17" fmla="*/ 32 h 52"/>
                <a:gd name="T18" fmla="*/ 30 w 40"/>
                <a:gd name="T19" fmla="*/ 33 h 52"/>
                <a:gd name="T20" fmla="*/ 25 w 40"/>
                <a:gd name="T21" fmla="*/ 42 h 52"/>
                <a:gd name="T22" fmla="*/ 34 w 40"/>
                <a:gd name="T23" fmla="*/ 45 h 52"/>
                <a:gd name="T24" fmla="*/ 40 w 40"/>
                <a:gd name="T25" fmla="*/ 37 h 52"/>
                <a:gd name="T26" fmla="*/ 40 w 40"/>
                <a:gd name="T27" fmla="*/ 0 h 52"/>
                <a:gd name="T28" fmla="*/ 12 w 40"/>
                <a:gd name="T29"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52">
                  <a:moveTo>
                    <a:pt x="12" y="6"/>
                  </a:moveTo>
                  <a:cubicBezTo>
                    <a:pt x="12" y="38"/>
                    <a:pt x="12" y="38"/>
                    <a:pt x="12" y="38"/>
                  </a:cubicBezTo>
                  <a:cubicBezTo>
                    <a:pt x="10" y="37"/>
                    <a:pt x="8" y="37"/>
                    <a:pt x="6" y="38"/>
                  </a:cubicBezTo>
                  <a:cubicBezTo>
                    <a:pt x="1" y="40"/>
                    <a:pt x="0" y="44"/>
                    <a:pt x="1" y="47"/>
                  </a:cubicBezTo>
                  <a:cubicBezTo>
                    <a:pt x="2" y="50"/>
                    <a:pt x="6" y="52"/>
                    <a:pt x="10" y="50"/>
                  </a:cubicBezTo>
                  <a:cubicBezTo>
                    <a:pt x="14" y="49"/>
                    <a:pt x="17" y="46"/>
                    <a:pt x="16" y="43"/>
                  </a:cubicBezTo>
                  <a:cubicBezTo>
                    <a:pt x="16" y="43"/>
                    <a:pt x="16" y="26"/>
                    <a:pt x="16" y="16"/>
                  </a:cubicBezTo>
                  <a:cubicBezTo>
                    <a:pt x="35" y="12"/>
                    <a:pt x="35" y="12"/>
                    <a:pt x="35" y="12"/>
                  </a:cubicBezTo>
                  <a:cubicBezTo>
                    <a:pt x="35" y="32"/>
                    <a:pt x="35" y="32"/>
                    <a:pt x="35" y="32"/>
                  </a:cubicBezTo>
                  <a:cubicBezTo>
                    <a:pt x="34" y="32"/>
                    <a:pt x="32" y="32"/>
                    <a:pt x="30" y="33"/>
                  </a:cubicBezTo>
                  <a:cubicBezTo>
                    <a:pt x="25" y="34"/>
                    <a:pt x="24" y="38"/>
                    <a:pt x="25" y="42"/>
                  </a:cubicBezTo>
                  <a:cubicBezTo>
                    <a:pt x="26" y="45"/>
                    <a:pt x="30" y="46"/>
                    <a:pt x="34" y="45"/>
                  </a:cubicBezTo>
                  <a:cubicBezTo>
                    <a:pt x="38" y="43"/>
                    <a:pt x="40" y="40"/>
                    <a:pt x="40" y="37"/>
                  </a:cubicBezTo>
                  <a:cubicBezTo>
                    <a:pt x="40" y="0"/>
                    <a:pt x="40" y="0"/>
                    <a:pt x="40" y="0"/>
                  </a:cubicBezTo>
                  <a:lnTo>
                    <a:pt x="12" y="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2" name="Freeform 176"/>
            <p:cNvSpPr>
              <a:spLocks/>
            </p:cNvSpPr>
            <p:nvPr/>
          </p:nvSpPr>
          <p:spPr bwMode="auto">
            <a:xfrm>
              <a:off x="6134101" y="3924300"/>
              <a:ext cx="95251" cy="95251"/>
            </a:xfrm>
            <a:custGeom>
              <a:avLst/>
              <a:gdLst>
                <a:gd name="T0" fmla="*/ 38 w 38"/>
                <a:gd name="T1" fmla="*/ 2 h 38"/>
                <a:gd name="T2" fmla="*/ 32 w 38"/>
                <a:gd name="T3" fmla="*/ 34 h 38"/>
                <a:gd name="T4" fmla="*/ 32 w 38"/>
                <a:gd name="T5" fmla="*/ 35 h 38"/>
                <a:gd name="T6" fmla="*/ 31 w 38"/>
                <a:gd name="T7" fmla="*/ 35 h 38"/>
                <a:gd name="T8" fmla="*/ 31 w 38"/>
                <a:gd name="T9" fmla="*/ 35 h 38"/>
                <a:gd name="T10" fmla="*/ 21 w 38"/>
                <a:gd name="T11" fmla="*/ 31 h 38"/>
                <a:gd name="T12" fmla="*/ 16 w 38"/>
                <a:gd name="T13" fmla="*/ 37 h 38"/>
                <a:gd name="T14" fmla="*/ 15 w 38"/>
                <a:gd name="T15" fmla="*/ 38 h 38"/>
                <a:gd name="T16" fmla="*/ 15 w 38"/>
                <a:gd name="T17" fmla="*/ 38 h 38"/>
                <a:gd name="T18" fmla="*/ 14 w 38"/>
                <a:gd name="T19" fmla="*/ 37 h 38"/>
                <a:gd name="T20" fmla="*/ 14 w 38"/>
                <a:gd name="T21" fmla="*/ 29 h 38"/>
                <a:gd name="T22" fmla="*/ 32 w 38"/>
                <a:gd name="T23" fmla="*/ 7 h 38"/>
                <a:gd name="T24" fmla="*/ 9 w 38"/>
                <a:gd name="T25" fmla="*/ 26 h 38"/>
                <a:gd name="T26" fmla="*/ 1 w 38"/>
                <a:gd name="T27" fmla="*/ 23 h 38"/>
                <a:gd name="T28" fmla="*/ 0 w 38"/>
                <a:gd name="T29" fmla="*/ 22 h 38"/>
                <a:gd name="T30" fmla="*/ 1 w 38"/>
                <a:gd name="T31" fmla="*/ 21 h 38"/>
                <a:gd name="T32" fmla="*/ 36 w 38"/>
                <a:gd name="T33" fmla="*/ 1 h 38"/>
                <a:gd name="T34" fmla="*/ 36 w 38"/>
                <a:gd name="T35" fmla="*/ 0 h 38"/>
                <a:gd name="T36" fmla="*/ 37 w 38"/>
                <a:gd name="T37" fmla="*/ 1 h 38"/>
                <a:gd name="T38" fmla="*/ 38 w 38"/>
                <a:gd name="T3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8">
                  <a:moveTo>
                    <a:pt x="38" y="2"/>
                  </a:moveTo>
                  <a:cubicBezTo>
                    <a:pt x="32" y="34"/>
                    <a:pt x="32" y="34"/>
                    <a:pt x="32" y="34"/>
                  </a:cubicBezTo>
                  <a:cubicBezTo>
                    <a:pt x="32" y="34"/>
                    <a:pt x="32" y="35"/>
                    <a:pt x="32" y="35"/>
                  </a:cubicBezTo>
                  <a:cubicBezTo>
                    <a:pt x="31" y="35"/>
                    <a:pt x="31" y="35"/>
                    <a:pt x="31" y="35"/>
                  </a:cubicBezTo>
                  <a:cubicBezTo>
                    <a:pt x="31" y="35"/>
                    <a:pt x="31" y="35"/>
                    <a:pt x="31" y="35"/>
                  </a:cubicBezTo>
                  <a:cubicBezTo>
                    <a:pt x="21" y="31"/>
                    <a:pt x="21" y="31"/>
                    <a:pt x="21" y="31"/>
                  </a:cubicBezTo>
                  <a:cubicBezTo>
                    <a:pt x="16" y="37"/>
                    <a:pt x="16" y="37"/>
                    <a:pt x="16" y="37"/>
                  </a:cubicBezTo>
                  <a:cubicBezTo>
                    <a:pt x="16" y="38"/>
                    <a:pt x="15" y="38"/>
                    <a:pt x="15" y="38"/>
                  </a:cubicBezTo>
                  <a:cubicBezTo>
                    <a:pt x="15" y="38"/>
                    <a:pt x="15" y="38"/>
                    <a:pt x="15" y="38"/>
                  </a:cubicBezTo>
                  <a:cubicBezTo>
                    <a:pt x="14" y="38"/>
                    <a:pt x="14" y="37"/>
                    <a:pt x="14" y="37"/>
                  </a:cubicBezTo>
                  <a:cubicBezTo>
                    <a:pt x="14" y="29"/>
                    <a:pt x="14" y="29"/>
                    <a:pt x="14" y="29"/>
                  </a:cubicBezTo>
                  <a:cubicBezTo>
                    <a:pt x="32" y="7"/>
                    <a:pt x="32" y="7"/>
                    <a:pt x="32" y="7"/>
                  </a:cubicBezTo>
                  <a:cubicBezTo>
                    <a:pt x="9" y="26"/>
                    <a:pt x="9" y="26"/>
                    <a:pt x="9" y="26"/>
                  </a:cubicBezTo>
                  <a:cubicBezTo>
                    <a:pt x="1" y="23"/>
                    <a:pt x="1" y="23"/>
                    <a:pt x="1" y="23"/>
                  </a:cubicBezTo>
                  <a:cubicBezTo>
                    <a:pt x="1" y="23"/>
                    <a:pt x="0" y="22"/>
                    <a:pt x="0" y="22"/>
                  </a:cubicBezTo>
                  <a:cubicBezTo>
                    <a:pt x="0" y="21"/>
                    <a:pt x="0" y="21"/>
                    <a:pt x="1" y="21"/>
                  </a:cubicBezTo>
                  <a:cubicBezTo>
                    <a:pt x="36" y="1"/>
                    <a:pt x="36" y="1"/>
                    <a:pt x="36" y="1"/>
                  </a:cubicBezTo>
                  <a:cubicBezTo>
                    <a:pt x="36" y="0"/>
                    <a:pt x="36" y="0"/>
                    <a:pt x="36" y="0"/>
                  </a:cubicBezTo>
                  <a:cubicBezTo>
                    <a:pt x="37" y="1"/>
                    <a:pt x="37" y="1"/>
                    <a:pt x="37" y="1"/>
                  </a:cubicBezTo>
                  <a:cubicBezTo>
                    <a:pt x="38" y="1"/>
                    <a:pt x="38" y="1"/>
                    <a:pt x="38" y="2"/>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3" name="Freeform 177"/>
            <p:cNvSpPr>
              <a:spLocks noEditPoints="1"/>
            </p:cNvSpPr>
            <p:nvPr/>
          </p:nvSpPr>
          <p:spPr bwMode="auto">
            <a:xfrm>
              <a:off x="6690785" y="3647018"/>
              <a:ext cx="74084" cy="105833"/>
            </a:xfrm>
            <a:custGeom>
              <a:avLst/>
              <a:gdLst>
                <a:gd name="T0" fmla="*/ 15 w 29"/>
                <a:gd name="T1" fmla="*/ 43 h 43"/>
                <a:gd name="T2" fmla="*/ 0 w 29"/>
                <a:gd name="T3" fmla="*/ 28 h 43"/>
                <a:gd name="T4" fmla="*/ 2 w 29"/>
                <a:gd name="T5" fmla="*/ 20 h 43"/>
                <a:gd name="T6" fmla="*/ 12 w 29"/>
                <a:gd name="T7" fmla="*/ 1 h 43"/>
                <a:gd name="T8" fmla="*/ 15 w 29"/>
                <a:gd name="T9" fmla="*/ 0 h 43"/>
                <a:gd name="T10" fmla="*/ 17 w 29"/>
                <a:gd name="T11" fmla="*/ 1 h 43"/>
                <a:gd name="T12" fmla="*/ 27 w 29"/>
                <a:gd name="T13" fmla="*/ 20 h 43"/>
                <a:gd name="T14" fmla="*/ 29 w 29"/>
                <a:gd name="T15" fmla="*/ 28 h 43"/>
                <a:gd name="T16" fmla="*/ 15 w 29"/>
                <a:gd name="T17" fmla="*/ 43 h 43"/>
                <a:gd name="T18" fmla="*/ 14 w 29"/>
                <a:gd name="T19" fmla="*/ 29 h 43"/>
                <a:gd name="T20" fmla="*/ 11 w 29"/>
                <a:gd name="T21" fmla="*/ 25 h 43"/>
                <a:gd name="T22" fmla="*/ 11 w 29"/>
                <a:gd name="T23" fmla="*/ 24 h 43"/>
                <a:gd name="T24" fmla="*/ 10 w 29"/>
                <a:gd name="T25" fmla="*/ 25 h 43"/>
                <a:gd name="T26" fmla="*/ 8 w 29"/>
                <a:gd name="T27" fmla="*/ 29 h 43"/>
                <a:gd name="T28" fmla="*/ 7 w 29"/>
                <a:gd name="T29" fmla="*/ 31 h 43"/>
                <a:gd name="T30" fmla="*/ 11 w 29"/>
                <a:gd name="T31" fmla="*/ 35 h 43"/>
                <a:gd name="T32" fmla="*/ 15 w 29"/>
                <a:gd name="T33" fmla="*/ 31 h 43"/>
                <a:gd name="T34" fmla="*/ 14 w 29"/>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43">
                  <a:moveTo>
                    <a:pt x="15" y="43"/>
                  </a:moveTo>
                  <a:cubicBezTo>
                    <a:pt x="6" y="43"/>
                    <a:pt x="0" y="36"/>
                    <a:pt x="0" y="28"/>
                  </a:cubicBezTo>
                  <a:cubicBezTo>
                    <a:pt x="0" y="25"/>
                    <a:pt x="1" y="22"/>
                    <a:pt x="2" y="20"/>
                  </a:cubicBezTo>
                  <a:cubicBezTo>
                    <a:pt x="3" y="17"/>
                    <a:pt x="10" y="9"/>
                    <a:pt x="12" y="1"/>
                  </a:cubicBezTo>
                  <a:cubicBezTo>
                    <a:pt x="12" y="0"/>
                    <a:pt x="14" y="0"/>
                    <a:pt x="15" y="0"/>
                  </a:cubicBezTo>
                  <a:cubicBezTo>
                    <a:pt x="15" y="0"/>
                    <a:pt x="17" y="0"/>
                    <a:pt x="17" y="1"/>
                  </a:cubicBezTo>
                  <a:cubicBezTo>
                    <a:pt x="19" y="9"/>
                    <a:pt x="26" y="17"/>
                    <a:pt x="27" y="20"/>
                  </a:cubicBezTo>
                  <a:cubicBezTo>
                    <a:pt x="29" y="22"/>
                    <a:pt x="29" y="25"/>
                    <a:pt x="29" y="28"/>
                  </a:cubicBezTo>
                  <a:cubicBezTo>
                    <a:pt x="29" y="36"/>
                    <a:pt x="23" y="43"/>
                    <a:pt x="15" y="43"/>
                  </a:cubicBezTo>
                  <a:close/>
                  <a:moveTo>
                    <a:pt x="14" y="29"/>
                  </a:moveTo>
                  <a:cubicBezTo>
                    <a:pt x="14" y="29"/>
                    <a:pt x="12" y="27"/>
                    <a:pt x="11" y="25"/>
                  </a:cubicBezTo>
                  <a:cubicBezTo>
                    <a:pt x="11" y="24"/>
                    <a:pt x="11" y="24"/>
                    <a:pt x="11" y="24"/>
                  </a:cubicBezTo>
                  <a:cubicBezTo>
                    <a:pt x="10" y="25"/>
                    <a:pt x="10" y="25"/>
                    <a:pt x="10" y="25"/>
                  </a:cubicBezTo>
                  <a:cubicBezTo>
                    <a:pt x="10" y="27"/>
                    <a:pt x="8" y="29"/>
                    <a:pt x="8" y="29"/>
                  </a:cubicBezTo>
                  <a:cubicBezTo>
                    <a:pt x="7" y="30"/>
                    <a:pt x="7" y="31"/>
                    <a:pt x="7" y="31"/>
                  </a:cubicBezTo>
                  <a:cubicBezTo>
                    <a:pt x="7" y="33"/>
                    <a:pt x="9" y="35"/>
                    <a:pt x="11" y="35"/>
                  </a:cubicBezTo>
                  <a:cubicBezTo>
                    <a:pt x="13" y="35"/>
                    <a:pt x="15" y="33"/>
                    <a:pt x="15" y="31"/>
                  </a:cubicBezTo>
                  <a:cubicBezTo>
                    <a:pt x="15" y="31"/>
                    <a:pt x="14" y="30"/>
                    <a:pt x="14" y="29"/>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4" name="Freeform 180"/>
            <p:cNvSpPr>
              <a:spLocks noEditPoints="1"/>
            </p:cNvSpPr>
            <p:nvPr/>
          </p:nvSpPr>
          <p:spPr bwMode="auto">
            <a:xfrm>
              <a:off x="5679018" y="3803651"/>
              <a:ext cx="97367" cy="99484"/>
            </a:xfrm>
            <a:custGeom>
              <a:avLst/>
              <a:gdLst>
                <a:gd name="T0" fmla="*/ 34 w 39"/>
                <a:gd name="T1" fmla="*/ 38 h 40"/>
                <a:gd name="T2" fmla="*/ 31 w 39"/>
                <a:gd name="T3" fmla="*/ 35 h 40"/>
                <a:gd name="T4" fmla="*/ 34 w 39"/>
                <a:gd name="T5" fmla="*/ 32 h 40"/>
                <a:gd name="T6" fmla="*/ 37 w 39"/>
                <a:gd name="T7" fmla="*/ 35 h 40"/>
                <a:gd name="T8" fmla="*/ 34 w 39"/>
                <a:gd name="T9" fmla="*/ 38 h 40"/>
                <a:gd name="T10" fmla="*/ 22 w 39"/>
                <a:gd name="T11" fmla="*/ 35 h 40"/>
                <a:gd name="T12" fmla="*/ 19 w 39"/>
                <a:gd name="T13" fmla="*/ 38 h 40"/>
                <a:gd name="T14" fmla="*/ 16 w 39"/>
                <a:gd name="T15" fmla="*/ 35 h 40"/>
                <a:gd name="T16" fmla="*/ 19 w 39"/>
                <a:gd name="T17" fmla="*/ 32 h 40"/>
                <a:gd name="T18" fmla="*/ 22 w 39"/>
                <a:gd name="T19" fmla="*/ 35 h 40"/>
                <a:gd name="T20" fmla="*/ 16 w 39"/>
                <a:gd name="T21" fmla="*/ 5 h 40"/>
                <a:gd name="T22" fmla="*/ 19 w 39"/>
                <a:gd name="T23" fmla="*/ 3 h 40"/>
                <a:gd name="T24" fmla="*/ 22 w 39"/>
                <a:gd name="T25" fmla="*/ 5 h 40"/>
                <a:gd name="T26" fmla="*/ 19 w 39"/>
                <a:gd name="T27" fmla="*/ 8 h 40"/>
                <a:gd name="T28" fmla="*/ 16 w 39"/>
                <a:gd name="T29" fmla="*/ 5 h 40"/>
                <a:gd name="T30" fmla="*/ 8 w 39"/>
                <a:gd name="T31" fmla="*/ 35 h 40"/>
                <a:gd name="T32" fmla="*/ 5 w 39"/>
                <a:gd name="T33" fmla="*/ 38 h 40"/>
                <a:gd name="T34" fmla="*/ 2 w 39"/>
                <a:gd name="T35" fmla="*/ 35 h 40"/>
                <a:gd name="T36" fmla="*/ 5 w 39"/>
                <a:gd name="T37" fmla="*/ 32 h 40"/>
                <a:gd name="T38" fmla="*/ 8 w 39"/>
                <a:gd name="T39" fmla="*/ 35 h 40"/>
                <a:gd name="T40" fmla="*/ 36 w 39"/>
                <a:gd name="T41" fmla="*/ 30 h 40"/>
                <a:gd name="T42" fmla="*/ 36 w 39"/>
                <a:gd name="T43" fmla="*/ 25 h 40"/>
                <a:gd name="T44" fmla="*/ 29 w 39"/>
                <a:gd name="T45" fmla="*/ 18 h 40"/>
                <a:gd name="T46" fmla="*/ 24 w 39"/>
                <a:gd name="T47" fmla="*/ 18 h 40"/>
                <a:gd name="T48" fmla="*/ 21 w 39"/>
                <a:gd name="T49" fmla="*/ 16 h 40"/>
                <a:gd name="T50" fmla="*/ 21 w 39"/>
                <a:gd name="T51" fmla="*/ 10 h 40"/>
                <a:gd name="T52" fmla="*/ 24 w 39"/>
                <a:gd name="T53" fmla="*/ 5 h 40"/>
                <a:gd name="T54" fmla="*/ 19 w 39"/>
                <a:gd name="T55" fmla="*/ 0 h 40"/>
                <a:gd name="T56" fmla="*/ 14 w 39"/>
                <a:gd name="T57" fmla="*/ 5 h 40"/>
                <a:gd name="T58" fmla="*/ 17 w 39"/>
                <a:gd name="T59" fmla="*/ 10 h 40"/>
                <a:gd name="T60" fmla="*/ 17 w 39"/>
                <a:gd name="T61" fmla="*/ 16 h 40"/>
                <a:gd name="T62" fmla="*/ 14 w 39"/>
                <a:gd name="T63" fmla="*/ 18 h 40"/>
                <a:gd name="T64" fmla="*/ 10 w 39"/>
                <a:gd name="T65" fmla="*/ 18 h 40"/>
                <a:gd name="T66" fmla="*/ 3 w 39"/>
                <a:gd name="T67" fmla="*/ 25 h 40"/>
                <a:gd name="T68" fmla="*/ 3 w 39"/>
                <a:gd name="T69" fmla="*/ 30 h 40"/>
                <a:gd name="T70" fmla="*/ 0 w 39"/>
                <a:gd name="T71" fmla="*/ 35 h 40"/>
                <a:gd name="T72" fmla="*/ 5 w 39"/>
                <a:gd name="T73" fmla="*/ 40 h 40"/>
                <a:gd name="T74" fmla="*/ 10 w 39"/>
                <a:gd name="T75" fmla="*/ 35 h 40"/>
                <a:gd name="T76" fmla="*/ 7 w 39"/>
                <a:gd name="T77" fmla="*/ 30 h 40"/>
                <a:gd name="T78" fmla="*/ 7 w 39"/>
                <a:gd name="T79" fmla="*/ 25 h 40"/>
                <a:gd name="T80" fmla="*/ 10 w 39"/>
                <a:gd name="T81" fmla="*/ 22 h 40"/>
                <a:gd name="T82" fmla="*/ 14 w 39"/>
                <a:gd name="T83" fmla="*/ 22 h 40"/>
                <a:gd name="T84" fmla="*/ 17 w 39"/>
                <a:gd name="T85" fmla="*/ 21 h 40"/>
                <a:gd name="T86" fmla="*/ 17 w 39"/>
                <a:gd name="T87" fmla="*/ 30 h 40"/>
                <a:gd name="T88" fmla="*/ 14 w 39"/>
                <a:gd name="T89" fmla="*/ 35 h 40"/>
                <a:gd name="T90" fmla="*/ 19 w 39"/>
                <a:gd name="T91" fmla="*/ 40 h 40"/>
                <a:gd name="T92" fmla="*/ 24 w 39"/>
                <a:gd name="T93" fmla="*/ 35 h 40"/>
                <a:gd name="T94" fmla="*/ 21 w 39"/>
                <a:gd name="T95" fmla="*/ 30 h 40"/>
                <a:gd name="T96" fmla="*/ 21 w 39"/>
                <a:gd name="T97" fmla="*/ 21 h 40"/>
                <a:gd name="T98" fmla="*/ 24 w 39"/>
                <a:gd name="T99" fmla="*/ 22 h 40"/>
                <a:gd name="T100" fmla="*/ 29 w 39"/>
                <a:gd name="T101" fmla="*/ 22 h 40"/>
                <a:gd name="T102" fmla="*/ 32 w 39"/>
                <a:gd name="T103" fmla="*/ 25 h 40"/>
                <a:gd name="T104" fmla="*/ 32 w 39"/>
                <a:gd name="T105" fmla="*/ 30 h 40"/>
                <a:gd name="T106" fmla="*/ 29 w 39"/>
                <a:gd name="T107" fmla="*/ 35 h 40"/>
                <a:gd name="T108" fmla="*/ 34 w 39"/>
                <a:gd name="T109" fmla="*/ 40 h 40"/>
                <a:gd name="T110" fmla="*/ 39 w 39"/>
                <a:gd name="T111" fmla="*/ 35 h 40"/>
                <a:gd name="T112" fmla="*/ 36 w 39"/>
                <a:gd name="T11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 h="40">
                  <a:moveTo>
                    <a:pt x="34" y="38"/>
                  </a:moveTo>
                  <a:cubicBezTo>
                    <a:pt x="32" y="38"/>
                    <a:pt x="31" y="36"/>
                    <a:pt x="31" y="35"/>
                  </a:cubicBezTo>
                  <a:cubicBezTo>
                    <a:pt x="31" y="33"/>
                    <a:pt x="32" y="32"/>
                    <a:pt x="34" y="32"/>
                  </a:cubicBezTo>
                  <a:cubicBezTo>
                    <a:pt x="35" y="32"/>
                    <a:pt x="37" y="33"/>
                    <a:pt x="37" y="35"/>
                  </a:cubicBezTo>
                  <a:cubicBezTo>
                    <a:pt x="37" y="36"/>
                    <a:pt x="35" y="38"/>
                    <a:pt x="34" y="38"/>
                  </a:cubicBezTo>
                  <a:close/>
                  <a:moveTo>
                    <a:pt x="22" y="35"/>
                  </a:moveTo>
                  <a:cubicBezTo>
                    <a:pt x="22" y="36"/>
                    <a:pt x="21" y="38"/>
                    <a:pt x="19" y="38"/>
                  </a:cubicBezTo>
                  <a:cubicBezTo>
                    <a:pt x="18" y="38"/>
                    <a:pt x="16" y="36"/>
                    <a:pt x="16" y="35"/>
                  </a:cubicBezTo>
                  <a:cubicBezTo>
                    <a:pt x="16" y="33"/>
                    <a:pt x="18" y="32"/>
                    <a:pt x="19" y="32"/>
                  </a:cubicBezTo>
                  <a:cubicBezTo>
                    <a:pt x="21" y="32"/>
                    <a:pt x="22" y="33"/>
                    <a:pt x="22" y="35"/>
                  </a:cubicBezTo>
                  <a:close/>
                  <a:moveTo>
                    <a:pt x="16" y="5"/>
                  </a:moveTo>
                  <a:cubicBezTo>
                    <a:pt x="16" y="4"/>
                    <a:pt x="18" y="3"/>
                    <a:pt x="19" y="3"/>
                  </a:cubicBezTo>
                  <a:cubicBezTo>
                    <a:pt x="21" y="3"/>
                    <a:pt x="22" y="4"/>
                    <a:pt x="22" y="5"/>
                  </a:cubicBezTo>
                  <a:cubicBezTo>
                    <a:pt x="22" y="7"/>
                    <a:pt x="21" y="8"/>
                    <a:pt x="19" y="8"/>
                  </a:cubicBezTo>
                  <a:cubicBezTo>
                    <a:pt x="18" y="8"/>
                    <a:pt x="16" y="7"/>
                    <a:pt x="16" y="5"/>
                  </a:cubicBezTo>
                  <a:close/>
                  <a:moveTo>
                    <a:pt x="8" y="35"/>
                  </a:moveTo>
                  <a:cubicBezTo>
                    <a:pt x="8" y="36"/>
                    <a:pt x="6" y="38"/>
                    <a:pt x="5" y="38"/>
                  </a:cubicBezTo>
                  <a:cubicBezTo>
                    <a:pt x="3" y="38"/>
                    <a:pt x="2" y="36"/>
                    <a:pt x="2" y="35"/>
                  </a:cubicBezTo>
                  <a:cubicBezTo>
                    <a:pt x="2" y="33"/>
                    <a:pt x="3" y="32"/>
                    <a:pt x="5" y="32"/>
                  </a:cubicBezTo>
                  <a:cubicBezTo>
                    <a:pt x="6" y="32"/>
                    <a:pt x="8" y="33"/>
                    <a:pt x="8" y="35"/>
                  </a:cubicBezTo>
                  <a:close/>
                  <a:moveTo>
                    <a:pt x="36" y="30"/>
                  </a:moveTo>
                  <a:cubicBezTo>
                    <a:pt x="36" y="25"/>
                    <a:pt x="36" y="25"/>
                    <a:pt x="36" y="25"/>
                  </a:cubicBezTo>
                  <a:cubicBezTo>
                    <a:pt x="36" y="22"/>
                    <a:pt x="34" y="18"/>
                    <a:pt x="29" y="18"/>
                  </a:cubicBezTo>
                  <a:cubicBezTo>
                    <a:pt x="24" y="18"/>
                    <a:pt x="24" y="18"/>
                    <a:pt x="24" y="18"/>
                  </a:cubicBezTo>
                  <a:cubicBezTo>
                    <a:pt x="22" y="18"/>
                    <a:pt x="21" y="17"/>
                    <a:pt x="21" y="16"/>
                  </a:cubicBezTo>
                  <a:cubicBezTo>
                    <a:pt x="21" y="10"/>
                    <a:pt x="21" y="10"/>
                    <a:pt x="21" y="10"/>
                  </a:cubicBezTo>
                  <a:cubicBezTo>
                    <a:pt x="23" y="9"/>
                    <a:pt x="24" y="7"/>
                    <a:pt x="24" y="5"/>
                  </a:cubicBezTo>
                  <a:cubicBezTo>
                    <a:pt x="24" y="3"/>
                    <a:pt x="22" y="0"/>
                    <a:pt x="19" y="0"/>
                  </a:cubicBezTo>
                  <a:cubicBezTo>
                    <a:pt x="17" y="0"/>
                    <a:pt x="14" y="3"/>
                    <a:pt x="14" y="5"/>
                  </a:cubicBezTo>
                  <a:cubicBezTo>
                    <a:pt x="14" y="7"/>
                    <a:pt x="16" y="9"/>
                    <a:pt x="17" y="10"/>
                  </a:cubicBezTo>
                  <a:cubicBezTo>
                    <a:pt x="17" y="16"/>
                    <a:pt x="17" y="16"/>
                    <a:pt x="17" y="16"/>
                  </a:cubicBezTo>
                  <a:cubicBezTo>
                    <a:pt x="17" y="16"/>
                    <a:pt x="17" y="18"/>
                    <a:pt x="14" y="18"/>
                  </a:cubicBezTo>
                  <a:cubicBezTo>
                    <a:pt x="10" y="18"/>
                    <a:pt x="10" y="18"/>
                    <a:pt x="10" y="18"/>
                  </a:cubicBezTo>
                  <a:cubicBezTo>
                    <a:pt x="5" y="18"/>
                    <a:pt x="3" y="22"/>
                    <a:pt x="3" y="25"/>
                  </a:cubicBezTo>
                  <a:cubicBezTo>
                    <a:pt x="3" y="30"/>
                    <a:pt x="3" y="30"/>
                    <a:pt x="3" y="30"/>
                  </a:cubicBezTo>
                  <a:cubicBezTo>
                    <a:pt x="1" y="31"/>
                    <a:pt x="0" y="33"/>
                    <a:pt x="0" y="35"/>
                  </a:cubicBezTo>
                  <a:cubicBezTo>
                    <a:pt x="0" y="37"/>
                    <a:pt x="2" y="40"/>
                    <a:pt x="5" y="40"/>
                  </a:cubicBezTo>
                  <a:cubicBezTo>
                    <a:pt x="7" y="40"/>
                    <a:pt x="10" y="37"/>
                    <a:pt x="10" y="35"/>
                  </a:cubicBezTo>
                  <a:cubicBezTo>
                    <a:pt x="10" y="33"/>
                    <a:pt x="8" y="31"/>
                    <a:pt x="7" y="30"/>
                  </a:cubicBezTo>
                  <a:cubicBezTo>
                    <a:pt x="7" y="25"/>
                    <a:pt x="7" y="25"/>
                    <a:pt x="7" y="25"/>
                  </a:cubicBezTo>
                  <a:cubicBezTo>
                    <a:pt x="7" y="25"/>
                    <a:pt x="7" y="22"/>
                    <a:pt x="10" y="22"/>
                  </a:cubicBezTo>
                  <a:cubicBezTo>
                    <a:pt x="14" y="22"/>
                    <a:pt x="14" y="22"/>
                    <a:pt x="14" y="22"/>
                  </a:cubicBezTo>
                  <a:cubicBezTo>
                    <a:pt x="15" y="22"/>
                    <a:pt x="16" y="22"/>
                    <a:pt x="17" y="21"/>
                  </a:cubicBezTo>
                  <a:cubicBezTo>
                    <a:pt x="17" y="30"/>
                    <a:pt x="17" y="30"/>
                    <a:pt x="17" y="30"/>
                  </a:cubicBezTo>
                  <a:cubicBezTo>
                    <a:pt x="16" y="31"/>
                    <a:pt x="14" y="33"/>
                    <a:pt x="14" y="35"/>
                  </a:cubicBezTo>
                  <a:cubicBezTo>
                    <a:pt x="14" y="37"/>
                    <a:pt x="17" y="40"/>
                    <a:pt x="19" y="40"/>
                  </a:cubicBezTo>
                  <a:cubicBezTo>
                    <a:pt x="22" y="40"/>
                    <a:pt x="24" y="37"/>
                    <a:pt x="24" y="35"/>
                  </a:cubicBezTo>
                  <a:cubicBezTo>
                    <a:pt x="24" y="33"/>
                    <a:pt x="23" y="31"/>
                    <a:pt x="21" y="30"/>
                  </a:cubicBezTo>
                  <a:cubicBezTo>
                    <a:pt x="21" y="21"/>
                    <a:pt x="21" y="21"/>
                    <a:pt x="21" y="21"/>
                  </a:cubicBezTo>
                  <a:cubicBezTo>
                    <a:pt x="22" y="22"/>
                    <a:pt x="23" y="22"/>
                    <a:pt x="24" y="22"/>
                  </a:cubicBezTo>
                  <a:cubicBezTo>
                    <a:pt x="29" y="22"/>
                    <a:pt x="29" y="22"/>
                    <a:pt x="29" y="22"/>
                  </a:cubicBezTo>
                  <a:cubicBezTo>
                    <a:pt x="32" y="22"/>
                    <a:pt x="32" y="24"/>
                    <a:pt x="32" y="25"/>
                  </a:cubicBezTo>
                  <a:cubicBezTo>
                    <a:pt x="32" y="30"/>
                    <a:pt x="32" y="30"/>
                    <a:pt x="32" y="30"/>
                  </a:cubicBezTo>
                  <a:cubicBezTo>
                    <a:pt x="30" y="31"/>
                    <a:pt x="29" y="33"/>
                    <a:pt x="29" y="35"/>
                  </a:cubicBezTo>
                  <a:cubicBezTo>
                    <a:pt x="29" y="37"/>
                    <a:pt x="31" y="40"/>
                    <a:pt x="34" y="40"/>
                  </a:cubicBezTo>
                  <a:cubicBezTo>
                    <a:pt x="37" y="40"/>
                    <a:pt x="39" y="37"/>
                    <a:pt x="39" y="35"/>
                  </a:cubicBezTo>
                  <a:cubicBezTo>
                    <a:pt x="39" y="33"/>
                    <a:pt x="38" y="31"/>
                    <a:pt x="36" y="30"/>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5" name="Freeform 224"/>
            <p:cNvSpPr>
              <a:spLocks noEditPoints="1"/>
            </p:cNvSpPr>
            <p:nvPr/>
          </p:nvSpPr>
          <p:spPr bwMode="auto">
            <a:xfrm>
              <a:off x="4999567" y="3109383"/>
              <a:ext cx="285751" cy="311151"/>
            </a:xfrm>
            <a:custGeom>
              <a:avLst/>
              <a:gdLst>
                <a:gd name="T0" fmla="*/ 56 w 114"/>
                <a:gd name="T1" fmla="*/ 82 h 124"/>
                <a:gd name="T2" fmla="*/ 27 w 114"/>
                <a:gd name="T3" fmla="*/ 97 h 124"/>
                <a:gd name="T4" fmla="*/ 47 w 114"/>
                <a:gd name="T5" fmla="*/ 99 h 124"/>
                <a:gd name="T6" fmla="*/ 61 w 114"/>
                <a:gd name="T7" fmla="*/ 80 h 124"/>
                <a:gd name="T8" fmla="*/ 61 w 114"/>
                <a:gd name="T9" fmla="*/ 80 h 124"/>
                <a:gd name="T10" fmla="*/ 56 w 114"/>
                <a:gd name="T11" fmla="*/ 82 h 124"/>
                <a:gd name="T12" fmla="*/ 64 w 114"/>
                <a:gd name="T13" fmla="*/ 105 h 124"/>
                <a:gd name="T14" fmla="*/ 16 w 114"/>
                <a:gd name="T15" fmla="*/ 106 h 124"/>
                <a:gd name="T16" fmla="*/ 54 w 114"/>
                <a:gd name="T17" fmla="*/ 77 h 124"/>
                <a:gd name="T18" fmla="*/ 102 w 114"/>
                <a:gd name="T19" fmla="*/ 74 h 124"/>
                <a:gd name="T20" fmla="*/ 64 w 114"/>
                <a:gd name="T21" fmla="*/ 105 h 124"/>
                <a:gd name="T22" fmla="*/ 89 w 114"/>
                <a:gd name="T23" fmla="*/ 51 h 124"/>
                <a:gd name="T24" fmla="*/ 41 w 114"/>
                <a:gd name="T25" fmla="*/ 7 h 124"/>
                <a:gd name="T26" fmla="*/ 28 w 114"/>
                <a:gd name="T27" fmla="*/ 3 h 124"/>
                <a:gd name="T28" fmla="*/ 20 w 114"/>
                <a:gd name="T29" fmla="*/ 14 h 124"/>
                <a:gd name="T30" fmla="*/ 11 w 114"/>
                <a:gd name="T31" fmla="*/ 80 h 124"/>
                <a:gd name="T32" fmla="*/ 7 w 114"/>
                <a:gd name="T33" fmla="*/ 110 h 124"/>
                <a:gd name="T34" fmla="*/ 67 w 114"/>
                <a:gd name="T35" fmla="*/ 114 h 124"/>
                <a:gd name="T36" fmla="*/ 110 w 114"/>
                <a:gd name="T37" fmla="*/ 71 h 124"/>
                <a:gd name="T38" fmla="*/ 89 w 114"/>
                <a:gd name="T39" fmla="*/ 5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124">
                  <a:moveTo>
                    <a:pt x="56" y="82"/>
                  </a:moveTo>
                  <a:cubicBezTo>
                    <a:pt x="42" y="87"/>
                    <a:pt x="33" y="92"/>
                    <a:pt x="27" y="97"/>
                  </a:cubicBezTo>
                  <a:cubicBezTo>
                    <a:pt x="31" y="101"/>
                    <a:pt x="39" y="102"/>
                    <a:pt x="47" y="99"/>
                  </a:cubicBezTo>
                  <a:cubicBezTo>
                    <a:pt x="57" y="96"/>
                    <a:pt x="63" y="87"/>
                    <a:pt x="61" y="80"/>
                  </a:cubicBezTo>
                  <a:cubicBezTo>
                    <a:pt x="61" y="80"/>
                    <a:pt x="61" y="80"/>
                    <a:pt x="61" y="80"/>
                  </a:cubicBezTo>
                  <a:cubicBezTo>
                    <a:pt x="59" y="80"/>
                    <a:pt x="57" y="81"/>
                    <a:pt x="56" y="82"/>
                  </a:cubicBezTo>
                  <a:close/>
                  <a:moveTo>
                    <a:pt x="64" y="105"/>
                  </a:moveTo>
                  <a:cubicBezTo>
                    <a:pt x="38" y="114"/>
                    <a:pt x="17" y="109"/>
                    <a:pt x="16" y="106"/>
                  </a:cubicBezTo>
                  <a:cubicBezTo>
                    <a:pt x="15" y="102"/>
                    <a:pt x="24" y="87"/>
                    <a:pt x="54" y="77"/>
                  </a:cubicBezTo>
                  <a:cubicBezTo>
                    <a:pt x="83" y="66"/>
                    <a:pt x="100" y="70"/>
                    <a:pt x="102" y="74"/>
                  </a:cubicBezTo>
                  <a:cubicBezTo>
                    <a:pt x="103" y="77"/>
                    <a:pt x="90" y="95"/>
                    <a:pt x="64" y="105"/>
                  </a:cubicBezTo>
                  <a:close/>
                  <a:moveTo>
                    <a:pt x="89" y="51"/>
                  </a:moveTo>
                  <a:cubicBezTo>
                    <a:pt x="74" y="18"/>
                    <a:pt x="66" y="6"/>
                    <a:pt x="41" y="7"/>
                  </a:cubicBezTo>
                  <a:cubicBezTo>
                    <a:pt x="32" y="7"/>
                    <a:pt x="34" y="0"/>
                    <a:pt x="28" y="3"/>
                  </a:cubicBezTo>
                  <a:cubicBezTo>
                    <a:pt x="21" y="5"/>
                    <a:pt x="27" y="9"/>
                    <a:pt x="20" y="14"/>
                  </a:cubicBezTo>
                  <a:cubicBezTo>
                    <a:pt x="0" y="30"/>
                    <a:pt x="2" y="45"/>
                    <a:pt x="11" y="80"/>
                  </a:cubicBezTo>
                  <a:cubicBezTo>
                    <a:pt x="15" y="95"/>
                    <a:pt x="2" y="95"/>
                    <a:pt x="7" y="110"/>
                  </a:cubicBezTo>
                  <a:cubicBezTo>
                    <a:pt x="11" y="120"/>
                    <a:pt x="38" y="124"/>
                    <a:pt x="67" y="114"/>
                  </a:cubicBezTo>
                  <a:cubicBezTo>
                    <a:pt x="96" y="103"/>
                    <a:pt x="114" y="82"/>
                    <a:pt x="110" y="71"/>
                  </a:cubicBezTo>
                  <a:cubicBezTo>
                    <a:pt x="105" y="57"/>
                    <a:pt x="95" y="65"/>
                    <a:pt x="89" y="51"/>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6" name="Freeform 268"/>
            <p:cNvSpPr>
              <a:spLocks noEditPoints="1"/>
            </p:cNvSpPr>
            <p:nvPr/>
          </p:nvSpPr>
          <p:spPr bwMode="auto">
            <a:xfrm>
              <a:off x="6129867" y="2686049"/>
              <a:ext cx="273051" cy="254000"/>
            </a:xfrm>
            <a:custGeom>
              <a:avLst/>
              <a:gdLst>
                <a:gd name="T0" fmla="*/ 64 w 129"/>
                <a:gd name="T1" fmla="*/ 21 h 120"/>
                <a:gd name="T2" fmla="*/ 26 w 129"/>
                <a:gd name="T3" fmla="*/ 45 h 120"/>
                <a:gd name="T4" fmla="*/ 0 w 129"/>
                <a:gd name="T5" fmla="*/ 25 h 120"/>
                <a:gd name="T6" fmla="*/ 38 w 129"/>
                <a:gd name="T7" fmla="*/ 0 h 120"/>
                <a:gd name="T8" fmla="*/ 64 w 129"/>
                <a:gd name="T9" fmla="*/ 21 h 120"/>
                <a:gd name="T10" fmla="*/ 64 w 129"/>
                <a:gd name="T11" fmla="*/ 69 h 120"/>
                <a:gd name="T12" fmla="*/ 38 w 129"/>
                <a:gd name="T13" fmla="*/ 91 h 120"/>
                <a:gd name="T14" fmla="*/ 0 w 129"/>
                <a:gd name="T15" fmla="*/ 66 h 120"/>
                <a:gd name="T16" fmla="*/ 26 w 129"/>
                <a:gd name="T17" fmla="*/ 45 h 120"/>
                <a:gd name="T18" fmla="*/ 64 w 129"/>
                <a:gd name="T19" fmla="*/ 69 h 120"/>
                <a:gd name="T20" fmla="*/ 102 w 129"/>
                <a:gd name="T21" fmla="*/ 97 h 120"/>
                <a:gd name="T22" fmla="*/ 64 w 129"/>
                <a:gd name="T23" fmla="*/ 120 h 120"/>
                <a:gd name="T24" fmla="*/ 64 w 129"/>
                <a:gd name="T25" fmla="*/ 120 h 120"/>
                <a:gd name="T26" fmla="*/ 64 w 129"/>
                <a:gd name="T27" fmla="*/ 120 h 120"/>
                <a:gd name="T28" fmla="*/ 64 w 129"/>
                <a:gd name="T29" fmla="*/ 120 h 120"/>
                <a:gd name="T30" fmla="*/ 64 w 129"/>
                <a:gd name="T31" fmla="*/ 120 h 120"/>
                <a:gd name="T32" fmla="*/ 26 w 129"/>
                <a:gd name="T33" fmla="*/ 97 h 120"/>
                <a:gd name="T34" fmla="*/ 26 w 129"/>
                <a:gd name="T35" fmla="*/ 89 h 120"/>
                <a:gd name="T36" fmla="*/ 38 w 129"/>
                <a:gd name="T37" fmla="*/ 96 h 120"/>
                <a:gd name="T38" fmla="*/ 64 w 129"/>
                <a:gd name="T39" fmla="*/ 74 h 120"/>
                <a:gd name="T40" fmla="*/ 64 w 129"/>
                <a:gd name="T41" fmla="*/ 74 h 120"/>
                <a:gd name="T42" fmla="*/ 64 w 129"/>
                <a:gd name="T43" fmla="*/ 74 h 120"/>
                <a:gd name="T44" fmla="*/ 64 w 129"/>
                <a:gd name="T45" fmla="*/ 74 h 120"/>
                <a:gd name="T46" fmla="*/ 64 w 129"/>
                <a:gd name="T47" fmla="*/ 74 h 120"/>
                <a:gd name="T48" fmla="*/ 91 w 129"/>
                <a:gd name="T49" fmla="*/ 96 h 120"/>
                <a:gd name="T50" fmla="*/ 102 w 129"/>
                <a:gd name="T51" fmla="*/ 89 h 120"/>
                <a:gd name="T52" fmla="*/ 102 w 129"/>
                <a:gd name="T53" fmla="*/ 97 h 120"/>
                <a:gd name="T54" fmla="*/ 129 w 129"/>
                <a:gd name="T55" fmla="*/ 25 h 120"/>
                <a:gd name="T56" fmla="*/ 103 w 129"/>
                <a:gd name="T57" fmla="*/ 45 h 120"/>
                <a:gd name="T58" fmla="*/ 64 w 129"/>
                <a:gd name="T59" fmla="*/ 21 h 120"/>
                <a:gd name="T60" fmla="*/ 91 w 129"/>
                <a:gd name="T61" fmla="*/ 0 h 120"/>
                <a:gd name="T62" fmla="*/ 129 w 129"/>
                <a:gd name="T63" fmla="*/ 25 h 120"/>
                <a:gd name="T64" fmla="*/ 129 w 129"/>
                <a:gd name="T65" fmla="*/ 66 h 120"/>
                <a:gd name="T66" fmla="*/ 91 w 129"/>
                <a:gd name="T67" fmla="*/ 91 h 120"/>
                <a:gd name="T68" fmla="*/ 64 w 129"/>
                <a:gd name="T69" fmla="*/ 69 h 120"/>
                <a:gd name="T70" fmla="*/ 103 w 129"/>
                <a:gd name="T71" fmla="*/ 45 h 120"/>
                <a:gd name="T72" fmla="*/ 129 w 129"/>
                <a:gd name="T73" fmla="*/ 6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120">
                  <a:moveTo>
                    <a:pt x="64" y="21"/>
                  </a:moveTo>
                  <a:lnTo>
                    <a:pt x="26" y="45"/>
                  </a:lnTo>
                  <a:lnTo>
                    <a:pt x="0" y="25"/>
                  </a:lnTo>
                  <a:lnTo>
                    <a:pt x="38" y="0"/>
                  </a:lnTo>
                  <a:lnTo>
                    <a:pt x="64" y="21"/>
                  </a:lnTo>
                  <a:close/>
                  <a:moveTo>
                    <a:pt x="64" y="69"/>
                  </a:moveTo>
                  <a:lnTo>
                    <a:pt x="38" y="91"/>
                  </a:lnTo>
                  <a:lnTo>
                    <a:pt x="0" y="66"/>
                  </a:lnTo>
                  <a:lnTo>
                    <a:pt x="26" y="45"/>
                  </a:lnTo>
                  <a:lnTo>
                    <a:pt x="64" y="69"/>
                  </a:lnTo>
                  <a:close/>
                  <a:moveTo>
                    <a:pt x="102" y="97"/>
                  </a:moveTo>
                  <a:lnTo>
                    <a:pt x="64" y="120"/>
                  </a:lnTo>
                  <a:lnTo>
                    <a:pt x="64" y="120"/>
                  </a:lnTo>
                  <a:lnTo>
                    <a:pt x="64" y="120"/>
                  </a:lnTo>
                  <a:lnTo>
                    <a:pt x="64" y="120"/>
                  </a:lnTo>
                  <a:lnTo>
                    <a:pt x="64" y="120"/>
                  </a:lnTo>
                  <a:lnTo>
                    <a:pt x="26" y="97"/>
                  </a:lnTo>
                  <a:lnTo>
                    <a:pt x="26" y="89"/>
                  </a:lnTo>
                  <a:lnTo>
                    <a:pt x="38" y="96"/>
                  </a:lnTo>
                  <a:lnTo>
                    <a:pt x="64" y="74"/>
                  </a:lnTo>
                  <a:lnTo>
                    <a:pt x="64" y="74"/>
                  </a:lnTo>
                  <a:lnTo>
                    <a:pt x="64" y="74"/>
                  </a:lnTo>
                  <a:lnTo>
                    <a:pt x="64" y="74"/>
                  </a:lnTo>
                  <a:lnTo>
                    <a:pt x="64" y="74"/>
                  </a:lnTo>
                  <a:lnTo>
                    <a:pt x="91" y="96"/>
                  </a:lnTo>
                  <a:lnTo>
                    <a:pt x="102" y="89"/>
                  </a:lnTo>
                  <a:lnTo>
                    <a:pt x="102" y="97"/>
                  </a:lnTo>
                  <a:close/>
                  <a:moveTo>
                    <a:pt x="129" y="25"/>
                  </a:moveTo>
                  <a:lnTo>
                    <a:pt x="103" y="45"/>
                  </a:lnTo>
                  <a:lnTo>
                    <a:pt x="64" y="21"/>
                  </a:lnTo>
                  <a:lnTo>
                    <a:pt x="91" y="0"/>
                  </a:lnTo>
                  <a:lnTo>
                    <a:pt x="129" y="25"/>
                  </a:lnTo>
                  <a:close/>
                  <a:moveTo>
                    <a:pt x="129" y="66"/>
                  </a:moveTo>
                  <a:lnTo>
                    <a:pt x="91" y="91"/>
                  </a:lnTo>
                  <a:lnTo>
                    <a:pt x="64" y="69"/>
                  </a:lnTo>
                  <a:lnTo>
                    <a:pt x="103" y="45"/>
                  </a:lnTo>
                  <a:lnTo>
                    <a:pt x="129" y="66"/>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7" name="Freeform 336"/>
            <p:cNvSpPr>
              <a:spLocks/>
            </p:cNvSpPr>
            <p:nvPr/>
          </p:nvSpPr>
          <p:spPr bwMode="auto">
            <a:xfrm>
              <a:off x="3962400" y="1498600"/>
              <a:ext cx="254000" cy="296333"/>
            </a:xfrm>
            <a:custGeom>
              <a:avLst/>
              <a:gdLst>
                <a:gd name="T0" fmla="*/ 101 w 101"/>
                <a:gd name="T1" fmla="*/ 101 h 118"/>
                <a:gd name="T2" fmla="*/ 59 w 101"/>
                <a:gd name="T3" fmla="*/ 118 h 118"/>
                <a:gd name="T4" fmla="*/ 0 w 101"/>
                <a:gd name="T5" fmla="*/ 59 h 118"/>
                <a:gd name="T6" fmla="*/ 59 w 101"/>
                <a:gd name="T7" fmla="*/ 0 h 118"/>
                <a:gd name="T8" fmla="*/ 59 w 101"/>
                <a:gd name="T9" fmla="*/ 59 h 118"/>
                <a:gd name="T10" fmla="*/ 101 w 101"/>
                <a:gd name="T11" fmla="*/ 101 h 118"/>
              </a:gdLst>
              <a:ahLst/>
              <a:cxnLst>
                <a:cxn ang="0">
                  <a:pos x="T0" y="T1"/>
                </a:cxn>
                <a:cxn ang="0">
                  <a:pos x="T2" y="T3"/>
                </a:cxn>
                <a:cxn ang="0">
                  <a:pos x="T4" y="T5"/>
                </a:cxn>
                <a:cxn ang="0">
                  <a:pos x="T6" y="T7"/>
                </a:cxn>
                <a:cxn ang="0">
                  <a:pos x="T8" y="T9"/>
                </a:cxn>
                <a:cxn ang="0">
                  <a:pos x="T10" y="T11"/>
                </a:cxn>
              </a:cxnLst>
              <a:rect l="0" t="0" r="r" b="b"/>
              <a:pathLst>
                <a:path w="101" h="118">
                  <a:moveTo>
                    <a:pt x="101" y="101"/>
                  </a:moveTo>
                  <a:cubicBezTo>
                    <a:pt x="90" y="111"/>
                    <a:pt x="75" y="118"/>
                    <a:pt x="59" y="118"/>
                  </a:cubicBezTo>
                  <a:cubicBezTo>
                    <a:pt x="26" y="118"/>
                    <a:pt x="0" y="92"/>
                    <a:pt x="0" y="59"/>
                  </a:cubicBezTo>
                  <a:cubicBezTo>
                    <a:pt x="0" y="26"/>
                    <a:pt x="26" y="0"/>
                    <a:pt x="59" y="0"/>
                  </a:cubicBezTo>
                  <a:cubicBezTo>
                    <a:pt x="59" y="59"/>
                    <a:pt x="59" y="59"/>
                    <a:pt x="59" y="59"/>
                  </a:cubicBezTo>
                  <a:lnTo>
                    <a:pt x="101" y="101"/>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8" name="Freeform 337"/>
            <p:cNvSpPr>
              <a:spLocks/>
            </p:cNvSpPr>
            <p:nvPr/>
          </p:nvSpPr>
          <p:spPr bwMode="auto">
            <a:xfrm>
              <a:off x="4135967" y="1473201"/>
              <a:ext cx="148167" cy="148167"/>
            </a:xfrm>
            <a:custGeom>
              <a:avLst/>
              <a:gdLst>
                <a:gd name="T0" fmla="*/ 0 w 59"/>
                <a:gd name="T1" fmla="*/ 59 h 59"/>
                <a:gd name="T2" fmla="*/ 0 w 59"/>
                <a:gd name="T3" fmla="*/ 0 h 59"/>
                <a:gd name="T4" fmla="*/ 59 w 59"/>
                <a:gd name="T5" fmla="*/ 59 h 59"/>
                <a:gd name="T6" fmla="*/ 0 w 59"/>
                <a:gd name="T7" fmla="*/ 59 h 59"/>
              </a:gdLst>
              <a:ahLst/>
              <a:cxnLst>
                <a:cxn ang="0">
                  <a:pos x="T0" y="T1"/>
                </a:cxn>
                <a:cxn ang="0">
                  <a:pos x="T2" y="T3"/>
                </a:cxn>
                <a:cxn ang="0">
                  <a:pos x="T4" y="T5"/>
                </a:cxn>
                <a:cxn ang="0">
                  <a:pos x="T6" y="T7"/>
                </a:cxn>
              </a:cxnLst>
              <a:rect l="0" t="0" r="r" b="b"/>
              <a:pathLst>
                <a:path w="59" h="59">
                  <a:moveTo>
                    <a:pt x="0" y="59"/>
                  </a:moveTo>
                  <a:cubicBezTo>
                    <a:pt x="0" y="0"/>
                    <a:pt x="0" y="0"/>
                    <a:pt x="0" y="0"/>
                  </a:cubicBezTo>
                  <a:cubicBezTo>
                    <a:pt x="32" y="0"/>
                    <a:pt x="59" y="27"/>
                    <a:pt x="59" y="59"/>
                  </a:cubicBezTo>
                  <a:lnTo>
                    <a:pt x="0" y="59"/>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19" name="Freeform 338"/>
            <p:cNvSpPr>
              <a:spLocks/>
            </p:cNvSpPr>
            <p:nvPr/>
          </p:nvSpPr>
          <p:spPr bwMode="auto">
            <a:xfrm>
              <a:off x="4144434" y="1646768"/>
              <a:ext cx="150284" cy="105833"/>
            </a:xfrm>
            <a:custGeom>
              <a:avLst/>
              <a:gdLst>
                <a:gd name="T0" fmla="*/ 60 w 60"/>
                <a:gd name="T1" fmla="*/ 0 h 42"/>
                <a:gd name="T2" fmla="*/ 42 w 60"/>
                <a:gd name="T3" fmla="*/ 42 h 42"/>
                <a:gd name="T4" fmla="*/ 0 w 60"/>
                <a:gd name="T5" fmla="*/ 0 h 42"/>
                <a:gd name="T6" fmla="*/ 60 w 60"/>
                <a:gd name="T7" fmla="*/ 0 h 42"/>
              </a:gdLst>
              <a:ahLst/>
              <a:cxnLst>
                <a:cxn ang="0">
                  <a:pos x="T0" y="T1"/>
                </a:cxn>
                <a:cxn ang="0">
                  <a:pos x="T2" y="T3"/>
                </a:cxn>
                <a:cxn ang="0">
                  <a:pos x="T4" y="T5"/>
                </a:cxn>
                <a:cxn ang="0">
                  <a:pos x="T6" y="T7"/>
                </a:cxn>
              </a:cxnLst>
              <a:rect l="0" t="0" r="r" b="b"/>
              <a:pathLst>
                <a:path w="60" h="42">
                  <a:moveTo>
                    <a:pt x="60" y="0"/>
                  </a:moveTo>
                  <a:cubicBezTo>
                    <a:pt x="60" y="16"/>
                    <a:pt x="53" y="31"/>
                    <a:pt x="42" y="42"/>
                  </a:cubicBezTo>
                  <a:cubicBezTo>
                    <a:pt x="0" y="0"/>
                    <a:pt x="0" y="0"/>
                    <a:pt x="0" y="0"/>
                  </a:cubicBezTo>
                  <a:lnTo>
                    <a:pt x="60" y="0"/>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0" name="Freeform 347"/>
            <p:cNvSpPr>
              <a:spLocks noEditPoints="1"/>
            </p:cNvSpPr>
            <p:nvPr/>
          </p:nvSpPr>
          <p:spPr bwMode="auto">
            <a:xfrm>
              <a:off x="5302251" y="2916767"/>
              <a:ext cx="160867" cy="160867"/>
            </a:xfrm>
            <a:custGeom>
              <a:avLst/>
              <a:gdLst>
                <a:gd name="T0" fmla="*/ 64 w 64"/>
                <a:gd name="T1" fmla="*/ 32 h 64"/>
                <a:gd name="T2" fmla="*/ 32 w 64"/>
                <a:gd name="T3" fmla="*/ 64 h 64"/>
                <a:gd name="T4" fmla="*/ 0 w 64"/>
                <a:gd name="T5" fmla="*/ 32 h 64"/>
                <a:gd name="T6" fmla="*/ 32 w 64"/>
                <a:gd name="T7" fmla="*/ 0 h 64"/>
                <a:gd name="T8" fmla="*/ 64 w 64"/>
                <a:gd name="T9" fmla="*/ 32 h 64"/>
                <a:gd name="T10" fmla="*/ 15 w 64"/>
                <a:gd name="T11" fmla="*/ 38 h 64"/>
                <a:gd name="T12" fmla="*/ 14 w 64"/>
                <a:gd name="T13" fmla="*/ 32 h 64"/>
                <a:gd name="T14" fmla="*/ 15 w 64"/>
                <a:gd name="T15" fmla="*/ 26 h 64"/>
                <a:gd name="T16" fmla="*/ 8 w 64"/>
                <a:gd name="T17" fmla="*/ 19 h 64"/>
                <a:gd name="T18" fmla="*/ 5 w 64"/>
                <a:gd name="T19" fmla="*/ 32 h 64"/>
                <a:gd name="T20" fmla="*/ 8 w 64"/>
                <a:gd name="T21" fmla="*/ 45 h 64"/>
                <a:gd name="T22" fmla="*/ 15 w 64"/>
                <a:gd name="T23" fmla="*/ 38 h 64"/>
                <a:gd name="T24" fmla="*/ 46 w 64"/>
                <a:gd name="T25" fmla="*/ 32 h 64"/>
                <a:gd name="T26" fmla="*/ 32 w 64"/>
                <a:gd name="T27" fmla="*/ 18 h 64"/>
                <a:gd name="T28" fmla="*/ 19 w 64"/>
                <a:gd name="T29" fmla="*/ 32 h 64"/>
                <a:gd name="T30" fmla="*/ 32 w 64"/>
                <a:gd name="T31" fmla="*/ 46 h 64"/>
                <a:gd name="T32" fmla="*/ 46 w 64"/>
                <a:gd name="T33" fmla="*/ 32 h 64"/>
                <a:gd name="T34" fmla="*/ 20 w 64"/>
                <a:gd name="T35" fmla="*/ 8 h 64"/>
                <a:gd name="T36" fmla="*/ 26 w 64"/>
                <a:gd name="T37" fmla="*/ 15 h 64"/>
                <a:gd name="T38" fmla="*/ 32 w 64"/>
                <a:gd name="T39" fmla="*/ 14 h 64"/>
                <a:gd name="T40" fmla="*/ 38 w 64"/>
                <a:gd name="T41" fmla="*/ 15 h 64"/>
                <a:gd name="T42" fmla="*/ 45 w 64"/>
                <a:gd name="T43" fmla="*/ 8 h 64"/>
                <a:gd name="T44" fmla="*/ 32 w 64"/>
                <a:gd name="T45" fmla="*/ 5 h 64"/>
                <a:gd name="T46" fmla="*/ 20 w 64"/>
                <a:gd name="T47" fmla="*/ 8 h 64"/>
                <a:gd name="T48" fmla="*/ 45 w 64"/>
                <a:gd name="T49" fmla="*/ 56 h 64"/>
                <a:gd name="T50" fmla="*/ 38 w 64"/>
                <a:gd name="T51" fmla="*/ 49 h 64"/>
                <a:gd name="T52" fmla="*/ 32 w 64"/>
                <a:gd name="T53" fmla="*/ 50 h 64"/>
                <a:gd name="T54" fmla="*/ 26 w 64"/>
                <a:gd name="T55" fmla="*/ 49 h 64"/>
                <a:gd name="T56" fmla="*/ 20 w 64"/>
                <a:gd name="T57" fmla="*/ 56 h 64"/>
                <a:gd name="T58" fmla="*/ 32 w 64"/>
                <a:gd name="T59" fmla="*/ 59 h 64"/>
                <a:gd name="T60" fmla="*/ 45 w 64"/>
                <a:gd name="T61" fmla="*/ 56 h 64"/>
                <a:gd name="T62" fmla="*/ 57 w 64"/>
                <a:gd name="T63" fmla="*/ 45 h 64"/>
                <a:gd name="T64" fmla="*/ 60 w 64"/>
                <a:gd name="T65" fmla="*/ 32 h 64"/>
                <a:gd name="T66" fmla="*/ 57 w 64"/>
                <a:gd name="T67" fmla="*/ 19 h 64"/>
                <a:gd name="T68" fmla="*/ 50 w 64"/>
                <a:gd name="T69" fmla="*/ 26 h 64"/>
                <a:gd name="T70" fmla="*/ 51 w 64"/>
                <a:gd name="T71" fmla="*/ 32 h 64"/>
                <a:gd name="T72" fmla="*/ 50 w 64"/>
                <a:gd name="T73" fmla="*/ 38 h 64"/>
                <a:gd name="T74" fmla="*/ 57 w 64"/>
                <a:gd name="T75"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4">
                  <a:moveTo>
                    <a:pt x="64" y="32"/>
                  </a:moveTo>
                  <a:cubicBezTo>
                    <a:pt x="64" y="50"/>
                    <a:pt x="50" y="64"/>
                    <a:pt x="32" y="64"/>
                  </a:cubicBezTo>
                  <a:cubicBezTo>
                    <a:pt x="15" y="64"/>
                    <a:pt x="0" y="50"/>
                    <a:pt x="0" y="32"/>
                  </a:cubicBezTo>
                  <a:cubicBezTo>
                    <a:pt x="0" y="14"/>
                    <a:pt x="15" y="0"/>
                    <a:pt x="32" y="0"/>
                  </a:cubicBezTo>
                  <a:cubicBezTo>
                    <a:pt x="50" y="0"/>
                    <a:pt x="64" y="14"/>
                    <a:pt x="64" y="32"/>
                  </a:cubicBezTo>
                  <a:close/>
                  <a:moveTo>
                    <a:pt x="15" y="38"/>
                  </a:moveTo>
                  <a:cubicBezTo>
                    <a:pt x="15" y="36"/>
                    <a:pt x="14" y="34"/>
                    <a:pt x="14" y="32"/>
                  </a:cubicBezTo>
                  <a:cubicBezTo>
                    <a:pt x="14" y="30"/>
                    <a:pt x="15" y="28"/>
                    <a:pt x="15" y="26"/>
                  </a:cubicBezTo>
                  <a:cubicBezTo>
                    <a:pt x="8" y="19"/>
                    <a:pt x="8" y="19"/>
                    <a:pt x="8" y="19"/>
                  </a:cubicBezTo>
                  <a:cubicBezTo>
                    <a:pt x="6" y="23"/>
                    <a:pt x="5" y="27"/>
                    <a:pt x="5" y="32"/>
                  </a:cubicBezTo>
                  <a:cubicBezTo>
                    <a:pt x="5" y="37"/>
                    <a:pt x="6" y="41"/>
                    <a:pt x="8" y="45"/>
                  </a:cubicBezTo>
                  <a:lnTo>
                    <a:pt x="15" y="38"/>
                  </a:lnTo>
                  <a:close/>
                  <a:moveTo>
                    <a:pt x="46" y="32"/>
                  </a:moveTo>
                  <a:cubicBezTo>
                    <a:pt x="46" y="24"/>
                    <a:pt x="40" y="18"/>
                    <a:pt x="32" y="18"/>
                  </a:cubicBezTo>
                  <a:cubicBezTo>
                    <a:pt x="25" y="18"/>
                    <a:pt x="19" y="24"/>
                    <a:pt x="19" y="32"/>
                  </a:cubicBezTo>
                  <a:cubicBezTo>
                    <a:pt x="19" y="40"/>
                    <a:pt x="25" y="46"/>
                    <a:pt x="32" y="46"/>
                  </a:cubicBezTo>
                  <a:cubicBezTo>
                    <a:pt x="40" y="46"/>
                    <a:pt x="46" y="40"/>
                    <a:pt x="46" y="32"/>
                  </a:cubicBezTo>
                  <a:close/>
                  <a:moveTo>
                    <a:pt x="20" y="8"/>
                  </a:moveTo>
                  <a:cubicBezTo>
                    <a:pt x="26" y="15"/>
                    <a:pt x="26" y="15"/>
                    <a:pt x="26" y="15"/>
                  </a:cubicBezTo>
                  <a:cubicBezTo>
                    <a:pt x="28" y="14"/>
                    <a:pt x="30" y="14"/>
                    <a:pt x="32" y="14"/>
                  </a:cubicBezTo>
                  <a:cubicBezTo>
                    <a:pt x="35" y="14"/>
                    <a:pt x="37" y="14"/>
                    <a:pt x="38" y="15"/>
                  </a:cubicBezTo>
                  <a:cubicBezTo>
                    <a:pt x="45" y="8"/>
                    <a:pt x="45" y="8"/>
                    <a:pt x="45" y="8"/>
                  </a:cubicBezTo>
                  <a:cubicBezTo>
                    <a:pt x="41" y="6"/>
                    <a:pt x="37" y="5"/>
                    <a:pt x="32" y="5"/>
                  </a:cubicBezTo>
                  <a:cubicBezTo>
                    <a:pt x="28" y="5"/>
                    <a:pt x="23" y="6"/>
                    <a:pt x="20" y="8"/>
                  </a:cubicBezTo>
                  <a:close/>
                  <a:moveTo>
                    <a:pt x="45" y="56"/>
                  </a:moveTo>
                  <a:cubicBezTo>
                    <a:pt x="38" y="49"/>
                    <a:pt x="38" y="49"/>
                    <a:pt x="38" y="49"/>
                  </a:cubicBezTo>
                  <a:cubicBezTo>
                    <a:pt x="37" y="50"/>
                    <a:pt x="35" y="50"/>
                    <a:pt x="32" y="50"/>
                  </a:cubicBezTo>
                  <a:cubicBezTo>
                    <a:pt x="30" y="50"/>
                    <a:pt x="28" y="50"/>
                    <a:pt x="26" y="49"/>
                  </a:cubicBezTo>
                  <a:cubicBezTo>
                    <a:pt x="20" y="56"/>
                    <a:pt x="20" y="56"/>
                    <a:pt x="20" y="56"/>
                  </a:cubicBezTo>
                  <a:cubicBezTo>
                    <a:pt x="23" y="58"/>
                    <a:pt x="28" y="59"/>
                    <a:pt x="32" y="59"/>
                  </a:cubicBezTo>
                  <a:cubicBezTo>
                    <a:pt x="37" y="59"/>
                    <a:pt x="41" y="58"/>
                    <a:pt x="45" y="56"/>
                  </a:cubicBezTo>
                  <a:close/>
                  <a:moveTo>
                    <a:pt x="57" y="45"/>
                  </a:moveTo>
                  <a:cubicBezTo>
                    <a:pt x="59" y="41"/>
                    <a:pt x="60" y="37"/>
                    <a:pt x="60" y="32"/>
                  </a:cubicBezTo>
                  <a:cubicBezTo>
                    <a:pt x="60" y="27"/>
                    <a:pt x="59" y="23"/>
                    <a:pt x="57" y="19"/>
                  </a:cubicBezTo>
                  <a:cubicBezTo>
                    <a:pt x="50" y="26"/>
                    <a:pt x="50" y="26"/>
                    <a:pt x="50" y="26"/>
                  </a:cubicBezTo>
                  <a:cubicBezTo>
                    <a:pt x="50" y="28"/>
                    <a:pt x="51" y="30"/>
                    <a:pt x="51" y="32"/>
                  </a:cubicBezTo>
                  <a:cubicBezTo>
                    <a:pt x="51" y="34"/>
                    <a:pt x="50" y="36"/>
                    <a:pt x="50" y="38"/>
                  </a:cubicBezTo>
                  <a:lnTo>
                    <a:pt x="57" y="4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1" name="Freeform 355"/>
            <p:cNvSpPr>
              <a:spLocks/>
            </p:cNvSpPr>
            <p:nvPr/>
          </p:nvSpPr>
          <p:spPr bwMode="auto">
            <a:xfrm>
              <a:off x="5670551" y="239183"/>
              <a:ext cx="605367" cy="601133"/>
            </a:xfrm>
            <a:custGeom>
              <a:avLst/>
              <a:gdLst>
                <a:gd name="T0" fmla="*/ 214 w 241"/>
                <a:gd name="T1" fmla="*/ 64 h 240"/>
                <a:gd name="T2" fmla="*/ 187 w 241"/>
                <a:gd name="T3" fmla="*/ 91 h 240"/>
                <a:gd name="T4" fmla="*/ 214 w 241"/>
                <a:gd name="T5" fmla="*/ 207 h 240"/>
                <a:gd name="T6" fmla="*/ 212 w 241"/>
                <a:gd name="T7" fmla="*/ 213 h 240"/>
                <a:gd name="T8" fmla="*/ 191 w 241"/>
                <a:gd name="T9" fmla="*/ 229 h 240"/>
                <a:gd name="T10" fmla="*/ 187 w 241"/>
                <a:gd name="T11" fmla="*/ 230 h 240"/>
                <a:gd name="T12" fmla="*/ 186 w 241"/>
                <a:gd name="T13" fmla="*/ 230 h 240"/>
                <a:gd name="T14" fmla="*/ 183 w 241"/>
                <a:gd name="T15" fmla="*/ 227 h 240"/>
                <a:gd name="T16" fmla="*/ 136 w 241"/>
                <a:gd name="T17" fmla="*/ 142 h 240"/>
                <a:gd name="T18" fmla="*/ 93 w 241"/>
                <a:gd name="T19" fmla="*/ 185 h 240"/>
                <a:gd name="T20" fmla="*/ 102 w 241"/>
                <a:gd name="T21" fmla="*/ 218 h 240"/>
                <a:gd name="T22" fmla="*/ 101 w 241"/>
                <a:gd name="T23" fmla="*/ 223 h 240"/>
                <a:gd name="T24" fmla="*/ 85 w 241"/>
                <a:gd name="T25" fmla="*/ 239 h 240"/>
                <a:gd name="T26" fmla="*/ 81 w 241"/>
                <a:gd name="T27" fmla="*/ 240 h 240"/>
                <a:gd name="T28" fmla="*/ 80 w 241"/>
                <a:gd name="T29" fmla="*/ 240 h 240"/>
                <a:gd name="T30" fmla="*/ 76 w 241"/>
                <a:gd name="T31" fmla="*/ 238 h 240"/>
                <a:gd name="T32" fmla="*/ 45 w 241"/>
                <a:gd name="T33" fmla="*/ 196 h 240"/>
                <a:gd name="T34" fmla="*/ 3 w 241"/>
                <a:gd name="T35" fmla="*/ 165 h 240"/>
                <a:gd name="T36" fmla="*/ 1 w 241"/>
                <a:gd name="T37" fmla="*/ 161 h 240"/>
                <a:gd name="T38" fmla="*/ 2 w 241"/>
                <a:gd name="T39" fmla="*/ 157 h 240"/>
                <a:gd name="T40" fmla="*/ 18 w 241"/>
                <a:gd name="T41" fmla="*/ 140 h 240"/>
                <a:gd name="T42" fmla="*/ 22 w 241"/>
                <a:gd name="T43" fmla="*/ 139 h 240"/>
                <a:gd name="T44" fmla="*/ 23 w 241"/>
                <a:gd name="T45" fmla="*/ 139 h 240"/>
                <a:gd name="T46" fmla="*/ 56 w 241"/>
                <a:gd name="T47" fmla="*/ 148 h 240"/>
                <a:gd name="T48" fmla="*/ 99 w 241"/>
                <a:gd name="T49" fmla="*/ 105 h 240"/>
                <a:gd name="T50" fmla="*/ 14 w 241"/>
                <a:gd name="T51" fmla="*/ 58 h 240"/>
                <a:gd name="T52" fmla="*/ 11 w 241"/>
                <a:gd name="T53" fmla="*/ 54 h 240"/>
                <a:gd name="T54" fmla="*/ 13 w 241"/>
                <a:gd name="T55" fmla="*/ 50 h 240"/>
                <a:gd name="T56" fmla="*/ 34 w 241"/>
                <a:gd name="T57" fmla="*/ 28 h 240"/>
                <a:gd name="T58" fmla="*/ 39 w 241"/>
                <a:gd name="T59" fmla="*/ 27 h 240"/>
                <a:gd name="T60" fmla="*/ 150 w 241"/>
                <a:gd name="T61" fmla="*/ 54 h 240"/>
                <a:gd name="T62" fmla="*/ 177 w 241"/>
                <a:gd name="T63" fmla="*/ 27 h 240"/>
                <a:gd name="T64" fmla="*/ 230 w 241"/>
                <a:gd name="T65" fmla="*/ 11 h 240"/>
                <a:gd name="T66" fmla="*/ 214 w 241"/>
                <a:gd name="T67" fmla="*/ 6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240">
                  <a:moveTo>
                    <a:pt x="214" y="64"/>
                  </a:moveTo>
                  <a:cubicBezTo>
                    <a:pt x="187" y="91"/>
                    <a:pt x="187" y="91"/>
                    <a:pt x="187" y="91"/>
                  </a:cubicBezTo>
                  <a:cubicBezTo>
                    <a:pt x="214" y="207"/>
                    <a:pt x="214" y="207"/>
                    <a:pt x="214" y="207"/>
                  </a:cubicBezTo>
                  <a:cubicBezTo>
                    <a:pt x="214" y="209"/>
                    <a:pt x="214" y="211"/>
                    <a:pt x="212" y="213"/>
                  </a:cubicBezTo>
                  <a:cubicBezTo>
                    <a:pt x="191" y="229"/>
                    <a:pt x="191" y="229"/>
                    <a:pt x="191" y="229"/>
                  </a:cubicBezTo>
                  <a:cubicBezTo>
                    <a:pt x="190" y="229"/>
                    <a:pt x="189" y="230"/>
                    <a:pt x="187" y="230"/>
                  </a:cubicBezTo>
                  <a:cubicBezTo>
                    <a:pt x="187" y="230"/>
                    <a:pt x="187" y="230"/>
                    <a:pt x="186" y="230"/>
                  </a:cubicBezTo>
                  <a:cubicBezTo>
                    <a:pt x="185" y="229"/>
                    <a:pt x="183" y="228"/>
                    <a:pt x="183" y="227"/>
                  </a:cubicBezTo>
                  <a:cubicBezTo>
                    <a:pt x="136" y="142"/>
                    <a:pt x="136" y="142"/>
                    <a:pt x="136" y="142"/>
                  </a:cubicBezTo>
                  <a:cubicBezTo>
                    <a:pt x="93" y="185"/>
                    <a:pt x="93" y="185"/>
                    <a:pt x="93" y="185"/>
                  </a:cubicBezTo>
                  <a:cubicBezTo>
                    <a:pt x="102" y="218"/>
                    <a:pt x="102" y="218"/>
                    <a:pt x="102" y="218"/>
                  </a:cubicBezTo>
                  <a:cubicBezTo>
                    <a:pt x="102" y="220"/>
                    <a:pt x="102" y="221"/>
                    <a:pt x="101" y="223"/>
                  </a:cubicBezTo>
                  <a:cubicBezTo>
                    <a:pt x="85" y="239"/>
                    <a:pt x="85" y="239"/>
                    <a:pt x="85" y="239"/>
                  </a:cubicBezTo>
                  <a:cubicBezTo>
                    <a:pt x="84" y="240"/>
                    <a:pt x="82" y="240"/>
                    <a:pt x="81" y="240"/>
                  </a:cubicBezTo>
                  <a:cubicBezTo>
                    <a:pt x="80" y="240"/>
                    <a:pt x="80" y="240"/>
                    <a:pt x="80" y="240"/>
                  </a:cubicBezTo>
                  <a:cubicBezTo>
                    <a:pt x="79" y="240"/>
                    <a:pt x="77" y="240"/>
                    <a:pt x="76" y="238"/>
                  </a:cubicBezTo>
                  <a:cubicBezTo>
                    <a:pt x="45" y="196"/>
                    <a:pt x="45" y="196"/>
                    <a:pt x="45" y="196"/>
                  </a:cubicBezTo>
                  <a:cubicBezTo>
                    <a:pt x="3" y="165"/>
                    <a:pt x="3" y="165"/>
                    <a:pt x="3" y="165"/>
                  </a:cubicBezTo>
                  <a:cubicBezTo>
                    <a:pt x="1" y="164"/>
                    <a:pt x="1" y="162"/>
                    <a:pt x="1" y="161"/>
                  </a:cubicBezTo>
                  <a:cubicBezTo>
                    <a:pt x="0" y="159"/>
                    <a:pt x="1" y="158"/>
                    <a:pt x="2" y="157"/>
                  </a:cubicBezTo>
                  <a:cubicBezTo>
                    <a:pt x="18" y="140"/>
                    <a:pt x="18" y="140"/>
                    <a:pt x="18" y="140"/>
                  </a:cubicBezTo>
                  <a:cubicBezTo>
                    <a:pt x="19" y="139"/>
                    <a:pt x="21" y="139"/>
                    <a:pt x="22" y="139"/>
                  </a:cubicBezTo>
                  <a:cubicBezTo>
                    <a:pt x="22" y="139"/>
                    <a:pt x="23" y="139"/>
                    <a:pt x="23" y="139"/>
                  </a:cubicBezTo>
                  <a:cubicBezTo>
                    <a:pt x="56" y="148"/>
                    <a:pt x="56" y="148"/>
                    <a:pt x="56" y="148"/>
                  </a:cubicBezTo>
                  <a:cubicBezTo>
                    <a:pt x="99" y="105"/>
                    <a:pt x="99" y="105"/>
                    <a:pt x="99" y="105"/>
                  </a:cubicBezTo>
                  <a:cubicBezTo>
                    <a:pt x="14" y="58"/>
                    <a:pt x="14" y="58"/>
                    <a:pt x="14" y="58"/>
                  </a:cubicBezTo>
                  <a:cubicBezTo>
                    <a:pt x="13" y="57"/>
                    <a:pt x="12" y="56"/>
                    <a:pt x="11" y="54"/>
                  </a:cubicBezTo>
                  <a:cubicBezTo>
                    <a:pt x="11" y="53"/>
                    <a:pt x="12" y="51"/>
                    <a:pt x="13" y="50"/>
                  </a:cubicBezTo>
                  <a:cubicBezTo>
                    <a:pt x="34" y="28"/>
                    <a:pt x="34" y="28"/>
                    <a:pt x="34" y="28"/>
                  </a:cubicBezTo>
                  <a:cubicBezTo>
                    <a:pt x="35" y="27"/>
                    <a:pt x="37" y="27"/>
                    <a:pt x="39" y="27"/>
                  </a:cubicBezTo>
                  <a:cubicBezTo>
                    <a:pt x="150" y="54"/>
                    <a:pt x="150" y="54"/>
                    <a:pt x="150" y="54"/>
                  </a:cubicBezTo>
                  <a:cubicBezTo>
                    <a:pt x="177" y="27"/>
                    <a:pt x="177" y="27"/>
                    <a:pt x="177" y="27"/>
                  </a:cubicBezTo>
                  <a:cubicBezTo>
                    <a:pt x="193" y="11"/>
                    <a:pt x="219" y="0"/>
                    <a:pt x="230" y="11"/>
                  </a:cubicBezTo>
                  <a:cubicBezTo>
                    <a:pt x="241" y="22"/>
                    <a:pt x="230" y="48"/>
                    <a:pt x="214" y="64"/>
                  </a:cubicBez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2" name="Freeform 357"/>
            <p:cNvSpPr>
              <a:spLocks noEditPoints="1"/>
            </p:cNvSpPr>
            <p:nvPr/>
          </p:nvSpPr>
          <p:spPr bwMode="auto">
            <a:xfrm>
              <a:off x="5742518" y="1945217"/>
              <a:ext cx="478367" cy="317500"/>
            </a:xfrm>
            <a:custGeom>
              <a:avLst/>
              <a:gdLst>
                <a:gd name="T0" fmla="*/ 190 w 191"/>
                <a:gd name="T1" fmla="*/ 34 h 127"/>
                <a:gd name="T2" fmla="*/ 97 w 191"/>
                <a:gd name="T3" fmla="*/ 63 h 127"/>
                <a:gd name="T4" fmla="*/ 96 w 191"/>
                <a:gd name="T5" fmla="*/ 63 h 127"/>
                <a:gd name="T6" fmla="*/ 95 w 191"/>
                <a:gd name="T7" fmla="*/ 63 h 127"/>
                <a:gd name="T8" fmla="*/ 41 w 191"/>
                <a:gd name="T9" fmla="*/ 46 h 127"/>
                <a:gd name="T10" fmla="*/ 32 w 191"/>
                <a:gd name="T11" fmla="*/ 70 h 127"/>
                <a:gd name="T12" fmla="*/ 38 w 191"/>
                <a:gd name="T13" fmla="*/ 79 h 127"/>
                <a:gd name="T14" fmla="*/ 33 w 191"/>
                <a:gd name="T15" fmla="*/ 88 h 127"/>
                <a:gd name="T16" fmla="*/ 38 w 191"/>
                <a:gd name="T17" fmla="*/ 124 h 127"/>
                <a:gd name="T18" fmla="*/ 37 w 191"/>
                <a:gd name="T19" fmla="*/ 126 h 127"/>
                <a:gd name="T20" fmla="*/ 35 w 191"/>
                <a:gd name="T21" fmla="*/ 127 h 127"/>
                <a:gd name="T22" fmla="*/ 19 w 191"/>
                <a:gd name="T23" fmla="*/ 127 h 127"/>
                <a:gd name="T24" fmla="*/ 17 w 191"/>
                <a:gd name="T25" fmla="*/ 126 h 127"/>
                <a:gd name="T26" fmla="*/ 16 w 191"/>
                <a:gd name="T27" fmla="*/ 124 h 127"/>
                <a:gd name="T28" fmla="*/ 21 w 191"/>
                <a:gd name="T29" fmla="*/ 88 h 127"/>
                <a:gd name="T30" fmla="*/ 16 w 191"/>
                <a:gd name="T31" fmla="*/ 79 h 127"/>
                <a:gd name="T32" fmla="*/ 22 w 191"/>
                <a:gd name="T33" fmla="*/ 70 h 127"/>
                <a:gd name="T34" fmla="*/ 30 w 191"/>
                <a:gd name="T35" fmla="*/ 43 h 127"/>
                <a:gd name="T36" fmla="*/ 2 w 191"/>
                <a:gd name="T37" fmla="*/ 34 h 127"/>
                <a:gd name="T38" fmla="*/ 0 w 191"/>
                <a:gd name="T39" fmla="*/ 31 h 127"/>
                <a:gd name="T40" fmla="*/ 2 w 191"/>
                <a:gd name="T41" fmla="*/ 29 h 127"/>
                <a:gd name="T42" fmla="*/ 95 w 191"/>
                <a:gd name="T43" fmla="*/ 0 h 127"/>
                <a:gd name="T44" fmla="*/ 96 w 191"/>
                <a:gd name="T45" fmla="*/ 0 h 127"/>
                <a:gd name="T46" fmla="*/ 97 w 191"/>
                <a:gd name="T47" fmla="*/ 0 h 127"/>
                <a:gd name="T48" fmla="*/ 190 w 191"/>
                <a:gd name="T49" fmla="*/ 29 h 127"/>
                <a:gd name="T50" fmla="*/ 191 w 191"/>
                <a:gd name="T51" fmla="*/ 31 h 127"/>
                <a:gd name="T52" fmla="*/ 190 w 191"/>
                <a:gd name="T53" fmla="*/ 34 h 127"/>
                <a:gd name="T54" fmla="*/ 149 w 191"/>
                <a:gd name="T55" fmla="*/ 85 h 127"/>
                <a:gd name="T56" fmla="*/ 96 w 191"/>
                <a:gd name="T57" fmla="*/ 106 h 127"/>
                <a:gd name="T58" fmla="*/ 43 w 191"/>
                <a:gd name="T59" fmla="*/ 85 h 127"/>
                <a:gd name="T60" fmla="*/ 44 w 191"/>
                <a:gd name="T61" fmla="*/ 58 h 127"/>
                <a:gd name="T62" fmla="*/ 92 w 191"/>
                <a:gd name="T63" fmla="*/ 73 h 127"/>
                <a:gd name="T64" fmla="*/ 96 w 191"/>
                <a:gd name="T65" fmla="*/ 74 h 127"/>
                <a:gd name="T66" fmla="*/ 100 w 191"/>
                <a:gd name="T67" fmla="*/ 73 h 127"/>
                <a:gd name="T68" fmla="*/ 148 w 191"/>
                <a:gd name="T69" fmla="*/ 58 h 127"/>
                <a:gd name="T70" fmla="*/ 149 w 191"/>
                <a:gd name="T71" fmla="*/ 8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1" h="127">
                  <a:moveTo>
                    <a:pt x="190" y="34"/>
                  </a:moveTo>
                  <a:cubicBezTo>
                    <a:pt x="97" y="63"/>
                    <a:pt x="97" y="63"/>
                    <a:pt x="97" y="63"/>
                  </a:cubicBezTo>
                  <a:cubicBezTo>
                    <a:pt x="96" y="63"/>
                    <a:pt x="96" y="63"/>
                    <a:pt x="96" y="63"/>
                  </a:cubicBezTo>
                  <a:cubicBezTo>
                    <a:pt x="95" y="63"/>
                    <a:pt x="95" y="63"/>
                    <a:pt x="95" y="63"/>
                  </a:cubicBezTo>
                  <a:cubicBezTo>
                    <a:pt x="41" y="46"/>
                    <a:pt x="41" y="46"/>
                    <a:pt x="41" y="46"/>
                  </a:cubicBezTo>
                  <a:cubicBezTo>
                    <a:pt x="36" y="50"/>
                    <a:pt x="33" y="59"/>
                    <a:pt x="32" y="70"/>
                  </a:cubicBezTo>
                  <a:cubicBezTo>
                    <a:pt x="36" y="72"/>
                    <a:pt x="38" y="75"/>
                    <a:pt x="38" y="79"/>
                  </a:cubicBezTo>
                  <a:cubicBezTo>
                    <a:pt x="38" y="83"/>
                    <a:pt x="36" y="86"/>
                    <a:pt x="33" y="88"/>
                  </a:cubicBezTo>
                  <a:cubicBezTo>
                    <a:pt x="38" y="124"/>
                    <a:pt x="38" y="124"/>
                    <a:pt x="38" y="124"/>
                  </a:cubicBezTo>
                  <a:cubicBezTo>
                    <a:pt x="38" y="125"/>
                    <a:pt x="37" y="125"/>
                    <a:pt x="37" y="126"/>
                  </a:cubicBezTo>
                  <a:cubicBezTo>
                    <a:pt x="36" y="127"/>
                    <a:pt x="36" y="127"/>
                    <a:pt x="35" y="127"/>
                  </a:cubicBezTo>
                  <a:cubicBezTo>
                    <a:pt x="19" y="127"/>
                    <a:pt x="19" y="127"/>
                    <a:pt x="19" y="127"/>
                  </a:cubicBezTo>
                  <a:cubicBezTo>
                    <a:pt x="18" y="127"/>
                    <a:pt x="18" y="127"/>
                    <a:pt x="17" y="126"/>
                  </a:cubicBezTo>
                  <a:cubicBezTo>
                    <a:pt x="17" y="125"/>
                    <a:pt x="16" y="125"/>
                    <a:pt x="16" y="124"/>
                  </a:cubicBezTo>
                  <a:cubicBezTo>
                    <a:pt x="21" y="88"/>
                    <a:pt x="21" y="88"/>
                    <a:pt x="21" y="88"/>
                  </a:cubicBezTo>
                  <a:cubicBezTo>
                    <a:pt x="18" y="86"/>
                    <a:pt x="16" y="83"/>
                    <a:pt x="16" y="79"/>
                  </a:cubicBezTo>
                  <a:cubicBezTo>
                    <a:pt x="16" y="75"/>
                    <a:pt x="19" y="72"/>
                    <a:pt x="22" y="70"/>
                  </a:cubicBezTo>
                  <a:cubicBezTo>
                    <a:pt x="22" y="60"/>
                    <a:pt x="25" y="50"/>
                    <a:pt x="30" y="43"/>
                  </a:cubicBezTo>
                  <a:cubicBezTo>
                    <a:pt x="2" y="34"/>
                    <a:pt x="2" y="34"/>
                    <a:pt x="2" y="34"/>
                  </a:cubicBezTo>
                  <a:cubicBezTo>
                    <a:pt x="1" y="34"/>
                    <a:pt x="0" y="33"/>
                    <a:pt x="0" y="31"/>
                  </a:cubicBezTo>
                  <a:cubicBezTo>
                    <a:pt x="0" y="30"/>
                    <a:pt x="1" y="29"/>
                    <a:pt x="2" y="29"/>
                  </a:cubicBezTo>
                  <a:cubicBezTo>
                    <a:pt x="95" y="0"/>
                    <a:pt x="95" y="0"/>
                    <a:pt x="95" y="0"/>
                  </a:cubicBezTo>
                  <a:cubicBezTo>
                    <a:pt x="96" y="0"/>
                    <a:pt x="96" y="0"/>
                    <a:pt x="96" y="0"/>
                  </a:cubicBezTo>
                  <a:cubicBezTo>
                    <a:pt x="97" y="0"/>
                    <a:pt x="97" y="0"/>
                    <a:pt x="97" y="0"/>
                  </a:cubicBezTo>
                  <a:cubicBezTo>
                    <a:pt x="190" y="29"/>
                    <a:pt x="190" y="29"/>
                    <a:pt x="190" y="29"/>
                  </a:cubicBezTo>
                  <a:cubicBezTo>
                    <a:pt x="191" y="29"/>
                    <a:pt x="191" y="30"/>
                    <a:pt x="191" y="31"/>
                  </a:cubicBezTo>
                  <a:cubicBezTo>
                    <a:pt x="191" y="33"/>
                    <a:pt x="191" y="34"/>
                    <a:pt x="190" y="34"/>
                  </a:cubicBezTo>
                  <a:close/>
                  <a:moveTo>
                    <a:pt x="149" y="85"/>
                  </a:moveTo>
                  <a:cubicBezTo>
                    <a:pt x="150" y="96"/>
                    <a:pt x="125" y="106"/>
                    <a:pt x="96" y="106"/>
                  </a:cubicBezTo>
                  <a:cubicBezTo>
                    <a:pt x="67" y="106"/>
                    <a:pt x="42" y="96"/>
                    <a:pt x="43" y="85"/>
                  </a:cubicBezTo>
                  <a:cubicBezTo>
                    <a:pt x="44" y="58"/>
                    <a:pt x="44" y="58"/>
                    <a:pt x="44" y="58"/>
                  </a:cubicBezTo>
                  <a:cubicBezTo>
                    <a:pt x="92" y="73"/>
                    <a:pt x="92" y="73"/>
                    <a:pt x="92" y="73"/>
                  </a:cubicBezTo>
                  <a:cubicBezTo>
                    <a:pt x="93" y="74"/>
                    <a:pt x="95" y="74"/>
                    <a:pt x="96" y="74"/>
                  </a:cubicBezTo>
                  <a:cubicBezTo>
                    <a:pt x="97" y="74"/>
                    <a:pt x="99" y="74"/>
                    <a:pt x="100" y="73"/>
                  </a:cubicBezTo>
                  <a:cubicBezTo>
                    <a:pt x="148" y="58"/>
                    <a:pt x="148" y="58"/>
                    <a:pt x="148" y="58"/>
                  </a:cubicBezTo>
                  <a:lnTo>
                    <a:pt x="149" y="85"/>
                  </a:lnTo>
                  <a:close/>
                </a:path>
              </a:pathLst>
            </a:custGeom>
            <a:solidFill>
              <a:srgbClr val="F39C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3" name="Freeform 43"/>
            <p:cNvSpPr>
              <a:spLocks noEditPoints="1"/>
            </p:cNvSpPr>
            <p:nvPr/>
          </p:nvSpPr>
          <p:spPr bwMode="auto">
            <a:xfrm>
              <a:off x="6104469" y="3697818"/>
              <a:ext cx="173567" cy="182033"/>
            </a:xfrm>
            <a:custGeom>
              <a:avLst/>
              <a:gdLst>
                <a:gd name="T0" fmla="*/ 60 w 69"/>
                <a:gd name="T1" fmla="*/ 48 h 72"/>
                <a:gd name="T2" fmla="*/ 47 w 69"/>
                <a:gd name="T3" fmla="*/ 32 h 72"/>
                <a:gd name="T4" fmla="*/ 44 w 69"/>
                <a:gd name="T5" fmla="*/ 10 h 72"/>
                <a:gd name="T6" fmla="*/ 57 w 69"/>
                <a:gd name="T7" fmla="*/ 28 h 72"/>
                <a:gd name="T8" fmla="*/ 60 w 69"/>
                <a:gd name="T9" fmla="*/ 48 h 72"/>
                <a:gd name="T10" fmla="*/ 62 w 69"/>
                <a:gd name="T11" fmla="*/ 25 h 72"/>
                <a:gd name="T12" fmla="*/ 41 w 69"/>
                <a:gd name="T13" fmla="*/ 2 h 72"/>
                <a:gd name="T14" fmla="*/ 5 w 69"/>
                <a:gd name="T15" fmla="*/ 39 h 72"/>
                <a:gd name="T16" fmla="*/ 2 w 69"/>
                <a:gd name="T17" fmla="*/ 50 h 72"/>
                <a:gd name="T18" fmla="*/ 12 w 69"/>
                <a:gd name="T19" fmla="*/ 55 h 72"/>
                <a:gd name="T20" fmla="*/ 15 w 69"/>
                <a:gd name="T21" fmla="*/ 54 h 72"/>
                <a:gd name="T22" fmla="*/ 21 w 69"/>
                <a:gd name="T23" fmla="*/ 58 h 72"/>
                <a:gd name="T24" fmla="*/ 25 w 69"/>
                <a:gd name="T25" fmla="*/ 68 h 72"/>
                <a:gd name="T26" fmla="*/ 30 w 69"/>
                <a:gd name="T27" fmla="*/ 71 h 72"/>
                <a:gd name="T28" fmla="*/ 37 w 69"/>
                <a:gd name="T29" fmla="*/ 68 h 72"/>
                <a:gd name="T30" fmla="*/ 39 w 69"/>
                <a:gd name="T31" fmla="*/ 65 h 72"/>
                <a:gd name="T32" fmla="*/ 35 w 69"/>
                <a:gd name="T33" fmla="*/ 61 h 72"/>
                <a:gd name="T34" fmla="*/ 32 w 69"/>
                <a:gd name="T35" fmla="*/ 53 h 72"/>
                <a:gd name="T36" fmla="*/ 36 w 69"/>
                <a:gd name="T37" fmla="*/ 49 h 72"/>
                <a:gd name="T38" fmla="*/ 64 w 69"/>
                <a:gd name="T39" fmla="*/ 56 h 72"/>
                <a:gd name="T40" fmla="*/ 62 w 69"/>
                <a:gd name="T41"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72">
                  <a:moveTo>
                    <a:pt x="60" y="48"/>
                  </a:moveTo>
                  <a:cubicBezTo>
                    <a:pt x="59" y="49"/>
                    <a:pt x="52" y="43"/>
                    <a:pt x="47" y="32"/>
                  </a:cubicBezTo>
                  <a:cubicBezTo>
                    <a:pt x="42" y="21"/>
                    <a:pt x="43" y="10"/>
                    <a:pt x="44" y="10"/>
                  </a:cubicBezTo>
                  <a:cubicBezTo>
                    <a:pt x="45" y="10"/>
                    <a:pt x="52" y="17"/>
                    <a:pt x="57" y="28"/>
                  </a:cubicBezTo>
                  <a:cubicBezTo>
                    <a:pt x="62" y="39"/>
                    <a:pt x="61" y="48"/>
                    <a:pt x="60" y="48"/>
                  </a:cubicBezTo>
                  <a:close/>
                  <a:moveTo>
                    <a:pt x="62" y="25"/>
                  </a:moveTo>
                  <a:cubicBezTo>
                    <a:pt x="56" y="11"/>
                    <a:pt x="46" y="0"/>
                    <a:pt x="41" y="2"/>
                  </a:cubicBezTo>
                  <a:cubicBezTo>
                    <a:pt x="33" y="5"/>
                    <a:pt x="46" y="22"/>
                    <a:pt x="5" y="39"/>
                  </a:cubicBezTo>
                  <a:cubicBezTo>
                    <a:pt x="1" y="40"/>
                    <a:pt x="0" y="46"/>
                    <a:pt x="2" y="50"/>
                  </a:cubicBezTo>
                  <a:cubicBezTo>
                    <a:pt x="3" y="53"/>
                    <a:pt x="8" y="57"/>
                    <a:pt x="12" y="55"/>
                  </a:cubicBezTo>
                  <a:cubicBezTo>
                    <a:pt x="12" y="55"/>
                    <a:pt x="15" y="54"/>
                    <a:pt x="15" y="54"/>
                  </a:cubicBezTo>
                  <a:cubicBezTo>
                    <a:pt x="17" y="58"/>
                    <a:pt x="20" y="55"/>
                    <a:pt x="21" y="58"/>
                  </a:cubicBezTo>
                  <a:cubicBezTo>
                    <a:pt x="22" y="60"/>
                    <a:pt x="25" y="66"/>
                    <a:pt x="25" y="68"/>
                  </a:cubicBezTo>
                  <a:cubicBezTo>
                    <a:pt x="26" y="70"/>
                    <a:pt x="28" y="72"/>
                    <a:pt x="30" y="71"/>
                  </a:cubicBezTo>
                  <a:cubicBezTo>
                    <a:pt x="31" y="71"/>
                    <a:pt x="36" y="69"/>
                    <a:pt x="37" y="68"/>
                  </a:cubicBezTo>
                  <a:cubicBezTo>
                    <a:pt x="39" y="67"/>
                    <a:pt x="40" y="66"/>
                    <a:pt x="39" y="65"/>
                  </a:cubicBezTo>
                  <a:cubicBezTo>
                    <a:pt x="39" y="63"/>
                    <a:pt x="36" y="63"/>
                    <a:pt x="35" y="61"/>
                  </a:cubicBezTo>
                  <a:cubicBezTo>
                    <a:pt x="35" y="60"/>
                    <a:pt x="32" y="54"/>
                    <a:pt x="32" y="53"/>
                  </a:cubicBezTo>
                  <a:cubicBezTo>
                    <a:pt x="31" y="51"/>
                    <a:pt x="33" y="49"/>
                    <a:pt x="36" y="49"/>
                  </a:cubicBezTo>
                  <a:cubicBezTo>
                    <a:pt x="54" y="47"/>
                    <a:pt x="58" y="58"/>
                    <a:pt x="64" y="56"/>
                  </a:cubicBezTo>
                  <a:cubicBezTo>
                    <a:pt x="69" y="54"/>
                    <a:pt x="68" y="39"/>
                    <a:pt x="62" y="2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4" name="Freeform 55"/>
            <p:cNvSpPr>
              <a:spLocks noEditPoints="1"/>
            </p:cNvSpPr>
            <p:nvPr/>
          </p:nvSpPr>
          <p:spPr bwMode="auto">
            <a:xfrm>
              <a:off x="5029201" y="3848101"/>
              <a:ext cx="76200" cy="71967"/>
            </a:xfrm>
            <a:custGeom>
              <a:avLst/>
              <a:gdLst>
                <a:gd name="T0" fmla="*/ 30 w 30"/>
                <a:gd name="T1" fmla="*/ 6 h 28"/>
                <a:gd name="T2" fmla="*/ 30 w 30"/>
                <a:gd name="T3" fmla="*/ 8 h 28"/>
                <a:gd name="T4" fmla="*/ 28 w 30"/>
                <a:gd name="T5" fmla="*/ 8 h 28"/>
                <a:gd name="T6" fmla="*/ 27 w 30"/>
                <a:gd name="T7" fmla="*/ 9 h 28"/>
                <a:gd name="T8" fmla="*/ 3 w 30"/>
                <a:gd name="T9" fmla="*/ 9 h 28"/>
                <a:gd name="T10" fmla="*/ 2 w 30"/>
                <a:gd name="T11" fmla="*/ 8 h 28"/>
                <a:gd name="T12" fmla="*/ 0 w 30"/>
                <a:gd name="T13" fmla="*/ 8 h 28"/>
                <a:gd name="T14" fmla="*/ 0 w 30"/>
                <a:gd name="T15" fmla="*/ 6 h 28"/>
                <a:gd name="T16" fmla="*/ 15 w 30"/>
                <a:gd name="T17" fmla="*/ 0 h 28"/>
                <a:gd name="T18" fmla="*/ 30 w 30"/>
                <a:gd name="T19" fmla="*/ 6 h 28"/>
                <a:gd name="T20" fmla="*/ 30 w 30"/>
                <a:gd name="T21" fmla="*/ 26 h 28"/>
                <a:gd name="T22" fmla="*/ 30 w 30"/>
                <a:gd name="T23" fmla="*/ 28 h 28"/>
                <a:gd name="T24" fmla="*/ 0 w 30"/>
                <a:gd name="T25" fmla="*/ 28 h 28"/>
                <a:gd name="T26" fmla="*/ 0 w 30"/>
                <a:gd name="T27" fmla="*/ 26 h 28"/>
                <a:gd name="T28" fmla="*/ 1 w 30"/>
                <a:gd name="T29" fmla="*/ 25 h 28"/>
                <a:gd name="T30" fmla="*/ 29 w 30"/>
                <a:gd name="T31" fmla="*/ 25 h 28"/>
                <a:gd name="T32" fmla="*/ 30 w 30"/>
                <a:gd name="T33" fmla="*/ 26 h 28"/>
                <a:gd name="T34" fmla="*/ 8 w 30"/>
                <a:gd name="T35" fmla="*/ 10 h 28"/>
                <a:gd name="T36" fmla="*/ 8 w 30"/>
                <a:gd name="T37" fmla="*/ 22 h 28"/>
                <a:gd name="T38" fmla="*/ 10 w 30"/>
                <a:gd name="T39" fmla="*/ 22 h 28"/>
                <a:gd name="T40" fmla="*/ 10 w 30"/>
                <a:gd name="T41" fmla="*/ 10 h 28"/>
                <a:gd name="T42" fmla="*/ 14 w 30"/>
                <a:gd name="T43" fmla="*/ 10 h 28"/>
                <a:gd name="T44" fmla="*/ 14 w 30"/>
                <a:gd name="T45" fmla="*/ 22 h 28"/>
                <a:gd name="T46" fmla="*/ 16 w 30"/>
                <a:gd name="T47" fmla="*/ 22 h 28"/>
                <a:gd name="T48" fmla="*/ 16 w 30"/>
                <a:gd name="T49" fmla="*/ 10 h 28"/>
                <a:gd name="T50" fmla="*/ 20 w 30"/>
                <a:gd name="T51" fmla="*/ 10 h 28"/>
                <a:gd name="T52" fmla="*/ 20 w 30"/>
                <a:gd name="T53" fmla="*/ 22 h 28"/>
                <a:gd name="T54" fmla="*/ 22 w 30"/>
                <a:gd name="T55" fmla="*/ 22 h 28"/>
                <a:gd name="T56" fmla="*/ 22 w 30"/>
                <a:gd name="T57" fmla="*/ 10 h 28"/>
                <a:gd name="T58" fmla="*/ 26 w 30"/>
                <a:gd name="T59" fmla="*/ 10 h 28"/>
                <a:gd name="T60" fmla="*/ 26 w 30"/>
                <a:gd name="T61" fmla="*/ 22 h 28"/>
                <a:gd name="T62" fmla="*/ 27 w 30"/>
                <a:gd name="T63" fmla="*/ 22 h 28"/>
                <a:gd name="T64" fmla="*/ 28 w 30"/>
                <a:gd name="T65" fmla="*/ 23 h 28"/>
                <a:gd name="T66" fmla="*/ 28 w 30"/>
                <a:gd name="T67" fmla="*/ 24 h 28"/>
                <a:gd name="T68" fmla="*/ 2 w 30"/>
                <a:gd name="T69" fmla="*/ 24 h 28"/>
                <a:gd name="T70" fmla="*/ 2 w 30"/>
                <a:gd name="T71" fmla="*/ 23 h 28"/>
                <a:gd name="T72" fmla="*/ 3 w 30"/>
                <a:gd name="T73" fmla="*/ 22 h 28"/>
                <a:gd name="T74" fmla="*/ 4 w 30"/>
                <a:gd name="T75" fmla="*/ 22 h 28"/>
                <a:gd name="T76" fmla="*/ 4 w 30"/>
                <a:gd name="T77" fmla="*/ 10 h 28"/>
                <a:gd name="T78" fmla="*/ 8 w 30"/>
                <a:gd name="T7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28">
                  <a:moveTo>
                    <a:pt x="30" y="6"/>
                  </a:moveTo>
                  <a:cubicBezTo>
                    <a:pt x="30" y="8"/>
                    <a:pt x="30" y="8"/>
                    <a:pt x="30" y="8"/>
                  </a:cubicBezTo>
                  <a:cubicBezTo>
                    <a:pt x="28" y="8"/>
                    <a:pt x="28" y="8"/>
                    <a:pt x="28" y="8"/>
                  </a:cubicBezTo>
                  <a:cubicBezTo>
                    <a:pt x="28" y="9"/>
                    <a:pt x="27" y="9"/>
                    <a:pt x="27" y="9"/>
                  </a:cubicBezTo>
                  <a:cubicBezTo>
                    <a:pt x="3" y="9"/>
                    <a:pt x="3" y="9"/>
                    <a:pt x="3" y="9"/>
                  </a:cubicBezTo>
                  <a:cubicBezTo>
                    <a:pt x="3" y="9"/>
                    <a:pt x="2" y="9"/>
                    <a:pt x="2" y="8"/>
                  </a:cubicBezTo>
                  <a:cubicBezTo>
                    <a:pt x="0" y="8"/>
                    <a:pt x="0" y="8"/>
                    <a:pt x="0" y="8"/>
                  </a:cubicBezTo>
                  <a:cubicBezTo>
                    <a:pt x="0" y="6"/>
                    <a:pt x="0" y="6"/>
                    <a:pt x="0" y="6"/>
                  </a:cubicBezTo>
                  <a:cubicBezTo>
                    <a:pt x="15" y="0"/>
                    <a:pt x="15" y="0"/>
                    <a:pt x="15" y="0"/>
                  </a:cubicBezTo>
                  <a:lnTo>
                    <a:pt x="30" y="6"/>
                  </a:lnTo>
                  <a:close/>
                  <a:moveTo>
                    <a:pt x="30" y="26"/>
                  </a:moveTo>
                  <a:cubicBezTo>
                    <a:pt x="30" y="28"/>
                    <a:pt x="30" y="28"/>
                    <a:pt x="30" y="28"/>
                  </a:cubicBezTo>
                  <a:cubicBezTo>
                    <a:pt x="0" y="28"/>
                    <a:pt x="0" y="28"/>
                    <a:pt x="0" y="28"/>
                  </a:cubicBezTo>
                  <a:cubicBezTo>
                    <a:pt x="0" y="26"/>
                    <a:pt x="0" y="26"/>
                    <a:pt x="0" y="26"/>
                  </a:cubicBezTo>
                  <a:cubicBezTo>
                    <a:pt x="0" y="26"/>
                    <a:pt x="1" y="25"/>
                    <a:pt x="1" y="25"/>
                  </a:cubicBezTo>
                  <a:cubicBezTo>
                    <a:pt x="29" y="25"/>
                    <a:pt x="29" y="25"/>
                    <a:pt x="29" y="25"/>
                  </a:cubicBezTo>
                  <a:cubicBezTo>
                    <a:pt x="29" y="25"/>
                    <a:pt x="30" y="26"/>
                    <a:pt x="30" y="26"/>
                  </a:cubicBezTo>
                  <a:close/>
                  <a:moveTo>
                    <a:pt x="8" y="10"/>
                  </a:moveTo>
                  <a:cubicBezTo>
                    <a:pt x="8" y="22"/>
                    <a:pt x="8" y="22"/>
                    <a:pt x="8" y="22"/>
                  </a:cubicBezTo>
                  <a:cubicBezTo>
                    <a:pt x="10" y="22"/>
                    <a:pt x="10" y="22"/>
                    <a:pt x="10" y="22"/>
                  </a:cubicBezTo>
                  <a:cubicBezTo>
                    <a:pt x="10" y="10"/>
                    <a:pt x="10" y="10"/>
                    <a:pt x="10" y="10"/>
                  </a:cubicBezTo>
                  <a:cubicBezTo>
                    <a:pt x="14" y="10"/>
                    <a:pt x="14" y="10"/>
                    <a:pt x="14" y="10"/>
                  </a:cubicBezTo>
                  <a:cubicBezTo>
                    <a:pt x="14" y="22"/>
                    <a:pt x="14" y="22"/>
                    <a:pt x="14" y="22"/>
                  </a:cubicBezTo>
                  <a:cubicBezTo>
                    <a:pt x="16" y="22"/>
                    <a:pt x="16" y="22"/>
                    <a:pt x="16" y="22"/>
                  </a:cubicBezTo>
                  <a:cubicBezTo>
                    <a:pt x="16" y="10"/>
                    <a:pt x="16" y="10"/>
                    <a:pt x="16" y="10"/>
                  </a:cubicBezTo>
                  <a:cubicBezTo>
                    <a:pt x="20" y="10"/>
                    <a:pt x="20" y="10"/>
                    <a:pt x="20" y="10"/>
                  </a:cubicBezTo>
                  <a:cubicBezTo>
                    <a:pt x="20" y="22"/>
                    <a:pt x="20" y="22"/>
                    <a:pt x="20" y="22"/>
                  </a:cubicBezTo>
                  <a:cubicBezTo>
                    <a:pt x="22" y="22"/>
                    <a:pt x="22" y="22"/>
                    <a:pt x="22" y="22"/>
                  </a:cubicBezTo>
                  <a:cubicBezTo>
                    <a:pt x="22" y="10"/>
                    <a:pt x="22" y="10"/>
                    <a:pt x="22" y="10"/>
                  </a:cubicBezTo>
                  <a:cubicBezTo>
                    <a:pt x="26" y="10"/>
                    <a:pt x="26" y="10"/>
                    <a:pt x="26" y="10"/>
                  </a:cubicBezTo>
                  <a:cubicBezTo>
                    <a:pt x="26" y="22"/>
                    <a:pt x="26" y="22"/>
                    <a:pt x="26" y="22"/>
                  </a:cubicBezTo>
                  <a:cubicBezTo>
                    <a:pt x="27" y="22"/>
                    <a:pt x="27" y="22"/>
                    <a:pt x="27" y="22"/>
                  </a:cubicBezTo>
                  <a:cubicBezTo>
                    <a:pt x="27" y="22"/>
                    <a:pt x="28" y="23"/>
                    <a:pt x="28" y="23"/>
                  </a:cubicBezTo>
                  <a:cubicBezTo>
                    <a:pt x="28" y="24"/>
                    <a:pt x="28" y="24"/>
                    <a:pt x="28" y="24"/>
                  </a:cubicBezTo>
                  <a:cubicBezTo>
                    <a:pt x="2" y="24"/>
                    <a:pt x="2" y="24"/>
                    <a:pt x="2" y="24"/>
                  </a:cubicBezTo>
                  <a:cubicBezTo>
                    <a:pt x="2" y="23"/>
                    <a:pt x="2" y="23"/>
                    <a:pt x="2" y="23"/>
                  </a:cubicBezTo>
                  <a:cubicBezTo>
                    <a:pt x="2" y="23"/>
                    <a:pt x="3" y="22"/>
                    <a:pt x="3" y="22"/>
                  </a:cubicBezTo>
                  <a:cubicBezTo>
                    <a:pt x="4" y="22"/>
                    <a:pt x="4" y="22"/>
                    <a:pt x="4" y="22"/>
                  </a:cubicBezTo>
                  <a:cubicBezTo>
                    <a:pt x="4" y="10"/>
                    <a:pt x="4" y="10"/>
                    <a:pt x="4" y="10"/>
                  </a:cubicBezTo>
                  <a:lnTo>
                    <a:pt x="8" y="10"/>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5" name="Freeform 59"/>
            <p:cNvSpPr>
              <a:spLocks noEditPoints="1"/>
            </p:cNvSpPr>
            <p:nvPr/>
          </p:nvSpPr>
          <p:spPr bwMode="auto">
            <a:xfrm>
              <a:off x="6015568" y="3994151"/>
              <a:ext cx="137584" cy="127000"/>
            </a:xfrm>
            <a:custGeom>
              <a:avLst/>
              <a:gdLst>
                <a:gd name="T0" fmla="*/ 55 w 55"/>
                <a:gd name="T1" fmla="*/ 48 h 51"/>
                <a:gd name="T2" fmla="*/ 52 w 55"/>
                <a:gd name="T3" fmla="*/ 51 h 51"/>
                <a:gd name="T4" fmla="*/ 3 w 55"/>
                <a:gd name="T5" fmla="*/ 51 h 51"/>
                <a:gd name="T6" fmla="*/ 0 w 55"/>
                <a:gd name="T7" fmla="*/ 48 h 51"/>
                <a:gd name="T8" fmla="*/ 0 w 55"/>
                <a:gd name="T9" fmla="*/ 37 h 51"/>
                <a:gd name="T10" fmla="*/ 3 w 55"/>
                <a:gd name="T11" fmla="*/ 34 h 51"/>
                <a:gd name="T12" fmla="*/ 19 w 55"/>
                <a:gd name="T13" fmla="*/ 34 h 51"/>
                <a:gd name="T14" fmla="*/ 23 w 55"/>
                <a:gd name="T15" fmla="*/ 38 h 51"/>
                <a:gd name="T16" fmla="*/ 28 w 55"/>
                <a:gd name="T17" fmla="*/ 40 h 51"/>
                <a:gd name="T18" fmla="*/ 32 w 55"/>
                <a:gd name="T19" fmla="*/ 38 h 51"/>
                <a:gd name="T20" fmla="*/ 37 w 55"/>
                <a:gd name="T21" fmla="*/ 34 h 51"/>
                <a:gd name="T22" fmla="*/ 52 w 55"/>
                <a:gd name="T23" fmla="*/ 34 h 51"/>
                <a:gd name="T24" fmla="*/ 55 w 55"/>
                <a:gd name="T25" fmla="*/ 37 h 51"/>
                <a:gd name="T26" fmla="*/ 55 w 55"/>
                <a:gd name="T27" fmla="*/ 48 h 51"/>
                <a:gd name="T28" fmla="*/ 44 w 55"/>
                <a:gd name="T29" fmla="*/ 20 h 51"/>
                <a:gd name="T30" fmla="*/ 29 w 55"/>
                <a:gd name="T31" fmla="*/ 35 h 51"/>
                <a:gd name="T32" fmla="*/ 28 w 55"/>
                <a:gd name="T33" fmla="*/ 36 h 51"/>
                <a:gd name="T34" fmla="*/ 26 w 55"/>
                <a:gd name="T35" fmla="*/ 35 h 51"/>
                <a:gd name="T36" fmla="*/ 11 w 55"/>
                <a:gd name="T37" fmla="*/ 20 h 51"/>
                <a:gd name="T38" fmla="*/ 11 w 55"/>
                <a:gd name="T39" fmla="*/ 18 h 51"/>
                <a:gd name="T40" fmla="*/ 13 w 55"/>
                <a:gd name="T41" fmla="*/ 17 h 51"/>
                <a:gd name="T42" fmla="*/ 21 w 55"/>
                <a:gd name="T43" fmla="*/ 17 h 51"/>
                <a:gd name="T44" fmla="*/ 21 w 55"/>
                <a:gd name="T45" fmla="*/ 2 h 51"/>
                <a:gd name="T46" fmla="*/ 23 w 55"/>
                <a:gd name="T47" fmla="*/ 0 h 51"/>
                <a:gd name="T48" fmla="*/ 32 w 55"/>
                <a:gd name="T49" fmla="*/ 0 h 51"/>
                <a:gd name="T50" fmla="*/ 34 w 55"/>
                <a:gd name="T51" fmla="*/ 2 h 51"/>
                <a:gd name="T52" fmla="*/ 34 w 55"/>
                <a:gd name="T53" fmla="*/ 17 h 51"/>
                <a:gd name="T54" fmla="*/ 43 w 55"/>
                <a:gd name="T55" fmla="*/ 17 h 51"/>
                <a:gd name="T56" fmla="*/ 45 w 55"/>
                <a:gd name="T57" fmla="*/ 18 h 51"/>
                <a:gd name="T58" fmla="*/ 44 w 55"/>
                <a:gd name="T59" fmla="*/ 20 h 51"/>
                <a:gd name="T60" fmla="*/ 41 w 55"/>
                <a:gd name="T61" fmla="*/ 43 h 51"/>
                <a:gd name="T62" fmla="*/ 38 w 55"/>
                <a:gd name="T63" fmla="*/ 45 h 51"/>
                <a:gd name="T64" fmla="*/ 41 w 55"/>
                <a:gd name="T65" fmla="*/ 47 h 51"/>
                <a:gd name="T66" fmla="*/ 43 w 55"/>
                <a:gd name="T67" fmla="*/ 45 h 51"/>
                <a:gd name="T68" fmla="*/ 41 w 55"/>
                <a:gd name="T69" fmla="*/ 43 h 51"/>
                <a:gd name="T70" fmla="*/ 49 w 55"/>
                <a:gd name="T71" fmla="*/ 43 h 51"/>
                <a:gd name="T72" fmla="*/ 47 w 55"/>
                <a:gd name="T73" fmla="*/ 45 h 51"/>
                <a:gd name="T74" fmla="*/ 49 w 55"/>
                <a:gd name="T75" fmla="*/ 47 h 51"/>
                <a:gd name="T76" fmla="*/ 51 w 55"/>
                <a:gd name="T77" fmla="*/ 45 h 51"/>
                <a:gd name="T78" fmla="*/ 49 w 55"/>
                <a:gd name="T79"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51">
                  <a:moveTo>
                    <a:pt x="55" y="48"/>
                  </a:moveTo>
                  <a:cubicBezTo>
                    <a:pt x="55" y="50"/>
                    <a:pt x="54" y="51"/>
                    <a:pt x="52" y="51"/>
                  </a:cubicBezTo>
                  <a:cubicBezTo>
                    <a:pt x="3" y="51"/>
                    <a:pt x="3" y="51"/>
                    <a:pt x="3" y="51"/>
                  </a:cubicBezTo>
                  <a:cubicBezTo>
                    <a:pt x="1" y="51"/>
                    <a:pt x="0" y="50"/>
                    <a:pt x="0" y="48"/>
                  </a:cubicBezTo>
                  <a:cubicBezTo>
                    <a:pt x="0" y="37"/>
                    <a:pt x="0" y="37"/>
                    <a:pt x="0" y="37"/>
                  </a:cubicBezTo>
                  <a:cubicBezTo>
                    <a:pt x="0" y="35"/>
                    <a:pt x="1" y="34"/>
                    <a:pt x="3" y="34"/>
                  </a:cubicBezTo>
                  <a:cubicBezTo>
                    <a:pt x="19" y="34"/>
                    <a:pt x="19" y="34"/>
                    <a:pt x="19" y="34"/>
                  </a:cubicBezTo>
                  <a:cubicBezTo>
                    <a:pt x="23" y="38"/>
                    <a:pt x="23" y="38"/>
                    <a:pt x="23" y="38"/>
                  </a:cubicBezTo>
                  <a:cubicBezTo>
                    <a:pt x="24" y="40"/>
                    <a:pt x="26" y="40"/>
                    <a:pt x="28" y="40"/>
                  </a:cubicBezTo>
                  <a:cubicBezTo>
                    <a:pt x="29" y="40"/>
                    <a:pt x="31" y="40"/>
                    <a:pt x="32" y="38"/>
                  </a:cubicBezTo>
                  <a:cubicBezTo>
                    <a:pt x="37" y="34"/>
                    <a:pt x="37" y="34"/>
                    <a:pt x="37" y="34"/>
                  </a:cubicBezTo>
                  <a:cubicBezTo>
                    <a:pt x="52" y="34"/>
                    <a:pt x="52" y="34"/>
                    <a:pt x="52" y="34"/>
                  </a:cubicBezTo>
                  <a:cubicBezTo>
                    <a:pt x="54" y="34"/>
                    <a:pt x="55" y="35"/>
                    <a:pt x="55" y="37"/>
                  </a:cubicBezTo>
                  <a:lnTo>
                    <a:pt x="55" y="48"/>
                  </a:lnTo>
                  <a:close/>
                  <a:moveTo>
                    <a:pt x="44" y="20"/>
                  </a:moveTo>
                  <a:cubicBezTo>
                    <a:pt x="29" y="35"/>
                    <a:pt x="29" y="35"/>
                    <a:pt x="29" y="35"/>
                  </a:cubicBezTo>
                  <a:cubicBezTo>
                    <a:pt x="29" y="36"/>
                    <a:pt x="28" y="36"/>
                    <a:pt x="28" y="36"/>
                  </a:cubicBezTo>
                  <a:cubicBezTo>
                    <a:pt x="27" y="36"/>
                    <a:pt x="27" y="36"/>
                    <a:pt x="26" y="35"/>
                  </a:cubicBezTo>
                  <a:cubicBezTo>
                    <a:pt x="11" y="20"/>
                    <a:pt x="11" y="20"/>
                    <a:pt x="11" y="20"/>
                  </a:cubicBezTo>
                  <a:cubicBezTo>
                    <a:pt x="11" y="20"/>
                    <a:pt x="10" y="19"/>
                    <a:pt x="11" y="18"/>
                  </a:cubicBezTo>
                  <a:cubicBezTo>
                    <a:pt x="11" y="17"/>
                    <a:pt x="12" y="17"/>
                    <a:pt x="13" y="17"/>
                  </a:cubicBezTo>
                  <a:cubicBezTo>
                    <a:pt x="21" y="17"/>
                    <a:pt x="21" y="17"/>
                    <a:pt x="21" y="17"/>
                  </a:cubicBezTo>
                  <a:cubicBezTo>
                    <a:pt x="21" y="2"/>
                    <a:pt x="21" y="2"/>
                    <a:pt x="21" y="2"/>
                  </a:cubicBezTo>
                  <a:cubicBezTo>
                    <a:pt x="21" y="1"/>
                    <a:pt x="22" y="0"/>
                    <a:pt x="23" y="0"/>
                  </a:cubicBezTo>
                  <a:cubicBezTo>
                    <a:pt x="32" y="0"/>
                    <a:pt x="32" y="0"/>
                    <a:pt x="32" y="0"/>
                  </a:cubicBezTo>
                  <a:cubicBezTo>
                    <a:pt x="33" y="0"/>
                    <a:pt x="34" y="1"/>
                    <a:pt x="34" y="2"/>
                  </a:cubicBezTo>
                  <a:cubicBezTo>
                    <a:pt x="34" y="17"/>
                    <a:pt x="34" y="17"/>
                    <a:pt x="34" y="17"/>
                  </a:cubicBezTo>
                  <a:cubicBezTo>
                    <a:pt x="43" y="17"/>
                    <a:pt x="43" y="17"/>
                    <a:pt x="43" y="17"/>
                  </a:cubicBezTo>
                  <a:cubicBezTo>
                    <a:pt x="44" y="17"/>
                    <a:pt x="44" y="17"/>
                    <a:pt x="45" y="18"/>
                  </a:cubicBezTo>
                  <a:cubicBezTo>
                    <a:pt x="45" y="19"/>
                    <a:pt x="45" y="20"/>
                    <a:pt x="44" y="20"/>
                  </a:cubicBezTo>
                  <a:close/>
                  <a:moveTo>
                    <a:pt x="41" y="43"/>
                  </a:moveTo>
                  <a:cubicBezTo>
                    <a:pt x="39" y="43"/>
                    <a:pt x="38" y="43"/>
                    <a:pt x="38" y="45"/>
                  </a:cubicBezTo>
                  <a:cubicBezTo>
                    <a:pt x="38" y="46"/>
                    <a:pt x="39" y="47"/>
                    <a:pt x="41" y="47"/>
                  </a:cubicBezTo>
                  <a:cubicBezTo>
                    <a:pt x="42" y="47"/>
                    <a:pt x="43" y="46"/>
                    <a:pt x="43" y="45"/>
                  </a:cubicBezTo>
                  <a:cubicBezTo>
                    <a:pt x="43" y="43"/>
                    <a:pt x="42" y="43"/>
                    <a:pt x="41" y="43"/>
                  </a:cubicBezTo>
                  <a:close/>
                  <a:moveTo>
                    <a:pt x="49" y="43"/>
                  </a:moveTo>
                  <a:cubicBezTo>
                    <a:pt x="48" y="43"/>
                    <a:pt x="47" y="43"/>
                    <a:pt x="47" y="45"/>
                  </a:cubicBezTo>
                  <a:cubicBezTo>
                    <a:pt x="47" y="46"/>
                    <a:pt x="48" y="47"/>
                    <a:pt x="49" y="47"/>
                  </a:cubicBezTo>
                  <a:cubicBezTo>
                    <a:pt x="50" y="47"/>
                    <a:pt x="51" y="46"/>
                    <a:pt x="51" y="45"/>
                  </a:cubicBezTo>
                  <a:cubicBezTo>
                    <a:pt x="51" y="43"/>
                    <a:pt x="50" y="43"/>
                    <a:pt x="49" y="43"/>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6" name="Freeform 66"/>
            <p:cNvSpPr>
              <a:spLocks noEditPoints="1"/>
            </p:cNvSpPr>
            <p:nvPr/>
          </p:nvSpPr>
          <p:spPr bwMode="auto">
            <a:xfrm>
              <a:off x="5238752" y="3763434"/>
              <a:ext cx="116417" cy="80433"/>
            </a:xfrm>
            <a:custGeom>
              <a:avLst/>
              <a:gdLst>
                <a:gd name="T0" fmla="*/ 47 w 47"/>
                <a:gd name="T1" fmla="*/ 27 h 32"/>
                <a:gd name="T2" fmla="*/ 47 w 47"/>
                <a:gd name="T3" fmla="*/ 30 h 32"/>
                <a:gd name="T4" fmla="*/ 43 w 47"/>
                <a:gd name="T5" fmla="*/ 32 h 32"/>
                <a:gd name="T6" fmla="*/ 4 w 47"/>
                <a:gd name="T7" fmla="*/ 32 h 32"/>
                <a:gd name="T8" fmla="*/ 0 w 47"/>
                <a:gd name="T9" fmla="*/ 30 h 32"/>
                <a:gd name="T10" fmla="*/ 0 w 47"/>
                <a:gd name="T11" fmla="*/ 27 h 32"/>
                <a:gd name="T12" fmla="*/ 4 w 47"/>
                <a:gd name="T13" fmla="*/ 27 h 32"/>
                <a:gd name="T14" fmla="*/ 43 w 47"/>
                <a:gd name="T15" fmla="*/ 27 h 32"/>
                <a:gd name="T16" fmla="*/ 47 w 47"/>
                <a:gd name="T17" fmla="*/ 27 h 32"/>
                <a:gd name="T18" fmla="*/ 6 w 47"/>
                <a:gd name="T19" fmla="*/ 22 h 32"/>
                <a:gd name="T20" fmla="*/ 6 w 47"/>
                <a:gd name="T21" fmla="*/ 4 h 32"/>
                <a:gd name="T22" fmla="*/ 10 w 47"/>
                <a:gd name="T23" fmla="*/ 0 h 32"/>
                <a:gd name="T24" fmla="*/ 37 w 47"/>
                <a:gd name="T25" fmla="*/ 0 h 32"/>
                <a:gd name="T26" fmla="*/ 41 w 47"/>
                <a:gd name="T27" fmla="*/ 4 h 32"/>
                <a:gd name="T28" fmla="*/ 41 w 47"/>
                <a:gd name="T29" fmla="*/ 22 h 32"/>
                <a:gd name="T30" fmla="*/ 37 w 47"/>
                <a:gd name="T31" fmla="*/ 26 h 32"/>
                <a:gd name="T32" fmla="*/ 10 w 47"/>
                <a:gd name="T33" fmla="*/ 26 h 32"/>
                <a:gd name="T34" fmla="*/ 6 w 47"/>
                <a:gd name="T35" fmla="*/ 22 h 32"/>
                <a:gd name="T36" fmla="*/ 10 w 47"/>
                <a:gd name="T37" fmla="*/ 22 h 32"/>
                <a:gd name="T38" fmla="*/ 10 w 47"/>
                <a:gd name="T39" fmla="*/ 22 h 32"/>
                <a:gd name="T40" fmla="*/ 37 w 47"/>
                <a:gd name="T41" fmla="*/ 22 h 32"/>
                <a:gd name="T42" fmla="*/ 38 w 47"/>
                <a:gd name="T43" fmla="*/ 22 h 32"/>
                <a:gd name="T44" fmla="*/ 38 w 47"/>
                <a:gd name="T45" fmla="*/ 4 h 32"/>
                <a:gd name="T46" fmla="*/ 37 w 47"/>
                <a:gd name="T47" fmla="*/ 4 h 32"/>
                <a:gd name="T48" fmla="*/ 10 w 47"/>
                <a:gd name="T49" fmla="*/ 4 h 32"/>
                <a:gd name="T50" fmla="*/ 10 w 47"/>
                <a:gd name="T51" fmla="*/ 4 h 32"/>
                <a:gd name="T52" fmla="*/ 10 w 47"/>
                <a:gd name="T53" fmla="*/ 22 h 32"/>
                <a:gd name="T54" fmla="*/ 26 w 47"/>
                <a:gd name="T55" fmla="*/ 29 h 32"/>
                <a:gd name="T56" fmla="*/ 26 w 47"/>
                <a:gd name="T57" fmla="*/ 29 h 32"/>
                <a:gd name="T58" fmla="*/ 22 w 47"/>
                <a:gd name="T59" fmla="*/ 29 h 32"/>
                <a:gd name="T60" fmla="*/ 21 w 47"/>
                <a:gd name="T61" fmla="*/ 29 h 32"/>
                <a:gd name="T62" fmla="*/ 22 w 47"/>
                <a:gd name="T63" fmla="*/ 30 h 32"/>
                <a:gd name="T64" fmla="*/ 26 w 47"/>
                <a:gd name="T65" fmla="*/ 30 h 32"/>
                <a:gd name="T66" fmla="*/ 26 w 47"/>
                <a:gd name="T6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32">
                  <a:moveTo>
                    <a:pt x="47" y="27"/>
                  </a:moveTo>
                  <a:cubicBezTo>
                    <a:pt x="47" y="30"/>
                    <a:pt x="47" y="30"/>
                    <a:pt x="47" y="30"/>
                  </a:cubicBezTo>
                  <a:cubicBezTo>
                    <a:pt x="47" y="31"/>
                    <a:pt x="46" y="32"/>
                    <a:pt x="43" y="32"/>
                  </a:cubicBezTo>
                  <a:cubicBezTo>
                    <a:pt x="4" y="32"/>
                    <a:pt x="4" y="32"/>
                    <a:pt x="4" y="32"/>
                  </a:cubicBezTo>
                  <a:cubicBezTo>
                    <a:pt x="2" y="32"/>
                    <a:pt x="0" y="31"/>
                    <a:pt x="0" y="30"/>
                  </a:cubicBezTo>
                  <a:cubicBezTo>
                    <a:pt x="0" y="27"/>
                    <a:pt x="0" y="27"/>
                    <a:pt x="0" y="27"/>
                  </a:cubicBezTo>
                  <a:cubicBezTo>
                    <a:pt x="4" y="27"/>
                    <a:pt x="4" y="27"/>
                    <a:pt x="4" y="27"/>
                  </a:cubicBezTo>
                  <a:cubicBezTo>
                    <a:pt x="43" y="27"/>
                    <a:pt x="43" y="27"/>
                    <a:pt x="43" y="27"/>
                  </a:cubicBezTo>
                  <a:lnTo>
                    <a:pt x="47" y="27"/>
                  </a:lnTo>
                  <a:close/>
                  <a:moveTo>
                    <a:pt x="6" y="22"/>
                  </a:moveTo>
                  <a:cubicBezTo>
                    <a:pt x="6" y="4"/>
                    <a:pt x="6" y="4"/>
                    <a:pt x="6" y="4"/>
                  </a:cubicBezTo>
                  <a:cubicBezTo>
                    <a:pt x="6" y="2"/>
                    <a:pt x="8" y="0"/>
                    <a:pt x="10" y="0"/>
                  </a:cubicBezTo>
                  <a:cubicBezTo>
                    <a:pt x="37" y="0"/>
                    <a:pt x="37" y="0"/>
                    <a:pt x="37" y="0"/>
                  </a:cubicBezTo>
                  <a:cubicBezTo>
                    <a:pt x="39" y="0"/>
                    <a:pt x="41" y="2"/>
                    <a:pt x="41" y="4"/>
                  </a:cubicBezTo>
                  <a:cubicBezTo>
                    <a:pt x="41" y="22"/>
                    <a:pt x="41" y="22"/>
                    <a:pt x="41" y="22"/>
                  </a:cubicBezTo>
                  <a:cubicBezTo>
                    <a:pt x="41" y="24"/>
                    <a:pt x="39" y="26"/>
                    <a:pt x="37" y="26"/>
                  </a:cubicBezTo>
                  <a:cubicBezTo>
                    <a:pt x="10" y="26"/>
                    <a:pt x="10" y="26"/>
                    <a:pt x="10" y="26"/>
                  </a:cubicBezTo>
                  <a:cubicBezTo>
                    <a:pt x="8" y="26"/>
                    <a:pt x="6" y="24"/>
                    <a:pt x="6" y="22"/>
                  </a:cubicBezTo>
                  <a:close/>
                  <a:moveTo>
                    <a:pt x="10" y="22"/>
                  </a:moveTo>
                  <a:cubicBezTo>
                    <a:pt x="10" y="22"/>
                    <a:pt x="10" y="22"/>
                    <a:pt x="10" y="22"/>
                  </a:cubicBezTo>
                  <a:cubicBezTo>
                    <a:pt x="37" y="22"/>
                    <a:pt x="37" y="22"/>
                    <a:pt x="37" y="22"/>
                  </a:cubicBezTo>
                  <a:cubicBezTo>
                    <a:pt x="37" y="22"/>
                    <a:pt x="38" y="22"/>
                    <a:pt x="38" y="22"/>
                  </a:cubicBezTo>
                  <a:cubicBezTo>
                    <a:pt x="38" y="4"/>
                    <a:pt x="38" y="4"/>
                    <a:pt x="38" y="4"/>
                  </a:cubicBezTo>
                  <a:cubicBezTo>
                    <a:pt x="38" y="4"/>
                    <a:pt x="37" y="4"/>
                    <a:pt x="37" y="4"/>
                  </a:cubicBezTo>
                  <a:cubicBezTo>
                    <a:pt x="10" y="4"/>
                    <a:pt x="10" y="4"/>
                    <a:pt x="10" y="4"/>
                  </a:cubicBezTo>
                  <a:cubicBezTo>
                    <a:pt x="10" y="4"/>
                    <a:pt x="10" y="4"/>
                    <a:pt x="10" y="4"/>
                  </a:cubicBezTo>
                  <a:lnTo>
                    <a:pt x="10" y="22"/>
                  </a:lnTo>
                  <a:close/>
                  <a:moveTo>
                    <a:pt x="26" y="29"/>
                  </a:moveTo>
                  <a:cubicBezTo>
                    <a:pt x="26" y="29"/>
                    <a:pt x="26" y="29"/>
                    <a:pt x="26" y="29"/>
                  </a:cubicBezTo>
                  <a:cubicBezTo>
                    <a:pt x="22" y="29"/>
                    <a:pt x="22" y="29"/>
                    <a:pt x="22" y="29"/>
                  </a:cubicBezTo>
                  <a:cubicBezTo>
                    <a:pt x="21" y="29"/>
                    <a:pt x="21" y="29"/>
                    <a:pt x="21" y="29"/>
                  </a:cubicBezTo>
                  <a:cubicBezTo>
                    <a:pt x="22" y="30"/>
                    <a:pt x="22" y="30"/>
                    <a:pt x="22" y="30"/>
                  </a:cubicBezTo>
                  <a:cubicBezTo>
                    <a:pt x="26" y="30"/>
                    <a:pt x="26" y="30"/>
                    <a:pt x="26" y="30"/>
                  </a:cubicBezTo>
                  <a:lnTo>
                    <a:pt x="26" y="29"/>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7" name="Freeform 67"/>
            <p:cNvSpPr>
              <a:spLocks noEditPoints="1"/>
            </p:cNvSpPr>
            <p:nvPr/>
          </p:nvSpPr>
          <p:spPr bwMode="auto">
            <a:xfrm>
              <a:off x="6413502" y="4485217"/>
              <a:ext cx="133351" cy="146051"/>
            </a:xfrm>
            <a:custGeom>
              <a:avLst/>
              <a:gdLst>
                <a:gd name="T0" fmla="*/ 52 w 53"/>
                <a:gd name="T1" fmla="*/ 32 h 58"/>
                <a:gd name="T2" fmla="*/ 52 w 53"/>
                <a:gd name="T3" fmla="*/ 35 h 58"/>
                <a:gd name="T4" fmla="*/ 51 w 53"/>
                <a:gd name="T5" fmla="*/ 40 h 58"/>
                <a:gd name="T6" fmla="*/ 51 w 53"/>
                <a:gd name="T7" fmla="*/ 41 h 58"/>
                <a:gd name="T8" fmla="*/ 49 w 53"/>
                <a:gd name="T9" fmla="*/ 47 h 58"/>
                <a:gd name="T10" fmla="*/ 38 w 53"/>
                <a:gd name="T11" fmla="*/ 58 h 58"/>
                <a:gd name="T12" fmla="*/ 37 w 53"/>
                <a:gd name="T13" fmla="*/ 58 h 58"/>
                <a:gd name="T14" fmla="*/ 33 w 53"/>
                <a:gd name="T15" fmla="*/ 58 h 58"/>
                <a:gd name="T16" fmla="*/ 19 w 53"/>
                <a:gd name="T17" fmla="*/ 55 h 58"/>
                <a:gd name="T18" fmla="*/ 15 w 53"/>
                <a:gd name="T19" fmla="*/ 53 h 58"/>
                <a:gd name="T20" fmla="*/ 5 w 53"/>
                <a:gd name="T21" fmla="*/ 53 h 58"/>
                <a:gd name="T22" fmla="*/ 0 w 53"/>
                <a:gd name="T23" fmla="*/ 49 h 58"/>
                <a:gd name="T24" fmla="*/ 0 w 53"/>
                <a:gd name="T25" fmla="*/ 27 h 58"/>
                <a:gd name="T26" fmla="*/ 5 w 53"/>
                <a:gd name="T27" fmla="*/ 22 h 58"/>
                <a:gd name="T28" fmla="*/ 14 w 53"/>
                <a:gd name="T29" fmla="*/ 22 h 58"/>
                <a:gd name="T30" fmla="*/ 19 w 53"/>
                <a:gd name="T31" fmla="*/ 17 h 58"/>
                <a:gd name="T32" fmla="*/ 23 w 53"/>
                <a:gd name="T33" fmla="*/ 13 h 58"/>
                <a:gd name="T34" fmla="*/ 27 w 53"/>
                <a:gd name="T35" fmla="*/ 2 h 58"/>
                <a:gd name="T36" fmla="*/ 30 w 53"/>
                <a:gd name="T37" fmla="*/ 0 h 58"/>
                <a:gd name="T38" fmla="*/ 39 w 53"/>
                <a:gd name="T39" fmla="*/ 5 h 58"/>
                <a:gd name="T40" fmla="*/ 40 w 53"/>
                <a:gd name="T41" fmla="*/ 11 h 58"/>
                <a:gd name="T42" fmla="*/ 38 w 53"/>
                <a:gd name="T43" fmla="*/ 18 h 58"/>
                <a:gd name="T44" fmla="*/ 44 w 53"/>
                <a:gd name="T45" fmla="*/ 18 h 58"/>
                <a:gd name="T46" fmla="*/ 53 w 53"/>
                <a:gd name="T47" fmla="*/ 27 h 58"/>
                <a:gd name="T48" fmla="*/ 52 w 53"/>
                <a:gd name="T49" fmla="*/ 32 h 58"/>
                <a:gd name="T50" fmla="*/ 7 w 53"/>
                <a:gd name="T51" fmla="*/ 44 h 58"/>
                <a:gd name="T52" fmla="*/ 5 w 53"/>
                <a:gd name="T53" fmla="*/ 47 h 58"/>
                <a:gd name="T54" fmla="*/ 7 w 53"/>
                <a:gd name="T55" fmla="*/ 49 h 58"/>
                <a:gd name="T56" fmla="*/ 9 w 53"/>
                <a:gd name="T57" fmla="*/ 47 h 58"/>
                <a:gd name="T58" fmla="*/ 7 w 53"/>
                <a:gd name="T59" fmla="*/ 44 h 58"/>
                <a:gd name="T60" fmla="*/ 44 w 53"/>
                <a:gd name="T61" fmla="*/ 22 h 58"/>
                <a:gd name="T62" fmla="*/ 32 w 53"/>
                <a:gd name="T63" fmla="*/ 22 h 58"/>
                <a:gd name="T64" fmla="*/ 36 w 53"/>
                <a:gd name="T65" fmla="*/ 11 h 58"/>
                <a:gd name="T66" fmla="*/ 30 w 53"/>
                <a:gd name="T67" fmla="*/ 5 h 58"/>
                <a:gd name="T68" fmla="*/ 26 w 53"/>
                <a:gd name="T69" fmla="*/ 16 h 58"/>
                <a:gd name="T70" fmla="*/ 23 w 53"/>
                <a:gd name="T71" fmla="*/ 19 h 58"/>
                <a:gd name="T72" fmla="*/ 15 w 53"/>
                <a:gd name="T73" fmla="*/ 27 h 58"/>
                <a:gd name="T74" fmla="*/ 14 w 53"/>
                <a:gd name="T75" fmla="*/ 27 h 58"/>
                <a:gd name="T76" fmla="*/ 14 w 53"/>
                <a:gd name="T77" fmla="*/ 49 h 58"/>
                <a:gd name="T78" fmla="*/ 15 w 53"/>
                <a:gd name="T79" fmla="*/ 49 h 58"/>
                <a:gd name="T80" fmla="*/ 22 w 53"/>
                <a:gd name="T81" fmla="*/ 51 h 58"/>
                <a:gd name="T82" fmla="*/ 33 w 53"/>
                <a:gd name="T83" fmla="*/ 53 h 58"/>
                <a:gd name="T84" fmla="*/ 38 w 53"/>
                <a:gd name="T85" fmla="*/ 53 h 58"/>
                <a:gd name="T86" fmla="*/ 44 w 53"/>
                <a:gd name="T87" fmla="*/ 47 h 58"/>
                <a:gd name="T88" fmla="*/ 44 w 53"/>
                <a:gd name="T89" fmla="*/ 46 h 58"/>
                <a:gd name="T90" fmla="*/ 46 w 53"/>
                <a:gd name="T91" fmla="*/ 41 h 58"/>
                <a:gd name="T92" fmla="*/ 46 w 53"/>
                <a:gd name="T93" fmla="*/ 39 h 58"/>
                <a:gd name="T94" fmla="*/ 47 w 53"/>
                <a:gd name="T95" fmla="*/ 35 h 58"/>
                <a:gd name="T96" fmla="*/ 46 w 53"/>
                <a:gd name="T97" fmla="*/ 31 h 58"/>
                <a:gd name="T98" fmla="*/ 49 w 53"/>
                <a:gd name="T99" fmla="*/ 27 h 58"/>
                <a:gd name="T100" fmla="*/ 44 w 53"/>
                <a:gd name="T10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 h="58">
                  <a:moveTo>
                    <a:pt x="52" y="32"/>
                  </a:moveTo>
                  <a:cubicBezTo>
                    <a:pt x="52" y="33"/>
                    <a:pt x="52" y="34"/>
                    <a:pt x="52" y="35"/>
                  </a:cubicBezTo>
                  <a:cubicBezTo>
                    <a:pt x="52" y="36"/>
                    <a:pt x="51" y="38"/>
                    <a:pt x="51" y="40"/>
                  </a:cubicBezTo>
                  <a:cubicBezTo>
                    <a:pt x="51" y="40"/>
                    <a:pt x="51" y="41"/>
                    <a:pt x="51" y="41"/>
                  </a:cubicBezTo>
                  <a:cubicBezTo>
                    <a:pt x="51" y="43"/>
                    <a:pt x="50" y="46"/>
                    <a:pt x="49" y="47"/>
                  </a:cubicBezTo>
                  <a:cubicBezTo>
                    <a:pt x="49" y="54"/>
                    <a:pt x="44" y="58"/>
                    <a:pt x="38" y="58"/>
                  </a:cubicBezTo>
                  <a:cubicBezTo>
                    <a:pt x="37" y="58"/>
                    <a:pt x="37" y="58"/>
                    <a:pt x="37" y="58"/>
                  </a:cubicBezTo>
                  <a:cubicBezTo>
                    <a:pt x="33" y="58"/>
                    <a:pt x="33" y="58"/>
                    <a:pt x="33" y="58"/>
                  </a:cubicBezTo>
                  <a:cubicBezTo>
                    <a:pt x="29" y="58"/>
                    <a:pt x="24" y="56"/>
                    <a:pt x="19" y="55"/>
                  </a:cubicBezTo>
                  <a:cubicBezTo>
                    <a:pt x="18" y="54"/>
                    <a:pt x="16" y="53"/>
                    <a:pt x="15" y="53"/>
                  </a:cubicBezTo>
                  <a:cubicBezTo>
                    <a:pt x="5" y="53"/>
                    <a:pt x="5" y="53"/>
                    <a:pt x="5" y="53"/>
                  </a:cubicBezTo>
                  <a:cubicBezTo>
                    <a:pt x="2" y="53"/>
                    <a:pt x="0" y="51"/>
                    <a:pt x="0" y="49"/>
                  </a:cubicBezTo>
                  <a:cubicBezTo>
                    <a:pt x="0" y="27"/>
                    <a:pt x="0" y="27"/>
                    <a:pt x="0" y="27"/>
                  </a:cubicBezTo>
                  <a:cubicBezTo>
                    <a:pt x="0" y="24"/>
                    <a:pt x="2" y="22"/>
                    <a:pt x="5" y="22"/>
                  </a:cubicBezTo>
                  <a:cubicBezTo>
                    <a:pt x="14" y="22"/>
                    <a:pt x="14" y="22"/>
                    <a:pt x="14" y="22"/>
                  </a:cubicBezTo>
                  <a:cubicBezTo>
                    <a:pt x="16" y="22"/>
                    <a:pt x="18" y="18"/>
                    <a:pt x="19" y="17"/>
                  </a:cubicBezTo>
                  <a:cubicBezTo>
                    <a:pt x="20" y="16"/>
                    <a:pt x="21" y="14"/>
                    <a:pt x="23" y="13"/>
                  </a:cubicBezTo>
                  <a:cubicBezTo>
                    <a:pt x="25" y="11"/>
                    <a:pt x="24" y="5"/>
                    <a:pt x="27" y="2"/>
                  </a:cubicBezTo>
                  <a:cubicBezTo>
                    <a:pt x="28" y="1"/>
                    <a:pt x="29" y="0"/>
                    <a:pt x="30" y="0"/>
                  </a:cubicBezTo>
                  <a:cubicBezTo>
                    <a:pt x="34" y="0"/>
                    <a:pt x="37" y="2"/>
                    <a:pt x="39" y="5"/>
                  </a:cubicBezTo>
                  <a:cubicBezTo>
                    <a:pt x="40" y="7"/>
                    <a:pt x="40" y="9"/>
                    <a:pt x="40" y="11"/>
                  </a:cubicBezTo>
                  <a:cubicBezTo>
                    <a:pt x="40" y="14"/>
                    <a:pt x="39" y="16"/>
                    <a:pt x="38" y="18"/>
                  </a:cubicBezTo>
                  <a:cubicBezTo>
                    <a:pt x="44" y="18"/>
                    <a:pt x="44" y="18"/>
                    <a:pt x="44" y="18"/>
                  </a:cubicBezTo>
                  <a:cubicBezTo>
                    <a:pt x="49" y="18"/>
                    <a:pt x="53" y="22"/>
                    <a:pt x="53" y="27"/>
                  </a:cubicBezTo>
                  <a:cubicBezTo>
                    <a:pt x="53" y="29"/>
                    <a:pt x="53" y="31"/>
                    <a:pt x="52" y="32"/>
                  </a:cubicBezTo>
                  <a:close/>
                  <a:moveTo>
                    <a:pt x="7" y="44"/>
                  </a:moveTo>
                  <a:cubicBezTo>
                    <a:pt x="6" y="44"/>
                    <a:pt x="5" y="45"/>
                    <a:pt x="5" y="47"/>
                  </a:cubicBezTo>
                  <a:cubicBezTo>
                    <a:pt x="5" y="48"/>
                    <a:pt x="6" y="49"/>
                    <a:pt x="7" y="49"/>
                  </a:cubicBezTo>
                  <a:cubicBezTo>
                    <a:pt x="8" y="49"/>
                    <a:pt x="9" y="48"/>
                    <a:pt x="9" y="47"/>
                  </a:cubicBezTo>
                  <a:cubicBezTo>
                    <a:pt x="9" y="45"/>
                    <a:pt x="8" y="44"/>
                    <a:pt x="7" y="44"/>
                  </a:cubicBezTo>
                  <a:close/>
                  <a:moveTo>
                    <a:pt x="44" y="22"/>
                  </a:moveTo>
                  <a:cubicBezTo>
                    <a:pt x="32" y="22"/>
                    <a:pt x="32" y="22"/>
                    <a:pt x="32" y="22"/>
                  </a:cubicBezTo>
                  <a:cubicBezTo>
                    <a:pt x="32" y="18"/>
                    <a:pt x="36" y="16"/>
                    <a:pt x="36" y="11"/>
                  </a:cubicBezTo>
                  <a:cubicBezTo>
                    <a:pt x="36" y="7"/>
                    <a:pt x="35" y="5"/>
                    <a:pt x="30" y="5"/>
                  </a:cubicBezTo>
                  <a:cubicBezTo>
                    <a:pt x="28" y="7"/>
                    <a:pt x="29" y="12"/>
                    <a:pt x="26" y="16"/>
                  </a:cubicBezTo>
                  <a:cubicBezTo>
                    <a:pt x="25" y="17"/>
                    <a:pt x="24" y="18"/>
                    <a:pt x="23" y="19"/>
                  </a:cubicBezTo>
                  <a:cubicBezTo>
                    <a:pt x="22" y="21"/>
                    <a:pt x="17" y="27"/>
                    <a:pt x="15" y="27"/>
                  </a:cubicBezTo>
                  <a:cubicBezTo>
                    <a:pt x="14" y="27"/>
                    <a:pt x="14" y="27"/>
                    <a:pt x="14" y="27"/>
                  </a:cubicBezTo>
                  <a:cubicBezTo>
                    <a:pt x="14" y="49"/>
                    <a:pt x="14" y="49"/>
                    <a:pt x="14" y="49"/>
                  </a:cubicBezTo>
                  <a:cubicBezTo>
                    <a:pt x="15" y="49"/>
                    <a:pt x="15" y="49"/>
                    <a:pt x="15" y="49"/>
                  </a:cubicBezTo>
                  <a:cubicBezTo>
                    <a:pt x="17" y="49"/>
                    <a:pt x="20" y="50"/>
                    <a:pt x="22" y="51"/>
                  </a:cubicBezTo>
                  <a:cubicBezTo>
                    <a:pt x="25" y="52"/>
                    <a:pt x="29" y="53"/>
                    <a:pt x="33" y="53"/>
                  </a:cubicBezTo>
                  <a:cubicBezTo>
                    <a:pt x="38" y="53"/>
                    <a:pt x="38" y="53"/>
                    <a:pt x="38" y="53"/>
                  </a:cubicBezTo>
                  <a:cubicBezTo>
                    <a:pt x="41" y="53"/>
                    <a:pt x="44" y="52"/>
                    <a:pt x="44" y="47"/>
                  </a:cubicBezTo>
                  <a:cubicBezTo>
                    <a:pt x="44" y="47"/>
                    <a:pt x="44" y="46"/>
                    <a:pt x="44" y="46"/>
                  </a:cubicBezTo>
                  <a:cubicBezTo>
                    <a:pt x="45" y="45"/>
                    <a:pt x="46" y="43"/>
                    <a:pt x="46" y="41"/>
                  </a:cubicBezTo>
                  <a:cubicBezTo>
                    <a:pt x="46" y="40"/>
                    <a:pt x="46" y="40"/>
                    <a:pt x="46" y="39"/>
                  </a:cubicBezTo>
                  <a:cubicBezTo>
                    <a:pt x="47" y="38"/>
                    <a:pt x="47" y="36"/>
                    <a:pt x="47" y="35"/>
                  </a:cubicBezTo>
                  <a:cubicBezTo>
                    <a:pt x="47" y="34"/>
                    <a:pt x="47" y="32"/>
                    <a:pt x="46" y="31"/>
                  </a:cubicBezTo>
                  <a:cubicBezTo>
                    <a:pt x="48" y="31"/>
                    <a:pt x="49" y="28"/>
                    <a:pt x="49" y="27"/>
                  </a:cubicBezTo>
                  <a:cubicBezTo>
                    <a:pt x="49" y="25"/>
                    <a:pt x="47" y="22"/>
                    <a:pt x="44" y="2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8" name="Freeform 69"/>
            <p:cNvSpPr>
              <a:spLocks noEditPoints="1"/>
            </p:cNvSpPr>
            <p:nvPr/>
          </p:nvSpPr>
          <p:spPr bwMode="auto">
            <a:xfrm>
              <a:off x="6182785" y="4536018"/>
              <a:ext cx="182033" cy="150284"/>
            </a:xfrm>
            <a:custGeom>
              <a:avLst/>
              <a:gdLst>
                <a:gd name="T0" fmla="*/ 14 w 73"/>
                <a:gd name="T1" fmla="*/ 10 h 60"/>
                <a:gd name="T2" fmla="*/ 5 w 73"/>
                <a:gd name="T3" fmla="*/ 58 h 60"/>
                <a:gd name="T4" fmla="*/ 4 w 73"/>
                <a:gd name="T5" fmla="*/ 59 h 60"/>
                <a:gd name="T6" fmla="*/ 1 w 73"/>
                <a:gd name="T7" fmla="*/ 59 h 60"/>
                <a:gd name="T8" fmla="*/ 0 w 73"/>
                <a:gd name="T9" fmla="*/ 58 h 60"/>
                <a:gd name="T10" fmla="*/ 9 w 73"/>
                <a:gd name="T11" fmla="*/ 9 h 60"/>
                <a:gd name="T12" fmla="*/ 8 w 73"/>
                <a:gd name="T13" fmla="*/ 5 h 60"/>
                <a:gd name="T14" fmla="*/ 13 w 73"/>
                <a:gd name="T15" fmla="*/ 1 h 60"/>
                <a:gd name="T16" fmla="*/ 17 w 73"/>
                <a:gd name="T17" fmla="*/ 7 h 60"/>
                <a:gd name="T18" fmla="*/ 14 w 73"/>
                <a:gd name="T19" fmla="*/ 10 h 60"/>
                <a:gd name="T20" fmla="*/ 67 w 73"/>
                <a:gd name="T21" fmla="*/ 48 h 60"/>
                <a:gd name="T22" fmla="*/ 66 w 73"/>
                <a:gd name="T23" fmla="*/ 50 h 60"/>
                <a:gd name="T24" fmla="*/ 65 w 73"/>
                <a:gd name="T25" fmla="*/ 50 h 60"/>
                <a:gd name="T26" fmla="*/ 50 w 73"/>
                <a:gd name="T27" fmla="*/ 52 h 60"/>
                <a:gd name="T28" fmla="*/ 44 w 73"/>
                <a:gd name="T29" fmla="*/ 50 h 60"/>
                <a:gd name="T30" fmla="*/ 43 w 73"/>
                <a:gd name="T31" fmla="*/ 49 h 60"/>
                <a:gd name="T32" fmla="*/ 32 w 73"/>
                <a:gd name="T33" fmla="*/ 44 h 60"/>
                <a:gd name="T34" fmla="*/ 14 w 73"/>
                <a:gd name="T35" fmla="*/ 46 h 60"/>
                <a:gd name="T36" fmla="*/ 13 w 73"/>
                <a:gd name="T37" fmla="*/ 46 h 60"/>
                <a:gd name="T38" fmla="*/ 11 w 73"/>
                <a:gd name="T39" fmla="*/ 45 h 60"/>
                <a:gd name="T40" fmla="*/ 11 w 73"/>
                <a:gd name="T41" fmla="*/ 43 h 60"/>
                <a:gd name="T42" fmla="*/ 16 w 73"/>
                <a:gd name="T43" fmla="*/ 15 h 60"/>
                <a:gd name="T44" fmla="*/ 17 w 73"/>
                <a:gd name="T45" fmla="*/ 13 h 60"/>
                <a:gd name="T46" fmla="*/ 37 w 73"/>
                <a:gd name="T47" fmla="*/ 10 h 60"/>
                <a:gd name="T48" fmla="*/ 52 w 73"/>
                <a:gd name="T49" fmla="*/ 18 h 60"/>
                <a:gd name="T50" fmla="*/ 56 w 73"/>
                <a:gd name="T51" fmla="*/ 19 h 60"/>
                <a:gd name="T52" fmla="*/ 68 w 73"/>
                <a:gd name="T53" fmla="*/ 17 h 60"/>
                <a:gd name="T54" fmla="*/ 70 w 73"/>
                <a:gd name="T55" fmla="*/ 17 h 60"/>
                <a:gd name="T56" fmla="*/ 72 w 73"/>
                <a:gd name="T57" fmla="*/ 17 h 60"/>
                <a:gd name="T58" fmla="*/ 73 w 73"/>
                <a:gd name="T59" fmla="*/ 19 h 60"/>
                <a:gd name="T60" fmla="*/ 67 w 73"/>
                <a:gd name="T61" fmla="*/ 48 h 60"/>
                <a:gd name="T62" fmla="*/ 36 w 73"/>
                <a:gd name="T63" fmla="*/ 15 h 60"/>
                <a:gd name="T64" fmla="*/ 20 w 73"/>
                <a:gd name="T65" fmla="*/ 17 h 60"/>
                <a:gd name="T66" fmla="*/ 19 w 73"/>
                <a:gd name="T67" fmla="*/ 24 h 60"/>
                <a:gd name="T68" fmla="*/ 34 w 73"/>
                <a:gd name="T69" fmla="*/ 23 h 60"/>
                <a:gd name="T70" fmla="*/ 36 w 73"/>
                <a:gd name="T71" fmla="*/ 15 h 60"/>
                <a:gd name="T72" fmla="*/ 33 w 73"/>
                <a:gd name="T73" fmla="*/ 31 h 60"/>
                <a:gd name="T74" fmla="*/ 17 w 73"/>
                <a:gd name="T75" fmla="*/ 33 h 60"/>
                <a:gd name="T76" fmla="*/ 16 w 73"/>
                <a:gd name="T77" fmla="*/ 40 h 60"/>
                <a:gd name="T78" fmla="*/ 32 w 73"/>
                <a:gd name="T79" fmla="*/ 38 h 60"/>
                <a:gd name="T80" fmla="*/ 33 w 73"/>
                <a:gd name="T81" fmla="*/ 31 h 60"/>
                <a:gd name="T82" fmla="*/ 64 w 73"/>
                <a:gd name="T83" fmla="*/ 39 h 60"/>
                <a:gd name="T84" fmla="*/ 49 w 73"/>
                <a:gd name="T85" fmla="*/ 39 h 60"/>
                <a:gd name="T86" fmla="*/ 51 w 73"/>
                <a:gd name="T87" fmla="*/ 31 h 60"/>
                <a:gd name="T88" fmla="*/ 49 w 73"/>
                <a:gd name="T89" fmla="*/ 30 h 60"/>
                <a:gd name="T90" fmla="*/ 36 w 73"/>
                <a:gd name="T91" fmla="*/ 23 h 60"/>
                <a:gd name="T92" fmla="*/ 34 w 73"/>
                <a:gd name="T93" fmla="*/ 23 h 60"/>
                <a:gd name="T94" fmla="*/ 33 w 73"/>
                <a:gd name="T95" fmla="*/ 31 h 60"/>
                <a:gd name="T96" fmla="*/ 34 w 73"/>
                <a:gd name="T97" fmla="*/ 31 h 60"/>
                <a:gd name="T98" fmla="*/ 48 w 73"/>
                <a:gd name="T99" fmla="*/ 38 h 60"/>
                <a:gd name="T100" fmla="*/ 49 w 73"/>
                <a:gd name="T101" fmla="*/ 39 h 60"/>
                <a:gd name="T102" fmla="*/ 48 w 73"/>
                <a:gd name="T103" fmla="*/ 46 h 60"/>
                <a:gd name="T104" fmla="*/ 51 w 73"/>
                <a:gd name="T105" fmla="*/ 47 h 60"/>
                <a:gd name="T106" fmla="*/ 63 w 73"/>
                <a:gd name="T107" fmla="*/ 46 h 60"/>
                <a:gd name="T108" fmla="*/ 64 w 73"/>
                <a:gd name="T109" fmla="*/ 39 h 60"/>
                <a:gd name="T110" fmla="*/ 67 w 73"/>
                <a:gd name="T111" fmla="*/ 23 h 60"/>
                <a:gd name="T112" fmla="*/ 55 w 73"/>
                <a:gd name="T113" fmla="*/ 24 h 60"/>
                <a:gd name="T114" fmla="*/ 52 w 73"/>
                <a:gd name="T115" fmla="*/ 23 h 60"/>
                <a:gd name="T116" fmla="*/ 51 w 73"/>
                <a:gd name="T117" fmla="*/ 31 h 60"/>
                <a:gd name="T118" fmla="*/ 66 w 73"/>
                <a:gd name="T119" fmla="*/ 30 h 60"/>
                <a:gd name="T120" fmla="*/ 67 w 73"/>
                <a:gd name="T121" fmla="*/ 2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60">
                  <a:moveTo>
                    <a:pt x="14" y="10"/>
                  </a:moveTo>
                  <a:cubicBezTo>
                    <a:pt x="5" y="58"/>
                    <a:pt x="5" y="58"/>
                    <a:pt x="5" y="58"/>
                  </a:cubicBezTo>
                  <a:cubicBezTo>
                    <a:pt x="5" y="59"/>
                    <a:pt x="5" y="60"/>
                    <a:pt x="4" y="59"/>
                  </a:cubicBezTo>
                  <a:cubicBezTo>
                    <a:pt x="1" y="59"/>
                    <a:pt x="1" y="59"/>
                    <a:pt x="1" y="59"/>
                  </a:cubicBezTo>
                  <a:cubicBezTo>
                    <a:pt x="1" y="59"/>
                    <a:pt x="0" y="58"/>
                    <a:pt x="0" y="58"/>
                  </a:cubicBezTo>
                  <a:cubicBezTo>
                    <a:pt x="9" y="9"/>
                    <a:pt x="9" y="9"/>
                    <a:pt x="9" y="9"/>
                  </a:cubicBezTo>
                  <a:cubicBezTo>
                    <a:pt x="8" y="8"/>
                    <a:pt x="7" y="7"/>
                    <a:pt x="8" y="5"/>
                  </a:cubicBezTo>
                  <a:cubicBezTo>
                    <a:pt x="8" y="2"/>
                    <a:pt x="11" y="0"/>
                    <a:pt x="13" y="1"/>
                  </a:cubicBezTo>
                  <a:cubicBezTo>
                    <a:pt x="16" y="1"/>
                    <a:pt x="18" y="4"/>
                    <a:pt x="17" y="7"/>
                  </a:cubicBezTo>
                  <a:cubicBezTo>
                    <a:pt x="17" y="8"/>
                    <a:pt x="16" y="10"/>
                    <a:pt x="14" y="10"/>
                  </a:cubicBezTo>
                  <a:close/>
                  <a:moveTo>
                    <a:pt x="67" y="48"/>
                  </a:moveTo>
                  <a:cubicBezTo>
                    <a:pt x="67" y="49"/>
                    <a:pt x="66" y="50"/>
                    <a:pt x="66" y="50"/>
                  </a:cubicBezTo>
                  <a:cubicBezTo>
                    <a:pt x="65" y="50"/>
                    <a:pt x="65" y="50"/>
                    <a:pt x="65" y="50"/>
                  </a:cubicBezTo>
                  <a:cubicBezTo>
                    <a:pt x="62" y="51"/>
                    <a:pt x="56" y="53"/>
                    <a:pt x="50" y="52"/>
                  </a:cubicBezTo>
                  <a:cubicBezTo>
                    <a:pt x="48" y="52"/>
                    <a:pt x="46" y="51"/>
                    <a:pt x="44" y="50"/>
                  </a:cubicBezTo>
                  <a:cubicBezTo>
                    <a:pt x="43" y="49"/>
                    <a:pt x="43" y="49"/>
                    <a:pt x="43" y="49"/>
                  </a:cubicBezTo>
                  <a:cubicBezTo>
                    <a:pt x="40" y="46"/>
                    <a:pt x="37" y="44"/>
                    <a:pt x="32" y="44"/>
                  </a:cubicBezTo>
                  <a:cubicBezTo>
                    <a:pt x="27" y="43"/>
                    <a:pt x="19" y="44"/>
                    <a:pt x="14" y="46"/>
                  </a:cubicBezTo>
                  <a:cubicBezTo>
                    <a:pt x="13" y="46"/>
                    <a:pt x="13" y="46"/>
                    <a:pt x="13" y="46"/>
                  </a:cubicBezTo>
                  <a:cubicBezTo>
                    <a:pt x="12" y="46"/>
                    <a:pt x="12" y="46"/>
                    <a:pt x="11" y="45"/>
                  </a:cubicBezTo>
                  <a:cubicBezTo>
                    <a:pt x="11" y="45"/>
                    <a:pt x="10" y="44"/>
                    <a:pt x="11" y="43"/>
                  </a:cubicBezTo>
                  <a:cubicBezTo>
                    <a:pt x="16" y="15"/>
                    <a:pt x="16" y="15"/>
                    <a:pt x="16" y="15"/>
                  </a:cubicBezTo>
                  <a:cubicBezTo>
                    <a:pt x="16" y="14"/>
                    <a:pt x="17" y="13"/>
                    <a:pt x="17" y="13"/>
                  </a:cubicBezTo>
                  <a:cubicBezTo>
                    <a:pt x="20" y="12"/>
                    <a:pt x="29" y="9"/>
                    <a:pt x="37" y="10"/>
                  </a:cubicBezTo>
                  <a:cubicBezTo>
                    <a:pt x="44" y="12"/>
                    <a:pt x="48" y="15"/>
                    <a:pt x="52" y="18"/>
                  </a:cubicBezTo>
                  <a:cubicBezTo>
                    <a:pt x="53" y="18"/>
                    <a:pt x="54" y="19"/>
                    <a:pt x="56" y="19"/>
                  </a:cubicBezTo>
                  <a:cubicBezTo>
                    <a:pt x="60" y="20"/>
                    <a:pt x="66" y="18"/>
                    <a:pt x="68" y="17"/>
                  </a:cubicBezTo>
                  <a:cubicBezTo>
                    <a:pt x="69" y="17"/>
                    <a:pt x="69" y="17"/>
                    <a:pt x="70" y="17"/>
                  </a:cubicBezTo>
                  <a:cubicBezTo>
                    <a:pt x="70" y="16"/>
                    <a:pt x="71" y="17"/>
                    <a:pt x="72" y="17"/>
                  </a:cubicBezTo>
                  <a:cubicBezTo>
                    <a:pt x="72" y="18"/>
                    <a:pt x="73" y="19"/>
                    <a:pt x="73" y="19"/>
                  </a:cubicBezTo>
                  <a:lnTo>
                    <a:pt x="67" y="48"/>
                  </a:lnTo>
                  <a:close/>
                  <a:moveTo>
                    <a:pt x="36" y="15"/>
                  </a:moveTo>
                  <a:cubicBezTo>
                    <a:pt x="31" y="14"/>
                    <a:pt x="25" y="16"/>
                    <a:pt x="20" y="17"/>
                  </a:cubicBezTo>
                  <a:cubicBezTo>
                    <a:pt x="19" y="24"/>
                    <a:pt x="19" y="24"/>
                    <a:pt x="19" y="24"/>
                  </a:cubicBezTo>
                  <a:cubicBezTo>
                    <a:pt x="24" y="23"/>
                    <a:pt x="30" y="22"/>
                    <a:pt x="34" y="23"/>
                  </a:cubicBezTo>
                  <a:lnTo>
                    <a:pt x="36" y="15"/>
                  </a:lnTo>
                  <a:close/>
                  <a:moveTo>
                    <a:pt x="33" y="31"/>
                  </a:moveTo>
                  <a:cubicBezTo>
                    <a:pt x="28" y="31"/>
                    <a:pt x="22" y="32"/>
                    <a:pt x="17" y="33"/>
                  </a:cubicBezTo>
                  <a:cubicBezTo>
                    <a:pt x="16" y="40"/>
                    <a:pt x="16" y="40"/>
                    <a:pt x="16" y="40"/>
                  </a:cubicBezTo>
                  <a:cubicBezTo>
                    <a:pt x="21" y="39"/>
                    <a:pt x="27" y="38"/>
                    <a:pt x="32" y="38"/>
                  </a:cubicBezTo>
                  <a:lnTo>
                    <a:pt x="33" y="31"/>
                  </a:lnTo>
                  <a:close/>
                  <a:moveTo>
                    <a:pt x="64" y="39"/>
                  </a:moveTo>
                  <a:cubicBezTo>
                    <a:pt x="60" y="40"/>
                    <a:pt x="54" y="41"/>
                    <a:pt x="49" y="39"/>
                  </a:cubicBezTo>
                  <a:cubicBezTo>
                    <a:pt x="51" y="31"/>
                    <a:pt x="51" y="31"/>
                    <a:pt x="51" y="31"/>
                  </a:cubicBezTo>
                  <a:cubicBezTo>
                    <a:pt x="50" y="30"/>
                    <a:pt x="50" y="30"/>
                    <a:pt x="49" y="30"/>
                  </a:cubicBezTo>
                  <a:cubicBezTo>
                    <a:pt x="45" y="27"/>
                    <a:pt x="42" y="24"/>
                    <a:pt x="36" y="23"/>
                  </a:cubicBezTo>
                  <a:cubicBezTo>
                    <a:pt x="36" y="23"/>
                    <a:pt x="35" y="23"/>
                    <a:pt x="34" y="23"/>
                  </a:cubicBezTo>
                  <a:cubicBezTo>
                    <a:pt x="33" y="31"/>
                    <a:pt x="33" y="31"/>
                    <a:pt x="33" y="31"/>
                  </a:cubicBezTo>
                  <a:cubicBezTo>
                    <a:pt x="34" y="31"/>
                    <a:pt x="34" y="31"/>
                    <a:pt x="34" y="31"/>
                  </a:cubicBezTo>
                  <a:cubicBezTo>
                    <a:pt x="39" y="32"/>
                    <a:pt x="44" y="35"/>
                    <a:pt x="48" y="38"/>
                  </a:cubicBezTo>
                  <a:cubicBezTo>
                    <a:pt x="48" y="38"/>
                    <a:pt x="49" y="39"/>
                    <a:pt x="49" y="39"/>
                  </a:cubicBezTo>
                  <a:cubicBezTo>
                    <a:pt x="48" y="46"/>
                    <a:pt x="48" y="46"/>
                    <a:pt x="48" y="46"/>
                  </a:cubicBezTo>
                  <a:cubicBezTo>
                    <a:pt x="49" y="47"/>
                    <a:pt x="50" y="47"/>
                    <a:pt x="51" y="47"/>
                  </a:cubicBezTo>
                  <a:cubicBezTo>
                    <a:pt x="55" y="48"/>
                    <a:pt x="60" y="47"/>
                    <a:pt x="63" y="46"/>
                  </a:cubicBezTo>
                  <a:lnTo>
                    <a:pt x="64" y="39"/>
                  </a:lnTo>
                  <a:close/>
                  <a:moveTo>
                    <a:pt x="67" y="23"/>
                  </a:moveTo>
                  <a:cubicBezTo>
                    <a:pt x="64" y="24"/>
                    <a:pt x="59" y="25"/>
                    <a:pt x="55" y="24"/>
                  </a:cubicBezTo>
                  <a:cubicBezTo>
                    <a:pt x="54" y="24"/>
                    <a:pt x="53" y="23"/>
                    <a:pt x="52" y="23"/>
                  </a:cubicBezTo>
                  <a:cubicBezTo>
                    <a:pt x="51" y="31"/>
                    <a:pt x="51" y="31"/>
                    <a:pt x="51" y="31"/>
                  </a:cubicBezTo>
                  <a:cubicBezTo>
                    <a:pt x="55" y="33"/>
                    <a:pt x="62" y="31"/>
                    <a:pt x="66" y="30"/>
                  </a:cubicBezTo>
                  <a:lnTo>
                    <a:pt x="67" y="2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29" name="Freeform 70"/>
            <p:cNvSpPr>
              <a:spLocks noEditPoints="1"/>
            </p:cNvSpPr>
            <p:nvPr/>
          </p:nvSpPr>
          <p:spPr bwMode="auto">
            <a:xfrm>
              <a:off x="5109636" y="4057651"/>
              <a:ext cx="116417" cy="59267"/>
            </a:xfrm>
            <a:custGeom>
              <a:avLst/>
              <a:gdLst>
                <a:gd name="T0" fmla="*/ 34 w 46"/>
                <a:gd name="T1" fmla="*/ 24 h 24"/>
                <a:gd name="T2" fmla="*/ 26 w 46"/>
                <a:gd name="T3" fmla="*/ 21 h 24"/>
                <a:gd name="T4" fmla="*/ 20 w 46"/>
                <a:gd name="T5" fmla="*/ 21 h 24"/>
                <a:gd name="T6" fmla="*/ 12 w 46"/>
                <a:gd name="T7" fmla="*/ 24 h 24"/>
                <a:gd name="T8" fmla="*/ 0 w 46"/>
                <a:gd name="T9" fmla="*/ 12 h 24"/>
                <a:gd name="T10" fmla="*/ 12 w 46"/>
                <a:gd name="T11" fmla="*/ 0 h 24"/>
                <a:gd name="T12" fmla="*/ 34 w 46"/>
                <a:gd name="T13" fmla="*/ 0 h 24"/>
                <a:gd name="T14" fmla="*/ 46 w 46"/>
                <a:gd name="T15" fmla="*/ 12 h 24"/>
                <a:gd name="T16" fmla="*/ 34 w 46"/>
                <a:gd name="T17" fmla="*/ 24 h 24"/>
                <a:gd name="T18" fmla="*/ 20 w 46"/>
                <a:gd name="T19" fmla="*/ 10 h 24"/>
                <a:gd name="T20" fmla="*/ 19 w 46"/>
                <a:gd name="T21" fmla="*/ 9 h 24"/>
                <a:gd name="T22" fmla="*/ 15 w 46"/>
                <a:gd name="T23" fmla="*/ 9 h 24"/>
                <a:gd name="T24" fmla="*/ 15 w 46"/>
                <a:gd name="T25" fmla="*/ 5 h 24"/>
                <a:gd name="T26" fmla="*/ 14 w 46"/>
                <a:gd name="T27" fmla="*/ 4 h 24"/>
                <a:gd name="T28" fmla="*/ 11 w 46"/>
                <a:gd name="T29" fmla="*/ 4 h 24"/>
                <a:gd name="T30" fmla="*/ 10 w 46"/>
                <a:gd name="T31" fmla="*/ 5 h 24"/>
                <a:gd name="T32" fmla="*/ 10 w 46"/>
                <a:gd name="T33" fmla="*/ 9 h 24"/>
                <a:gd name="T34" fmla="*/ 6 w 46"/>
                <a:gd name="T35" fmla="*/ 9 h 24"/>
                <a:gd name="T36" fmla="*/ 5 w 46"/>
                <a:gd name="T37" fmla="*/ 10 h 24"/>
                <a:gd name="T38" fmla="*/ 5 w 46"/>
                <a:gd name="T39" fmla="*/ 13 h 24"/>
                <a:gd name="T40" fmla="*/ 6 w 46"/>
                <a:gd name="T41" fmla="*/ 14 h 24"/>
                <a:gd name="T42" fmla="*/ 10 w 46"/>
                <a:gd name="T43" fmla="*/ 14 h 24"/>
                <a:gd name="T44" fmla="*/ 10 w 46"/>
                <a:gd name="T45" fmla="*/ 19 h 24"/>
                <a:gd name="T46" fmla="*/ 11 w 46"/>
                <a:gd name="T47" fmla="*/ 19 h 24"/>
                <a:gd name="T48" fmla="*/ 14 w 46"/>
                <a:gd name="T49" fmla="*/ 19 h 24"/>
                <a:gd name="T50" fmla="*/ 15 w 46"/>
                <a:gd name="T51" fmla="*/ 19 h 24"/>
                <a:gd name="T52" fmla="*/ 15 w 46"/>
                <a:gd name="T53" fmla="*/ 14 h 24"/>
                <a:gd name="T54" fmla="*/ 19 w 46"/>
                <a:gd name="T55" fmla="*/ 14 h 24"/>
                <a:gd name="T56" fmla="*/ 20 w 46"/>
                <a:gd name="T57" fmla="*/ 13 h 24"/>
                <a:gd name="T58" fmla="*/ 20 w 46"/>
                <a:gd name="T59" fmla="*/ 10 h 24"/>
                <a:gd name="T60" fmla="*/ 31 w 46"/>
                <a:gd name="T61" fmla="*/ 12 h 24"/>
                <a:gd name="T62" fmla="*/ 28 w 46"/>
                <a:gd name="T63" fmla="*/ 15 h 24"/>
                <a:gd name="T64" fmla="*/ 31 w 46"/>
                <a:gd name="T65" fmla="*/ 18 h 24"/>
                <a:gd name="T66" fmla="*/ 34 w 46"/>
                <a:gd name="T67" fmla="*/ 15 h 24"/>
                <a:gd name="T68" fmla="*/ 31 w 46"/>
                <a:gd name="T69" fmla="*/ 12 h 24"/>
                <a:gd name="T70" fmla="*/ 37 w 46"/>
                <a:gd name="T71" fmla="*/ 6 h 24"/>
                <a:gd name="T72" fmla="*/ 34 w 46"/>
                <a:gd name="T73" fmla="*/ 9 h 24"/>
                <a:gd name="T74" fmla="*/ 37 w 46"/>
                <a:gd name="T75" fmla="*/ 12 h 24"/>
                <a:gd name="T76" fmla="*/ 40 w 46"/>
                <a:gd name="T77" fmla="*/ 9 h 24"/>
                <a:gd name="T78" fmla="*/ 37 w 46"/>
                <a:gd name="T79"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24">
                  <a:moveTo>
                    <a:pt x="34" y="24"/>
                  </a:moveTo>
                  <a:cubicBezTo>
                    <a:pt x="31" y="24"/>
                    <a:pt x="28" y="23"/>
                    <a:pt x="26" y="21"/>
                  </a:cubicBezTo>
                  <a:cubicBezTo>
                    <a:pt x="20" y="21"/>
                    <a:pt x="20" y="21"/>
                    <a:pt x="20" y="21"/>
                  </a:cubicBezTo>
                  <a:cubicBezTo>
                    <a:pt x="18" y="23"/>
                    <a:pt x="15" y="24"/>
                    <a:pt x="12" y="24"/>
                  </a:cubicBezTo>
                  <a:cubicBezTo>
                    <a:pt x="6" y="24"/>
                    <a:pt x="0" y="19"/>
                    <a:pt x="0" y="12"/>
                  </a:cubicBezTo>
                  <a:cubicBezTo>
                    <a:pt x="0" y="5"/>
                    <a:pt x="6" y="0"/>
                    <a:pt x="12" y="0"/>
                  </a:cubicBezTo>
                  <a:cubicBezTo>
                    <a:pt x="34" y="0"/>
                    <a:pt x="34" y="0"/>
                    <a:pt x="34" y="0"/>
                  </a:cubicBezTo>
                  <a:cubicBezTo>
                    <a:pt x="41" y="0"/>
                    <a:pt x="46" y="5"/>
                    <a:pt x="46" y="12"/>
                  </a:cubicBezTo>
                  <a:cubicBezTo>
                    <a:pt x="46" y="19"/>
                    <a:pt x="41" y="24"/>
                    <a:pt x="34" y="24"/>
                  </a:cubicBezTo>
                  <a:close/>
                  <a:moveTo>
                    <a:pt x="20" y="10"/>
                  </a:moveTo>
                  <a:cubicBezTo>
                    <a:pt x="20" y="10"/>
                    <a:pt x="20" y="9"/>
                    <a:pt x="19" y="9"/>
                  </a:cubicBezTo>
                  <a:cubicBezTo>
                    <a:pt x="15" y="9"/>
                    <a:pt x="15" y="9"/>
                    <a:pt x="15" y="9"/>
                  </a:cubicBezTo>
                  <a:cubicBezTo>
                    <a:pt x="15" y="5"/>
                    <a:pt x="15" y="5"/>
                    <a:pt x="15" y="5"/>
                  </a:cubicBezTo>
                  <a:cubicBezTo>
                    <a:pt x="15" y="4"/>
                    <a:pt x="14" y="4"/>
                    <a:pt x="14" y="4"/>
                  </a:cubicBezTo>
                  <a:cubicBezTo>
                    <a:pt x="11" y="4"/>
                    <a:pt x="11" y="4"/>
                    <a:pt x="11" y="4"/>
                  </a:cubicBezTo>
                  <a:cubicBezTo>
                    <a:pt x="10" y="4"/>
                    <a:pt x="10" y="4"/>
                    <a:pt x="10" y="5"/>
                  </a:cubicBezTo>
                  <a:cubicBezTo>
                    <a:pt x="10" y="9"/>
                    <a:pt x="10" y="9"/>
                    <a:pt x="10" y="9"/>
                  </a:cubicBezTo>
                  <a:cubicBezTo>
                    <a:pt x="6" y="9"/>
                    <a:pt x="6" y="9"/>
                    <a:pt x="6" y="9"/>
                  </a:cubicBezTo>
                  <a:cubicBezTo>
                    <a:pt x="5" y="9"/>
                    <a:pt x="5" y="10"/>
                    <a:pt x="5" y="10"/>
                  </a:cubicBezTo>
                  <a:cubicBezTo>
                    <a:pt x="5" y="13"/>
                    <a:pt x="5" y="13"/>
                    <a:pt x="5" y="13"/>
                  </a:cubicBezTo>
                  <a:cubicBezTo>
                    <a:pt x="5" y="14"/>
                    <a:pt x="5" y="14"/>
                    <a:pt x="6" y="14"/>
                  </a:cubicBezTo>
                  <a:cubicBezTo>
                    <a:pt x="10" y="14"/>
                    <a:pt x="10" y="14"/>
                    <a:pt x="10" y="14"/>
                  </a:cubicBezTo>
                  <a:cubicBezTo>
                    <a:pt x="10" y="19"/>
                    <a:pt x="10" y="19"/>
                    <a:pt x="10" y="19"/>
                  </a:cubicBezTo>
                  <a:cubicBezTo>
                    <a:pt x="10" y="19"/>
                    <a:pt x="10" y="19"/>
                    <a:pt x="11" y="19"/>
                  </a:cubicBezTo>
                  <a:cubicBezTo>
                    <a:pt x="14" y="19"/>
                    <a:pt x="14" y="19"/>
                    <a:pt x="14" y="19"/>
                  </a:cubicBezTo>
                  <a:cubicBezTo>
                    <a:pt x="14" y="19"/>
                    <a:pt x="15" y="19"/>
                    <a:pt x="15" y="19"/>
                  </a:cubicBezTo>
                  <a:cubicBezTo>
                    <a:pt x="15" y="14"/>
                    <a:pt x="15" y="14"/>
                    <a:pt x="15" y="14"/>
                  </a:cubicBezTo>
                  <a:cubicBezTo>
                    <a:pt x="19" y="14"/>
                    <a:pt x="19" y="14"/>
                    <a:pt x="19" y="14"/>
                  </a:cubicBezTo>
                  <a:cubicBezTo>
                    <a:pt x="20" y="14"/>
                    <a:pt x="20" y="14"/>
                    <a:pt x="20" y="13"/>
                  </a:cubicBezTo>
                  <a:lnTo>
                    <a:pt x="20" y="10"/>
                  </a:lnTo>
                  <a:close/>
                  <a:moveTo>
                    <a:pt x="31" y="12"/>
                  </a:moveTo>
                  <a:cubicBezTo>
                    <a:pt x="29" y="12"/>
                    <a:pt x="28" y="13"/>
                    <a:pt x="28" y="15"/>
                  </a:cubicBezTo>
                  <a:cubicBezTo>
                    <a:pt x="28" y="17"/>
                    <a:pt x="29" y="18"/>
                    <a:pt x="31" y="18"/>
                  </a:cubicBezTo>
                  <a:cubicBezTo>
                    <a:pt x="32" y="18"/>
                    <a:pt x="34" y="17"/>
                    <a:pt x="34" y="15"/>
                  </a:cubicBezTo>
                  <a:cubicBezTo>
                    <a:pt x="34" y="13"/>
                    <a:pt x="32" y="12"/>
                    <a:pt x="31" y="12"/>
                  </a:cubicBezTo>
                  <a:close/>
                  <a:moveTo>
                    <a:pt x="37" y="6"/>
                  </a:moveTo>
                  <a:cubicBezTo>
                    <a:pt x="35" y="6"/>
                    <a:pt x="34" y="7"/>
                    <a:pt x="34" y="9"/>
                  </a:cubicBezTo>
                  <a:cubicBezTo>
                    <a:pt x="34" y="10"/>
                    <a:pt x="35" y="12"/>
                    <a:pt x="37" y="12"/>
                  </a:cubicBezTo>
                  <a:cubicBezTo>
                    <a:pt x="39" y="12"/>
                    <a:pt x="40" y="10"/>
                    <a:pt x="40" y="9"/>
                  </a:cubicBezTo>
                  <a:cubicBezTo>
                    <a:pt x="40" y="7"/>
                    <a:pt x="39" y="6"/>
                    <a:pt x="37"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0" name="Freeform 75"/>
            <p:cNvSpPr>
              <a:spLocks noEditPoints="1"/>
            </p:cNvSpPr>
            <p:nvPr/>
          </p:nvSpPr>
          <p:spPr bwMode="auto">
            <a:xfrm>
              <a:off x="5793318" y="4500034"/>
              <a:ext cx="158751" cy="158751"/>
            </a:xfrm>
            <a:custGeom>
              <a:avLst/>
              <a:gdLst>
                <a:gd name="T0" fmla="*/ 0 w 63"/>
                <a:gd name="T1" fmla="*/ 31 h 63"/>
                <a:gd name="T2" fmla="*/ 42 w 63"/>
                <a:gd name="T3" fmla="*/ 22 h 63"/>
                <a:gd name="T4" fmla="*/ 46 w 63"/>
                <a:gd name="T5" fmla="*/ 20 h 63"/>
                <a:gd name="T6" fmla="*/ 50 w 63"/>
                <a:gd name="T7" fmla="*/ 19 h 63"/>
                <a:gd name="T8" fmla="*/ 49 w 63"/>
                <a:gd name="T9" fmla="*/ 17 h 63"/>
                <a:gd name="T10" fmla="*/ 46 w 63"/>
                <a:gd name="T11" fmla="*/ 14 h 63"/>
                <a:gd name="T12" fmla="*/ 44 w 63"/>
                <a:gd name="T13" fmla="*/ 14 h 63"/>
                <a:gd name="T14" fmla="*/ 42 w 63"/>
                <a:gd name="T15" fmla="*/ 13 h 63"/>
                <a:gd name="T16" fmla="*/ 38 w 63"/>
                <a:gd name="T17" fmla="*/ 12 h 63"/>
                <a:gd name="T18" fmla="*/ 39 w 63"/>
                <a:gd name="T19" fmla="*/ 16 h 63"/>
                <a:gd name="T20" fmla="*/ 37 w 63"/>
                <a:gd name="T21" fmla="*/ 19 h 63"/>
                <a:gd name="T22" fmla="*/ 34 w 63"/>
                <a:gd name="T23" fmla="*/ 17 h 63"/>
                <a:gd name="T24" fmla="*/ 29 w 63"/>
                <a:gd name="T25" fmla="*/ 14 h 63"/>
                <a:gd name="T26" fmla="*/ 30 w 63"/>
                <a:gd name="T27" fmla="*/ 11 h 63"/>
                <a:gd name="T28" fmla="*/ 35 w 63"/>
                <a:gd name="T29" fmla="*/ 9 h 63"/>
                <a:gd name="T30" fmla="*/ 34 w 63"/>
                <a:gd name="T31" fmla="*/ 7 h 63"/>
                <a:gd name="T32" fmla="*/ 31 w 63"/>
                <a:gd name="T33" fmla="*/ 8 h 63"/>
                <a:gd name="T34" fmla="*/ 28 w 63"/>
                <a:gd name="T35" fmla="*/ 6 h 63"/>
                <a:gd name="T36" fmla="*/ 28 w 63"/>
                <a:gd name="T37" fmla="*/ 8 h 63"/>
                <a:gd name="T38" fmla="*/ 26 w 63"/>
                <a:gd name="T39" fmla="*/ 8 h 63"/>
                <a:gd name="T40" fmla="*/ 23 w 63"/>
                <a:gd name="T41" fmla="*/ 6 h 63"/>
                <a:gd name="T42" fmla="*/ 21 w 63"/>
                <a:gd name="T43" fmla="*/ 7 h 63"/>
                <a:gd name="T44" fmla="*/ 24 w 63"/>
                <a:gd name="T45" fmla="*/ 8 h 63"/>
                <a:gd name="T46" fmla="*/ 22 w 63"/>
                <a:gd name="T47" fmla="*/ 9 h 63"/>
                <a:gd name="T48" fmla="*/ 10 w 63"/>
                <a:gd name="T49" fmla="*/ 17 h 63"/>
                <a:gd name="T50" fmla="*/ 11 w 63"/>
                <a:gd name="T51" fmla="*/ 19 h 63"/>
                <a:gd name="T52" fmla="*/ 13 w 63"/>
                <a:gd name="T53" fmla="*/ 22 h 63"/>
                <a:gd name="T54" fmla="*/ 12 w 63"/>
                <a:gd name="T55" fmla="*/ 26 h 63"/>
                <a:gd name="T56" fmla="*/ 15 w 63"/>
                <a:gd name="T57" fmla="*/ 30 h 63"/>
                <a:gd name="T58" fmla="*/ 18 w 63"/>
                <a:gd name="T59" fmla="*/ 35 h 63"/>
                <a:gd name="T60" fmla="*/ 20 w 63"/>
                <a:gd name="T61" fmla="*/ 37 h 63"/>
                <a:gd name="T62" fmla="*/ 18 w 63"/>
                <a:gd name="T63" fmla="*/ 32 h 63"/>
                <a:gd name="T64" fmla="*/ 21 w 63"/>
                <a:gd name="T65" fmla="*/ 37 h 63"/>
                <a:gd name="T66" fmla="*/ 25 w 63"/>
                <a:gd name="T67" fmla="*/ 41 h 63"/>
                <a:gd name="T68" fmla="*/ 31 w 63"/>
                <a:gd name="T69" fmla="*/ 44 h 63"/>
                <a:gd name="T70" fmla="*/ 35 w 63"/>
                <a:gd name="T71" fmla="*/ 47 h 63"/>
                <a:gd name="T72" fmla="*/ 37 w 63"/>
                <a:gd name="T73" fmla="*/ 47 h 63"/>
                <a:gd name="T74" fmla="*/ 35 w 63"/>
                <a:gd name="T75" fmla="*/ 43 h 63"/>
                <a:gd name="T76" fmla="*/ 33 w 63"/>
                <a:gd name="T77" fmla="*/ 42 h 63"/>
                <a:gd name="T78" fmla="*/ 32 w 63"/>
                <a:gd name="T79" fmla="*/ 39 h 63"/>
                <a:gd name="T80" fmla="*/ 28 w 63"/>
                <a:gd name="T81" fmla="*/ 41 h 63"/>
                <a:gd name="T82" fmla="*/ 28 w 63"/>
                <a:gd name="T83" fmla="*/ 34 h 63"/>
                <a:gd name="T84" fmla="*/ 30 w 63"/>
                <a:gd name="T85" fmla="*/ 33 h 63"/>
                <a:gd name="T86" fmla="*/ 32 w 63"/>
                <a:gd name="T87" fmla="*/ 33 h 63"/>
                <a:gd name="T88" fmla="*/ 35 w 63"/>
                <a:gd name="T89" fmla="*/ 34 h 63"/>
                <a:gd name="T90" fmla="*/ 37 w 63"/>
                <a:gd name="T91" fmla="*/ 33 h 63"/>
                <a:gd name="T92" fmla="*/ 39 w 63"/>
                <a:gd name="T93" fmla="*/ 29 h 63"/>
                <a:gd name="T94" fmla="*/ 38 w 63"/>
                <a:gd name="T95" fmla="*/ 28 h 63"/>
                <a:gd name="T96" fmla="*/ 42 w 63"/>
                <a:gd name="T97" fmla="*/ 25 h 63"/>
                <a:gd name="T98" fmla="*/ 44 w 63"/>
                <a:gd name="T99" fmla="*/ 23 h 63"/>
                <a:gd name="T100" fmla="*/ 45 w 63"/>
                <a:gd name="T101" fmla="*/ 21 h 63"/>
                <a:gd name="T102" fmla="*/ 42 w 63"/>
                <a:gd name="T103" fmla="*/ 22 h 63"/>
                <a:gd name="T104" fmla="*/ 49 w 63"/>
                <a:gd name="T105" fmla="*/ 49 h 63"/>
                <a:gd name="T106" fmla="*/ 45 w 63"/>
                <a:gd name="T107" fmla="*/ 47 h 63"/>
                <a:gd name="T108" fmla="*/ 41 w 63"/>
                <a:gd name="T109" fmla="*/ 47 h 63"/>
                <a:gd name="T110" fmla="*/ 39 w 63"/>
                <a:gd name="T111" fmla="*/ 46 h 63"/>
                <a:gd name="T112" fmla="*/ 38 w 63"/>
                <a:gd name="T113" fmla="*/ 50 h 63"/>
                <a:gd name="T114" fmla="*/ 37 w 63"/>
                <a:gd name="T115" fmla="*/ 55 h 63"/>
                <a:gd name="T116" fmla="*/ 51 w 63"/>
                <a:gd name="T117"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 h="63">
                  <a:moveTo>
                    <a:pt x="63" y="31"/>
                  </a:moveTo>
                  <a:cubicBezTo>
                    <a:pt x="63" y="48"/>
                    <a:pt x="49" y="63"/>
                    <a:pt x="32" y="63"/>
                  </a:cubicBezTo>
                  <a:cubicBezTo>
                    <a:pt x="14" y="63"/>
                    <a:pt x="0" y="48"/>
                    <a:pt x="0" y="31"/>
                  </a:cubicBezTo>
                  <a:cubicBezTo>
                    <a:pt x="0" y="14"/>
                    <a:pt x="14" y="0"/>
                    <a:pt x="32" y="0"/>
                  </a:cubicBezTo>
                  <a:cubicBezTo>
                    <a:pt x="49" y="0"/>
                    <a:pt x="63" y="14"/>
                    <a:pt x="63" y="31"/>
                  </a:cubicBezTo>
                  <a:close/>
                  <a:moveTo>
                    <a:pt x="42" y="22"/>
                  </a:moveTo>
                  <a:cubicBezTo>
                    <a:pt x="43" y="21"/>
                    <a:pt x="43" y="21"/>
                    <a:pt x="43" y="21"/>
                  </a:cubicBezTo>
                  <a:cubicBezTo>
                    <a:pt x="44" y="20"/>
                    <a:pt x="44" y="20"/>
                    <a:pt x="44" y="20"/>
                  </a:cubicBezTo>
                  <a:cubicBezTo>
                    <a:pt x="44" y="20"/>
                    <a:pt x="45" y="20"/>
                    <a:pt x="46" y="20"/>
                  </a:cubicBezTo>
                  <a:cubicBezTo>
                    <a:pt x="46" y="20"/>
                    <a:pt x="47" y="20"/>
                    <a:pt x="48" y="20"/>
                  </a:cubicBezTo>
                  <a:cubicBezTo>
                    <a:pt x="49" y="19"/>
                    <a:pt x="49" y="19"/>
                    <a:pt x="49" y="19"/>
                  </a:cubicBezTo>
                  <a:cubicBezTo>
                    <a:pt x="49" y="19"/>
                    <a:pt x="50" y="19"/>
                    <a:pt x="50" y="19"/>
                  </a:cubicBezTo>
                  <a:cubicBezTo>
                    <a:pt x="50" y="18"/>
                    <a:pt x="50" y="18"/>
                    <a:pt x="50" y="18"/>
                  </a:cubicBezTo>
                  <a:cubicBezTo>
                    <a:pt x="49" y="18"/>
                    <a:pt x="49" y="17"/>
                    <a:pt x="49" y="17"/>
                  </a:cubicBezTo>
                  <a:cubicBezTo>
                    <a:pt x="49" y="17"/>
                    <a:pt x="49" y="17"/>
                    <a:pt x="49" y="17"/>
                  </a:cubicBezTo>
                  <a:cubicBezTo>
                    <a:pt x="49" y="16"/>
                    <a:pt x="48" y="17"/>
                    <a:pt x="48" y="17"/>
                  </a:cubicBezTo>
                  <a:cubicBezTo>
                    <a:pt x="47" y="16"/>
                    <a:pt x="47" y="16"/>
                    <a:pt x="47" y="15"/>
                  </a:cubicBezTo>
                  <a:cubicBezTo>
                    <a:pt x="47" y="15"/>
                    <a:pt x="46" y="15"/>
                    <a:pt x="46" y="14"/>
                  </a:cubicBezTo>
                  <a:cubicBezTo>
                    <a:pt x="46" y="14"/>
                    <a:pt x="46" y="13"/>
                    <a:pt x="45" y="13"/>
                  </a:cubicBezTo>
                  <a:cubicBezTo>
                    <a:pt x="45" y="14"/>
                    <a:pt x="45" y="14"/>
                    <a:pt x="45" y="14"/>
                  </a:cubicBezTo>
                  <a:cubicBezTo>
                    <a:pt x="44" y="14"/>
                    <a:pt x="44" y="14"/>
                    <a:pt x="44" y="14"/>
                  </a:cubicBezTo>
                  <a:cubicBezTo>
                    <a:pt x="43" y="15"/>
                    <a:pt x="43" y="15"/>
                    <a:pt x="43" y="15"/>
                  </a:cubicBezTo>
                  <a:cubicBezTo>
                    <a:pt x="44" y="14"/>
                    <a:pt x="43" y="14"/>
                    <a:pt x="42" y="14"/>
                  </a:cubicBezTo>
                  <a:cubicBezTo>
                    <a:pt x="43" y="14"/>
                    <a:pt x="43" y="13"/>
                    <a:pt x="42" y="13"/>
                  </a:cubicBezTo>
                  <a:cubicBezTo>
                    <a:pt x="42" y="13"/>
                    <a:pt x="42" y="13"/>
                    <a:pt x="42" y="13"/>
                  </a:cubicBezTo>
                  <a:cubicBezTo>
                    <a:pt x="42" y="13"/>
                    <a:pt x="41" y="12"/>
                    <a:pt x="41" y="12"/>
                  </a:cubicBezTo>
                  <a:cubicBezTo>
                    <a:pt x="41" y="12"/>
                    <a:pt x="39" y="11"/>
                    <a:pt x="38" y="12"/>
                  </a:cubicBezTo>
                  <a:cubicBezTo>
                    <a:pt x="38" y="12"/>
                    <a:pt x="38" y="13"/>
                    <a:pt x="38" y="13"/>
                  </a:cubicBezTo>
                  <a:cubicBezTo>
                    <a:pt x="38" y="14"/>
                    <a:pt x="38" y="14"/>
                    <a:pt x="38" y="14"/>
                  </a:cubicBezTo>
                  <a:cubicBezTo>
                    <a:pt x="38" y="15"/>
                    <a:pt x="39" y="15"/>
                    <a:pt x="39" y="16"/>
                  </a:cubicBezTo>
                  <a:cubicBezTo>
                    <a:pt x="39" y="16"/>
                    <a:pt x="38" y="16"/>
                    <a:pt x="37" y="17"/>
                  </a:cubicBezTo>
                  <a:cubicBezTo>
                    <a:pt x="37" y="17"/>
                    <a:pt x="37" y="18"/>
                    <a:pt x="38" y="18"/>
                  </a:cubicBezTo>
                  <a:cubicBezTo>
                    <a:pt x="37" y="19"/>
                    <a:pt x="37" y="19"/>
                    <a:pt x="37" y="19"/>
                  </a:cubicBezTo>
                  <a:cubicBezTo>
                    <a:pt x="36" y="19"/>
                    <a:pt x="36" y="18"/>
                    <a:pt x="36" y="18"/>
                  </a:cubicBezTo>
                  <a:cubicBezTo>
                    <a:pt x="36" y="17"/>
                    <a:pt x="36" y="17"/>
                    <a:pt x="35" y="17"/>
                  </a:cubicBezTo>
                  <a:cubicBezTo>
                    <a:pt x="34" y="17"/>
                    <a:pt x="34" y="17"/>
                    <a:pt x="34" y="17"/>
                  </a:cubicBezTo>
                  <a:cubicBezTo>
                    <a:pt x="34" y="16"/>
                    <a:pt x="33" y="16"/>
                    <a:pt x="32" y="15"/>
                  </a:cubicBezTo>
                  <a:cubicBezTo>
                    <a:pt x="31" y="15"/>
                    <a:pt x="31" y="15"/>
                    <a:pt x="30" y="15"/>
                  </a:cubicBezTo>
                  <a:cubicBezTo>
                    <a:pt x="30" y="15"/>
                    <a:pt x="30" y="14"/>
                    <a:pt x="29" y="14"/>
                  </a:cubicBezTo>
                  <a:cubicBezTo>
                    <a:pt x="29" y="14"/>
                    <a:pt x="29" y="13"/>
                    <a:pt x="29" y="13"/>
                  </a:cubicBezTo>
                  <a:cubicBezTo>
                    <a:pt x="30" y="12"/>
                    <a:pt x="30" y="12"/>
                    <a:pt x="30" y="12"/>
                  </a:cubicBezTo>
                  <a:cubicBezTo>
                    <a:pt x="30" y="11"/>
                    <a:pt x="30" y="11"/>
                    <a:pt x="30" y="11"/>
                  </a:cubicBezTo>
                  <a:cubicBezTo>
                    <a:pt x="31" y="11"/>
                    <a:pt x="32" y="11"/>
                    <a:pt x="32" y="10"/>
                  </a:cubicBezTo>
                  <a:cubicBezTo>
                    <a:pt x="33" y="10"/>
                    <a:pt x="33" y="9"/>
                    <a:pt x="33" y="9"/>
                  </a:cubicBezTo>
                  <a:cubicBezTo>
                    <a:pt x="34" y="8"/>
                    <a:pt x="35" y="9"/>
                    <a:pt x="35" y="9"/>
                  </a:cubicBezTo>
                  <a:cubicBezTo>
                    <a:pt x="36" y="9"/>
                    <a:pt x="36" y="8"/>
                    <a:pt x="35" y="8"/>
                  </a:cubicBezTo>
                  <a:cubicBezTo>
                    <a:pt x="36" y="8"/>
                    <a:pt x="36" y="7"/>
                    <a:pt x="35" y="7"/>
                  </a:cubicBezTo>
                  <a:cubicBezTo>
                    <a:pt x="35" y="7"/>
                    <a:pt x="33" y="7"/>
                    <a:pt x="34" y="7"/>
                  </a:cubicBezTo>
                  <a:cubicBezTo>
                    <a:pt x="34" y="7"/>
                    <a:pt x="33" y="9"/>
                    <a:pt x="33" y="8"/>
                  </a:cubicBezTo>
                  <a:cubicBezTo>
                    <a:pt x="32" y="8"/>
                    <a:pt x="32" y="7"/>
                    <a:pt x="32" y="7"/>
                  </a:cubicBezTo>
                  <a:cubicBezTo>
                    <a:pt x="31" y="8"/>
                    <a:pt x="31" y="8"/>
                    <a:pt x="31" y="8"/>
                  </a:cubicBezTo>
                  <a:cubicBezTo>
                    <a:pt x="31" y="7"/>
                    <a:pt x="30" y="7"/>
                    <a:pt x="30" y="7"/>
                  </a:cubicBezTo>
                  <a:cubicBezTo>
                    <a:pt x="30" y="7"/>
                    <a:pt x="30" y="6"/>
                    <a:pt x="29" y="6"/>
                  </a:cubicBezTo>
                  <a:cubicBezTo>
                    <a:pt x="28" y="6"/>
                    <a:pt x="28" y="6"/>
                    <a:pt x="28" y="6"/>
                  </a:cubicBezTo>
                  <a:cubicBezTo>
                    <a:pt x="27" y="7"/>
                    <a:pt x="29" y="7"/>
                    <a:pt x="29" y="7"/>
                  </a:cubicBezTo>
                  <a:cubicBezTo>
                    <a:pt x="29" y="8"/>
                    <a:pt x="29" y="8"/>
                    <a:pt x="29" y="8"/>
                  </a:cubicBezTo>
                  <a:cubicBezTo>
                    <a:pt x="28" y="8"/>
                    <a:pt x="28" y="8"/>
                    <a:pt x="28" y="8"/>
                  </a:cubicBezTo>
                  <a:cubicBezTo>
                    <a:pt x="28" y="9"/>
                    <a:pt x="29" y="9"/>
                    <a:pt x="28" y="9"/>
                  </a:cubicBezTo>
                  <a:cubicBezTo>
                    <a:pt x="28" y="9"/>
                    <a:pt x="28" y="8"/>
                    <a:pt x="28" y="8"/>
                  </a:cubicBezTo>
                  <a:cubicBezTo>
                    <a:pt x="28" y="8"/>
                    <a:pt x="26" y="8"/>
                    <a:pt x="26" y="8"/>
                  </a:cubicBezTo>
                  <a:cubicBezTo>
                    <a:pt x="26" y="8"/>
                    <a:pt x="25" y="9"/>
                    <a:pt x="24" y="8"/>
                  </a:cubicBezTo>
                  <a:cubicBezTo>
                    <a:pt x="24" y="7"/>
                    <a:pt x="24" y="7"/>
                    <a:pt x="24" y="7"/>
                  </a:cubicBezTo>
                  <a:cubicBezTo>
                    <a:pt x="24" y="7"/>
                    <a:pt x="24" y="6"/>
                    <a:pt x="23" y="6"/>
                  </a:cubicBezTo>
                  <a:cubicBezTo>
                    <a:pt x="22" y="7"/>
                    <a:pt x="21" y="7"/>
                    <a:pt x="20" y="8"/>
                  </a:cubicBezTo>
                  <a:cubicBezTo>
                    <a:pt x="20" y="8"/>
                    <a:pt x="20" y="8"/>
                    <a:pt x="20" y="8"/>
                  </a:cubicBezTo>
                  <a:cubicBezTo>
                    <a:pt x="21" y="7"/>
                    <a:pt x="21" y="7"/>
                    <a:pt x="21" y="7"/>
                  </a:cubicBezTo>
                  <a:cubicBezTo>
                    <a:pt x="21" y="7"/>
                    <a:pt x="22" y="7"/>
                    <a:pt x="23" y="7"/>
                  </a:cubicBezTo>
                  <a:cubicBezTo>
                    <a:pt x="23" y="7"/>
                    <a:pt x="23" y="7"/>
                    <a:pt x="23" y="7"/>
                  </a:cubicBezTo>
                  <a:cubicBezTo>
                    <a:pt x="23" y="7"/>
                    <a:pt x="24" y="8"/>
                    <a:pt x="24" y="8"/>
                  </a:cubicBezTo>
                  <a:cubicBezTo>
                    <a:pt x="23" y="8"/>
                    <a:pt x="23" y="8"/>
                    <a:pt x="23" y="8"/>
                  </a:cubicBezTo>
                  <a:cubicBezTo>
                    <a:pt x="22" y="8"/>
                    <a:pt x="22" y="8"/>
                    <a:pt x="22" y="8"/>
                  </a:cubicBezTo>
                  <a:cubicBezTo>
                    <a:pt x="22" y="9"/>
                    <a:pt x="22" y="9"/>
                    <a:pt x="22" y="9"/>
                  </a:cubicBezTo>
                  <a:cubicBezTo>
                    <a:pt x="21" y="9"/>
                    <a:pt x="21" y="8"/>
                    <a:pt x="20" y="8"/>
                  </a:cubicBezTo>
                  <a:cubicBezTo>
                    <a:pt x="19" y="8"/>
                    <a:pt x="19" y="8"/>
                    <a:pt x="19" y="8"/>
                  </a:cubicBezTo>
                  <a:cubicBezTo>
                    <a:pt x="15" y="10"/>
                    <a:pt x="12" y="13"/>
                    <a:pt x="10" y="17"/>
                  </a:cubicBezTo>
                  <a:cubicBezTo>
                    <a:pt x="10" y="18"/>
                    <a:pt x="10" y="18"/>
                    <a:pt x="10" y="18"/>
                  </a:cubicBezTo>
                  <a:cubicBezTo>
                    <a:pt x="11" y="18"/>
                    <a:pt x="10" y="19"/>
                    <a:pt x="11" y="18"/>
                  </a:cubicBezTo>
                  <a:cubicBezTo>
                    <a:pt x="11" y="19"/>
                    <a:pt x="11" y="19"/>
                    <a:pt x="11" y="19"/>
                  </a:cubicBezTo>
                  <a:cubicBezTo>
                    <a:pt x="13" y="20"/>
                    <a:pt x="13" y="20"/>
                    <a:pt x="13" y="20"/>
                  </a:cubicBezTo>
                  <a:cubicBezTo>
                    <a:pt x="14" y="21"/>
                    <a:pt x="14" y="21"/>
                    <a:pt x="14" y="21"/>
                  </a:cubicBezTo>
                  <a:cubicBezTo>
                    <a:pt x="13" y="22"/>
                    <a:pt x="13" y="22"/>
                    <a:pt x="13" y="22"/>
                  </a:cubicBezTo>
                  <a:cubicBezTo>
                    <a:pt x="13" y="21"/>
                    <a:pt x="13" y="21"/>
                    <a:pt x="13" y="21"/>
                  </a:cubicBezTo>
                  <a:cubicBezTo>
                    <a:pt x="12" y="21"/>
                    <a:pt x="13" y="22"/>
                    <a:pt x="13" y="22"/>
                  </a:cubicBezTo>
                  <a:cubicBezTo>
                    <a:pt x="12" y="22"/>
                    <a:pt x="13" y="25"/>
                    <a:pt x="12" y="26"/>
                  </a:cubicBezTo>
                  <a:cubicBezTo>
                    <a:pt x="13" y="26"/>
                    <a:pt x="13" y="26"/>
                    <a:pt x="13" y="26"/>
                  </a:cubicBezTo>
                  <a:cubicBezTo>
                    <a:pt x="12" y="26"/>
                    <a:pt x="13" y="28"/>
                    <a:pt x="14" y="28"/>
                  </a:cubicBezTo>
                  <a:cubicBezTo>
                    <a:pt x="13" y="28"/>
                    <a:pt x="15" y="30"/>
                    <a:pt x="15" y="30"/>
                  </a:cubicBezTo>
                  <a:cubicBezTo>
                    <a:pt x="15" y="30"/>
                    <a:pt x="16" y="31"/>
                    <a:pt x="16" y="31"/>
                  </a:cubicBezTo>
                  <a:cubicBezTo>
                    <a:pt x="17" y="32"/>
                    <a:pt x="17" y="32"/>
                    <a:pt x="17" y="33"/>
                  </a:cubicBezTo>
                  <a:cubicBezTo>
                    <a:pt x="17" y="33"/>
                    <a:pt x="18" y="34"/>
                    <a:pt x="18" y="35"/>
                  </a:cubicBezTo>
                  <a:cubicBezTo>
                    <a:pt x="18" y="35"/>
                    <a:pt x="18" y="35"/>
                    <a:pt x="18" y="35"/>
                  </a:cubicBezTo>
                  <a:cubicBezTo>
                    <a:pt x="18" y="35"/>
                    <a:pt x="19" y="35"/>
                    <a:pt x="19" y="36"/>
                  </a:cubicBezTo>
                  <a:cubicBezTo>
                    <a:pt x="19" y="36"/>
                    <a:pt x="19" y="37"/>
                    <a:pt x="20" y="37"/>
                  </a:cubicBezTo>
                  <a:cubicBezTo>
                    <a:pt x="20" y="36"/>
                    <a:pt x="19" y="35"/>
                    <a:pt x="19" y="34"/>
                  </a:cubicBezTo>
                  <a:cubicBezTo>
                    <a:pt x="18" y="34"/>
                    <a:pt x="18" y="34"/>
                    <a:pt x="18" y="33"/>
                  </a:cubicBezTo>
                  <a:cubicBezTo>
                    <a:pt x="18" y="33"/>
                    <a:pt x="18" y="32"/>
                    <a:pt x="18" y="32"/>
                  </a:cubicBezTo>
                  <a:cubicBezTo>
                    <a:pt x="19" y="32"/>
                    <a:pt x="19" y="32"/>
                    <a:pt x="19" y="32"/>
                  </a:cubicBezTo>
                  <a:cubicBezTo>
                    <a:pt x="18" y="33"/>
                    <a:pt x="20" y="35"/>
                    <a:pt x="20" y="35"/>
                  </a:cubicBezTo>
                  <a:cubicBezTo>
                    <a:pt x="20" y="35"/>
                    <a:pt x="21" y="37"/>
                    <a:pt x="21" y="37"/>
                  </a:cubicBezTo>
                  <a:cubicBezTo>
                    <a:pt x="21" y="37"/>
                    <a:pt x="22" y="37"/>
                    <a:pt x="22" y="38"/>
                  </a:cubicBezTo>
                  <a:cubicBezTo>
                    <a:pt x="23" y="38"/>
                    <a:pt x="23" y="39"/>
                    <a:pt x="23" y="40"/>
                  </a:cubicBezTo>
                  <a:cubicBezTo>
                    <a:pt x="23" y="41"/>
                    <a:pt x="24" y="41"/>
                    <a:pt x="25" y="41"/>
                  </a:cubicBezTo>
                  <a:cubicBezTo>
                    <a:pt x="26" y="42"/>
                    <a:pt x="26" y="42"/>
                    <a:pt x="27" y="42"/>
                  </a:cubicBezTo>
                  <a:cubicBezTo>
                    <a:pt x="28" y="43"/>
                    <a:pt x="28" y="42"/>
                    <a:pt x="28" y="42"/>
                  </a:cubicBezTo>
                  <a:cubicBezTo>
                    <a:pt x="30" y="42"/>
                    <a:pt x="30" y="43"/>
                    <a:pt x="31" y="44"/>
                  </a:cubicBezTo>
                  <a:cubicBezTo>
                    <a:pt x="31" y="44"/>
                    <a:pt x="32" y="44"/>
                    <a:pt x="33" y="44"/>
                  </a:cubicBezTo>
                  <a:cubicBezTo>
                    <a:pt x="34" y="46"/>
                    <a:pt x="34" y="46"/>
                    <a:pt x="34" y="46"/>
                  </a:cubicBezTo>
                  <a:cubicBezTo>
                    <a:pt x="34" y="46"/>
                    <a:pt x="35" y="47"/>
                    <a:pt x="35" y="47"/>
                  </a:cubicBezTo>
                  <a:cubicBezTo>
                    <a:pt x="35" y="47"/>
                    <a:pt x="35" y="47"/>
                    <a:pt x="35" y="47"/>
                  </a:cubicBezTo>
                  <a:cubicBezTo>
                    <a:pt x="35" y="47"/>
                    <a:pt x="36" y="48"/>
                    <a:pt x="36" y="48"/>
                  </a:cubicBezTo>
                  <a:cubicBezTo>
                    <a:pt x="37" y="48"/>
                    <a:pt x="37" y="47"/>
                    <a:pt x="37" y="47"/>
                  </a:cubicBezTo>
                  <a:cubicBezTo>
                    <a:pt x="36" y="47"/>
                    <a:pt x="36" y="47"/>
                    <a:pt x="35" y="46"/>
                  </a:cubicBezTo>
                  <a:cubicBezTo>
                    <a:pt x="35" y="46"/>
                    <a:pt x="34" y="45"/>
                    <a:pt x="35" y="45"/>
                  </a:cubicBezTo>
                  <a:cubicBezTo>
                    <a:pt x="36" y="45"/>
                    <a:pt x="35" y="44"/>
                    <a:pt x="35" y="43"/>
                  </a:cubicBezTo>
                  <a:cubicBezTo>
                    <a:pt x="35" y="43"/>
                    <a:pt x="34" y="43"/>
                    <a:pt x="34" y="42"/>
                  </a:cubicBezTo>
                  <a:cubicBezTo>
                    <a:pt x="34" y="43"/>
                    <a:pt x="33" y="42"/>
                    <a:pt x="33" y="42"/>
                  </a:cubicBezTo>
                  <a:cubicBezTo>
                    <a:pt x="33" y="42"/>
                    <a:pt x="33" y="42"/>
                    <a:pt x="33" y="42"/>
                  </a:cubicBezTo>
                  <a:cubicBezTo>
                    <a:pt x="32" y="42"/>
                    <a:pt x="32" y="42"/>
                    <a:pt x="32" y="42"/>
                  </a:cubicBezTo>
                  <a:cubicBezTo>
                    <a:pt x="32" y="42"/>
                    <a:pt x="32" y="41"/>
                    <a:pt x="32" y="41"/>
                  </a:cubicBezTo>
                  <a:cubicBezTo>
                    <a:pt x="33" y="40"/>
                    <a:pt x="34" y="39"/>
                    <a:pt x="32" y="39"/>
                  </a:cubicBezTo>
                  <a:cubicBezTo>
                    <a:pt x="31" y="39"/>
                    <a:pt x="31" y="39"/>
                    <a:pt x="31" y="40"/>
                  </a:cubicBezTo>
                  <a:cubicBezTo>
                    <a:pt x="31" y="40"/>
                    <a:pt x="31" y="40"/>
                    <a:pt x="30" y="41"/>
                  </a:cubicBezTo>
                  <a:cubicBezTo>
                    <a:pt x="30" y="41"/>
                    <a:pt x="29" y="41"/>
                    <a:pt x="28" y="41"/>
                  </a:cubicBezTo>
                  <a:cubicBezTo>
                    <a:pt x="28" y="40"/>
                    <a:pt x="27" y="39"/>
                    <a:pt x="27" y="38"/>
                  </a:cubicBezTo>
                  <a:cubicBezTo>
                    <a:pt x="27" y="37"/>
                    <a:pt x="28" y="36"/>
                    <a:pt x="27" y="35"/>
                  </a:cubicBezTo>
                  <a:cubicBezTo>
                    <a:pt x="28" y="34"/>
                    <a:pt x="28" y="34"/>
                    <a:pt x="28" y="34"/>
                  </a:cubicBezTo>
                  <a:cubicBezTo>
                    <a:pt x="28" y="34"/>
                    <a:pt x="28" y="34"/>
                    <a:pt x="29" y="34"/>
                  </a:cubicBezTo>
                  <a:cubicBezTo>
                    <a:pt x="28" y="33"/>
                    <a:pt x="28" y="33"/>
                    <a:pt x="28" y="33"/>
                  </a:cubicBezTo>
                  <a:cubicBezTo>
                    <a:pt x="29" y="34"/>
                    <a:pt x="30" y="33"/>
                    <a:pt x="30" y="33"/>
                  </a:cubicBezTo>
                  <a:cubicBezTo>
                    <a:pt x="31" y="34"/>
                    <a:pt x="31" y="34"/>
                    <a:pt x="31" y="33"/>
                  </a:cubicBezTo>
                  <a:cubicBezTo>
                    <a:pt x="31" y="32"/>
                    <a:pt x="31" y="32"/>
                    <a:pt x="31" y="32"/>
                  </a:cubicBezTo>
                  <a:cubicBezTo>
                    <a:pt x="31" y="33"/>
                    <a:pt x="32" y="33"/>
                    <a:pt x="32" y="33"/>
                  </a:cubicBezTo>
                  <a:cubicBezTo>
                    <a:pt x="33" y="33"/>
                    <a:pt x="33" y="33"/>
                    <a:pt x="34" y="33"/>
                  </a:cubicBezTo>
                  <a:cubicBezTo>
                    <a:pt x="34" y="33"/>
                    <a:pt x="34" y="34"/>
                    <a:pt x="35" y="33"/>
                  </a:cubicBezTo>
                  <a:cubicBezTo>
                    <a:pt x="35" y="34"/>
                    <a:pt x="35" y="34"/>
                    <a:pt x="35" y="34"/>
                  </a:cubicBezTo>
                  <a:cubicBezTo>
                    <a:pt x="35" y="35"/>
                    <a:pt x="36" y="36"/>
                    <a:pt x="36" y="36"/>
                  </a:cubicBezTo>
                  <a:cubicBezTo>
                    <a:pt x="37" y="37"/>
                    <a:pt x="37" y="35"/>
                    <a:pt x="37" y="35"/>
                  </a:cubicBezTo>
                  <a:cubicBezTo>
                    <a:pt x="37" y="33"/>
                    <a:pt x="37" y="33"/>
                    <a:pt x="37" y="33"/>
                  </a:cubicBezTo>
                  <a:cubicBezTo>
                    <a:pt x="35" y="33"/>
                    <a:pt x="36" y="32"/>
                    <a:pt x="37" y="31"/>
                  </a:cubicBezTo>
                  <a:cubicBezTo>
                    <a:pt x="37" y="31"/>
                    <a:pt x="38" y="31"/>
                    <a:pt x="38" y="30"/>
                  </a:cubicBezTo>
                  <a:cubicBezTo>
                    <a:pt x="38" y="30"/>
                    <a:pt x="39" y="30"/>
                    <a:pt x="39" y="29"/>
                  </a:cubicBezTo>
                  <a:cubicBezTo>
                    <a:pt x="39" y="29"/>
                    <a:pt x="39" y="29"/>
                    <a:pt x="39" y="29"/>
                  </a:cubicBezTo>
                  <a:cubicBezTo>
                    <a:pt x="38" y="28"/>
                    <a:pt x="38" y="28"/>
                    <a:pt x="38" y="28"/>
                  </a:cubicBezTo>
                  <a:cubicBezTo>
                    <a:pt x="38" y="28"/>
                    <a:pt x="38" y="28"/>
                    <a:pt x="38" y="28"/>
                  </a:cubicBezTo>
                  <a:cubicBezTo>
                    <a:pt x="39" y="27"/>
                    <a:pt x="39" y="27"/>
                    <a:pt x="39" y="27"/>
                  </a:cubicBezTo>
                  <a:cubicBezTo>
                    <a:pt x="40" y="27"/>
                    <a:pt x="40" y="27"/>
                    <a:pt x="40" y="26"/>
                  </a:cubicBezTo>
                  <a:cubicBezTo>
                    <a:pt x="40" y="26"/>
                    <a:pt x="41" y="26"/>
                    <a:pt x="42" y="25"/>
                  </a:cubicBezTo>
                  <a:cubicBezTo>
                    <a:pt x="42" y="26"/>
                    <a:pt x="42" y="25"/>
                    <a:pt x="42" y="24"/>
                  </a:cubicBezTo>
                  <a:cubicBezTo>
                    <a:pt x="42" y="24"/>
                    <a:pt x="43" y="24"/>
                    <a:pt x="43" y="24"/>
                  </a:cubicBezTo>
                  <a:cubicBezTo>
                    <a:pt x="44" y="23"/>
                    <a:pt x="44" y="23"/>
                    <a:pt x="44" y="23"/>
                  </a:cubicBezTo>
                  <a:cubicBezTo>
                    <a:pt x="45" y="23"/>
                    <a:pt x="46" y="22"/>
                    <a:pt x="45" y="22"/>
                  </a:cubicBezTo>
                  <a:cubicBezTo>
                    <a:pt x="45" y="21"/>
                    <a:pt x="45" y="21"/>
                    <a:pt x="44" y="21"/>
                  </a:cubicBezTo>
                  <a:cubicBezTo>
                    <a:pt x="45" y="21"/>
                    <a:pt x="45" y="21"/>
                    <a:pt x="45" y="21"/>
                  </a:cubicBezTo>
                  <a:cubicBezTo>
                    <a:pt x="46" y="21"/>
                    <a:pt x="45" y="21"/>
                    <a:pt x="45" y="20"/>
                  </a:cubicBezTo>
                  <a:cubicBezTo>
                    <a:pt x="44" y="20"/>
                    <a:pt x="43" y="21"/>
                    <a:pt x="43" y="21"/>
                  </a:cubicBezTo>
                  <a:cubicBezTo>
                    <a:pt x="43" y="21"/>
                    <a:pt x="43" y="22"/>
                    <a:pt x="42" y="22"/>
                  </a:cubicBezTo>
                  <a:close/>
                  <a:moveTo>
                    <a:pt x="51" y="49"/>
                  </a:moveTo>
                  <a:cubicBezTo>
                    <a:pt x="50" y="49"/>
                    <a:pt x="50" y="49"/>
                    <a:pt x="50" y="49"/>
                  </a:cubicBezTo>
                  <a:cubicBezTo>
                    <a:pt x="49" y="49"/>
                    <a:pt x="49" y="49"/>
                    <a:pt x="49" y="49"/>
                  </a:cubicBezTo>
                  <a:cubicBezTo>
                    <a:pt x="49" y="48"/>
                    <a:pt x="48" y="47"/>
                    <a:pt x="47" y="47"/>
                  </a:cubicBezTo>
                  <a:cubicBezTo>
                    <a:pt x="47" y="47"/>
                    <a:pt x="46" y="46"/>
                    <a:pt x="46" y="46"/>
                  </a:cubicBezTo>
                  <a:cubicBezTo>
                    <a:pt x="45" y="47"/>
                    <a:pt x="45" y="47"/>
                    <a:pt x="45" y="47"/>
                  </a:cubicBezTo>
                  <a:cubicBezTo>
                    <a:pt x="44" y="46"/>
                    <a:pt x="44" y="46"/>
                    <a:pt x="43" y="46"/>
                  </a:cubicBezTo>
                  <a:cubicBezTo>
                    <a:pt x="43" y="46"/>
                    <a:pt x="42" y="45"/>
                    <a:pt x="42" y="46"/>
                  </a:cubicBezTo>
                  <a:cubicBezTo>
                    <a:pt x="41" y="47"/>
                    <a:pt x="41" y="47"/>
                    <a:pt x="41" y="47"/>
                  </a:cubicBezTo>
                  <a:cubicBezTo>
                    <a:pt x="41" y="46"/>
                    <a:pt x="42" y="46"/>
                    <a:pt x="41" y="45"/>
                  </a:cubicBezTo>
                  <a:cubicBezTo>
                    <a:pt x="41" y="45"/>
                    <a:pt x="40" y="46"/>
                    <a:pt x="40" y="46"/>
                  </a:cubicBezTo>
                  <a:cubicBezTo>
                    <a:pt x="39" y="46"/>
                    <a:pt x="39" y="46"/>
                    <a:pt x="39" y="46"/>
                  </a:cubicBezTo>
                  <a:cubicBezTo>
                    <a:pt x="39" y="47"/>
                    <a:pt x="39" y="47"/>
                    <a:pt x="39" y="47"/>
                  </a:cubicBezTo>
                  <a:cubicBezTo>
                    <a:pt x="38" y="47"/>
                    <a:pt x="38" y="47"/>
                    <a:pt x="38" y="47"/>
                  </a:cubicBezTo>
                  <a:cubicBezTo>
                    <a:pt x="38" y="48"/>
                    <a:pt x="38" y="49"/>
                    <a:pt x="38" y="50"/>
                  </a:cubicBezTo>
                  <a:cubicBezTo>
                    <a:pt x="38" y="50"/>
                    <a:pt x="38" y="51"/>
                    <a:pt x="38" y="52"/>
                  </a:cubicBezTo>
                  <a:cubicBezTo>
                    <a:pt x="37" y="52"/>
                    <a:pt x="36" y="53"/>
                    <a:pt x="36" y="53"/>
                  </a:cubicBezTo>
                  <a:cubicBezTo>
                    <a:pt x="36" y="54"/>
                    <a:pt x="36" y="54"/>
                    <a:pt x="37" y="55"/>
                  </a:cubicBezTo>
                  <a:cubicBezTo>
                    <a:pt x="37" y="55"/>
                    <a:pt x="36" y="56"/>
                    <a:pt x="36" y="56"/>
                  </a:cubicBezTo>
                  <a:cubicBezTo>
                    <a:pt x="36" y="57"/>
                    <a:pt x="36" y="57"/>
                    <a:pt x="36" y="57"/>
                  </a:cubicBezTo>
                  <a:cubicBezTo>
                    <a:pt x="42" y="56"/>
                    <a:pt x="47" y="53"/>
                    <a:pt x="51"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1" name="Freeform 76"/>
            <p:cNvSpPr>
              <a:spLocks noEditPoints="1"/>
            </p:cNvSpPr>
            <p:nvPr/>
          </p:nvSpPr>
          <p:spPr bwMode="auto">
            <a:xfrm>
              <a:off x="6004984" y="2980267"/>
              <a:ext cx="110067" cy="97367"/>
            </a:xfrm>
            <a:custGeom>
              <a:avLst/>
              <a:gdLst>
                <a:gd name="T0" fmla="*/ 4 w 44"/>
                <a:gd name="T1" fmla="*/ 6 h 39"/>
                <a:gd name="T2" fmla="*/ 4 w 44"/>
                <a:gd name="T3" fmla="*/ 38 h 39"/>
                <a:gd name="T4" fmla="*/ 4 w 44"/>
                <a:gd name="T5" fmla="*/ 39 h 39"/>
                <a:gd name="T6" fmla="*/ 2 w 44"/>
                <a:gd name="T7" fmla="*/ 39 h 39"/>
                <a:gd name="T8" fmla="*/ 1 w 44"/>
                <a:gd name="T9" fmla="*/ 38 h 39"/>
                <a:gd name="T10" fmla="*/ 1 w 44"/>
                <a:gd name="T11" fmla="*/ 6 h 39"/>
                <a:gd name="T12" fmla="*/ 0 w 44"/>
                <a:gd name="T13" fmla="*/ 3 h 39"/>
                <a:gd name="T14" fmla="*/ 3 w 44"/>
                <a:gd name="T15" fmla="*/ 0 h 39"/>
                <a:gd name="T16" fmla="*/ 6 w 44"/>
                <a:gd name="T17" fmla="*/ 3 h 39"/>
                <a:gd name="T18" fmla="*/ 4 w 44"/>
                <a:gd name="T19" fmla="*/ 6 h 39"/>
                <a:gd name="T20" fmla="*/ 44 w 44"/>
                <a:gd name="T21" fmla="*/ 24 h 39"/>
                <a:gd name="T22" fmla="*/ 42 w 44"/>
                <a:gd name="T23" fmla="*/ 26 h 39"/>
                <a:gd name="T24" fmla="*/ 33 w 44"/>
                <a:gd name="T25" fmla="*/ 29 h 39"/>
                <a:gd name="T26" fmla="*/ 20 w 44"/>
                <a:gd name="T27" fmla="*/ 25 h 39"/>
                <a:gd name="T28" fmla="*/ 9 w 44"/>
                <a:gd name="T29" fmla="*/ 29 h 39"/>
                <a:gd name="T30" fmla="*/ 8 w 44"/>
                <a:gd name="T31" fmla="*/ 29 h 39"/>
                <a:gd name="T32" fmla="*/ 6 w 44"/>
                <a:gd name="T33" fmla="*/ 28 h 39"/>
                <a:gd name="T34" fmla="*/ 6 w 44"/>
                <a:gd name="T35" fmla="*/ 9 h 39"/>
                <a:gd name="T36" fmla="*/ 7 w 44"/>
                <a:gd name="T37" fmla="*/ 7 h 39"/>
                <a:gd name="T38" fmla="*/ 9 w 44"/>
                <a:gd name="T39" fmla="*/ 6 h 39"/>
                <a:gd name="T40" fmla="*/ 20 w 44"/>
                <a:gd name="T41" fmla="*/ 3 h 39"/>
                <a:gd name="T42" fmla="*/ 30 w 44"/>
                <a:gd name="T43" fmla="*/ 6 h 39"/>
                <a:gd name="T44" fmla="*/ 33 w 44"/>
                <a:gd name="T45" fmla="*/ 7 h 39"/>
                <a:gd name="T46" fmla="*/ 42 w 44"/>
                <a:gd name="T47" fmla="*/ 3 h 39"/>
                <a:gd name="T48" fmla="*/ 44 w 44"/>
                <a:gd name="T49" fmla="*/ 5 h 39"/>
                <a:gd name="T50" fmla="*/ 44 w 44"/>
                <a:gd name="T51"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39">
                  <a:moveTo>
                    <a:pt x="4" y="6"/>
                  </a:moveTo>
                  <a:cubicBezTo>
                    <a:pt x="4" y="38"/>
                    <a:pt x="4" y="38"/>
                    <a:pt x="4" y="38"/>
                  </a:cubicBezTo>
                  <a:cubicBezTo>
                    <a:pt x="4" y="39"/>
                    <a:pt x="4" y="39"/>
                    <a:pt x="4" y="39"/>
                  </a:cubicBezTo>
                  <a:cubicBezTo>
                    <a:pt x="2" y="39"/>
                    <a:pt x="2" y="39"/>
                    <a:pt x="2" y="39"/>
                  </a:cubicBezTo>
                  <a:cubicBezTo>
                    <a:pt x="2" y="39"/>
                    <a:pt x="1" y="39"/>
                    <a:pt x="1" y="38"/>
                  </a:cubicBezTo>
                  <a:cubicBezTo>
                    <a:pt x="1" y="6"/>
                    <a:pt x="1" y="6"/>
                    <a:pt x="1" y="6"/>
                  </a:cubicBezTo>
                  <a:cubicBezTo>
                    <a:pt x="0" y="5"/>
                    <a:pt x="0" y="4"/>
                    <a:pt x="0" y="3"/>
                  </a:cubicBezTo>
                  <a:cubicBezTo>
                    <a:pt x="0" y="1"/>
                    <a:pt x="1" y="0"/>
                    <a:pt x="3" y="0"/>
                  </a:cubicBezTo>
                  <a:cubicBezTo>
                    <a:pt x="5" y="0"/>
                    <a:pt x="6" y="1"/>
                    <a:pt x="6" y="3"/>
                  </a:cubicBezTo>
                  <a:cubicBezTo>
                    <a:pt x="6" y="4"/>
                    <a:pt x="5" y="5"/>
                    <a:pt x="4" y="6"/>
                  </a:cubicBezTo>
                  <a:close/>
                  <a:moveTo>
                    <a:pt x="44" y="24"/>
                  </a:moveTo>
                  <a:cubicBezTo>
                    <a:pt x="44" y="25"/>
                    <a:pt x="43" y="26"/>
                    <a:pt x="42" y="26"/>
                  </a:cubicBezTo>
                  <a:cubicBezTo>
                    <a:pt x="39" y="28"/>
                    <a:pt x="36" y="29"/>
                    <a:pt x="33" y="29"/>
                  </a:cubicBezTo>
                  <a:cubicBezTo>
                    <a:pt x="28" y="29"/>
                    <a:pt x="26" y="25"/>
                    <a:pt x="20" y="25"/>
                  </a:cubicBezTo>
                  <a:cubicBezTo>
                    <a:pt x="16" y="25"/>
                    <a:pt x="12" y="27"/>
                    <a:pt x="9" y="29"/>
                  </a:cubicBezTo>
                  <a:cubicBezTo>
                    <a:pt x="8" y="29"/>
                    <a:pt x="8" y="29"/>
                    <a:pt x="8" y="29"/>
                  </a:cubicBezTo>
                  <a:cubicBezTo>
                    <a:pt x="7" y="29"/>
                    <a:pt x="6" y="29"/>
                    <a:pt x="6" y="28"/>
                  </a:cubicBezTo>
                  <a:cubicBezTo>
                    <a:pt x="6" y="9"/>
                    <a:pt x="6" y="9"/>
                    <a:pt x="6" y="9"/>
                  </a:cubicBezTo>
                  <a:cubicBezTo>
                    <a:pt x="6" y="8"/>
                    <a:pt x="6" y="8"/>
                    <a:pt x="7" y="7"/>
                  </a:cubicBezTo>
                  <a:cubicBezTo>
                    <a:pt x="8" y="7"/>
                    <a:pt x="8" y="7"/>
                    <a:pt x="9" y="6"/>
                  </a:cubicBezTo>
                  <a:cubicBezTo>
                    <a:pt x="12" y="5"/>
                    <a:pt x="16" y="3"/>
                    <a:pt x="20" y="3"/>
                  </a:cubicBezTo>
                  <a:cubicBezTo>
                    <a:pt x="24" y="3"/>
                    <a:pt x="27" y="5"/>
                    <a:pt x="30" y="6"/>
                  </a:cubicBezTo>
                  <a:cubicBezTo>
                    <a:pt x="31" y="7"/>
                    <a:pt x="32" y="7"/>
                    <a:pt x="33" y="7"/>
                  </a:cubicBezTo>
                  <a:cubicBezTo>
                    <a:pt x="37" y="7"/>
                    <a:pt x="41" y="3"/>
                    <a:pt x="42" y="3"/>
                  </a:cubicBezTo>
                  <a:cubicBezTo>
                    <a:pt x="43" y="3"/>
                    <a:pt x="44" y="4"/>
                    <a:pt x="44" y="5"/>
                  </a:cubicBezTo>
                  <a:lnTo>
                    <a:pt x="44" y="2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2" name="Freeform 77"/>
            <p:cNvSpPr>
              <a:spLocks noEditPoints="1"/>
            </p:cNvSpPr>
            <p:nvPr/>
          </p:nvSpPr>
          <p:spPr bwMode="auto">
            <a:xfrm>
              <a:off x="6551085" y="4275667"/>
              <a:ext cx="156633" cy="143933"/>
            </a:xfrm>
            <a:custGeom>
              <a:avLst/>
              <a:gdLst>
                <a:gd name="T0" fmla="*/ 63 w 63"/>
                <a:gd name="T1" fmla="*/ 18 h 58"/>
                <a:gd name="T2" fmla="*/ 42 w 63"/>
                <a:gd name="T3" fmla="*/ 34 h 58"/>
                <a:gd name="T4" fmla="*/ 39 w 63"/>
                <a:gd name="T5" fmla="*/ 38 h 58"/>
                <a:gd name="T6" fmla="*/ 36 w 63"/>
                <a:gd name="T7" fmla="*/ 44 h 58"/>
                <a:gd name="T8" fmla="*/ 41 w 63"/>
                <a:gd name="T9" fmla="*/ 49 h 58"/>
                <a:gd name="T10" fmla="*/ 48 w 63"/>
                <a:gd name="T11" fmla="*/ 55 h 58"/>
                <a:gd name="T12" fmla="*/ 48 w 63"/>
                <a:gd name="T13" fmla="*/ 57 h 58"/>
                <a:gd name="T14" fmla="*/ 47 w 63"/>
                <a:gd name="T15" fmla="*/ 58 h 58"/>
                <a:gd name="T16" fmla="*/ 16 w 63"/>
                <a:gd name="T17" fmla="*/ 58 h 58"/>
                <a:gd name="T18" fmla="*/ 14 w 63"/>
                <a:gd name="T19" fmla="*/ 57 h 58"/>
                <a:gd name="T20" fmla="*/ 14 w 63"/>
                <a:gd name="T21" fmla="*/ 55 h 58"/>
                <a:gd name="T22" fmla="*/ 22 w 63"/>
                <a:gd name="T23" fmla="*/ 49 h 58"/>
                <a:gd name="T24" fmla="*/ 27 w 63"/>
                <a:gd name="T25" fmla="*/ 44 h 58"/>
                <a:gd name="T26" fmla="*/ 24 w 63"/>
                <a:gd name="T27" fmla="*/ 38 h 58"/>
                <a:gd name="T28" fmla="*/ 20 w 63"/>
                <a:gd name="T29" fmla="*/ 34 h 58"/>
                <a:gd name="T30" fmla="*/ 0 w 63"/>
                <a:gd name="T31" fmla="*/ 18 h 58"/>
                <a:gd name="T32" fmla="*/ 0 w 63"/>
                <a:gd name="T33" fmla="*/ 13 h 58"/>
                <a:gd name="T34" fmla="*/ 4 w 63"/>
                <a:gd name="T35" fmla="*/ 10 h 58"/>
                <a:gd name="T36" fmla="*/ 14 w 63"/>
                <a:gd name="T37" fmla="*/ 10 h 58"/>
                <a:gd name="T38" fmla="*/ 14 w 63"/>
                <a:gd name="T39" fmla="*/ 6 h 58"/>
                <a:gd name="T40" fmla="*/ 21 w 63"/>
                <a:gd name="T41" fmla="*/ 0 h 58"/>
                <a:gd name="T42" fmla="*/ 42 w 63"/>
                <a:gd name="T43" fmla="*/ 0 h 58"/>
                <a:gd name="T44" fmla="*/ 48 w 63"/>
                <a:gd name="T45" fmla="*/ 6 h 58"/>
                <a:gd name="T46" fmla="*/ 48 w 63"/>
                <a:gd name="T47" fmla="*/ 10 h 58"/>
                <a:gd name="T48" fmla="*/ 59 w 63"/>
                <a:gd name="T49" fmla="*/ 10 h 58"/>
                <a:gd name="T50" fmla="*/ 63 w 63"/>
                <a:gd name="T51" fmla="*/ 13 h 58"/>
                <a:gd name="T52" fmla="*/ 63 w 63"/>
                <a:gd name="T53" fmla="*/ 18 h 58"/>
                <a:gd name="T54" fmla="*/ 14 w 63"/>
                <a:gd name="T55" fmla="*/ 15 h 58"/>
                <a:gd name="T56" fmla="*/ 5 w 63"/>
                <a:gd name="T57" fmla="*/ 15 h 58"/>
                <a:gd name="T58" fmla="*/ 5 w 63"/>
                <a:gd name="T59" fmla="*/ 18 h 58"/>
                <a:gd name="T60" fmla="*/ 17 w 63"/>
                <a:gd name="T61" fmla="*/ 29 h 58"/>
                <a:gd name="T62" fmla="*/ 14 w 63"/>
                <a:gd name="T63" fmla="*/ 15 h 58"/>
                <a:gd name="T64" fmla="*/ 58 w 63"/>
                <a:gd name="T65" fmla="*/ 15 h 58"/>
                <a:gd name="T66" fmla="*/ 48 w 63"/>
                <a:gd name="T67" fmla="*/ 15 h 58"/>
                <a:gd name="T68" fmla="*/ 46 w 63"/>
                <a:gd name="T69" fmla="*/ 29 h 58"/>
                <a:gd name="T70" fmla="*/ 58 w 63"/>
                <a:gd name="T71" fmla="*/ 18 h 58"/>
                <a:gd name="T72" fmla="*/ 58 w 63"/>
                <a:gd name="T73" fmla="*/ 1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58">
                  <a:moveTo>
                    <a:pt x="63" y="18"/>
                  </a:moveTo>
                  <a:cubicBezTo>
                    <a:pt x="63" y="25"/>
                    <a:pt x="54" y="33"/>
                    <a:pt x="42" y="34"/>
                  </a:cubicBezTo>
                  <a:cubicBezTo>
                    <a:pt x="41" y="36"/>
                    <a:pt x="40" y="37"/>
                    <a:pt x="39" y="38"/>
                  </a:cubicBezTo>
                  <a:cubicBezTo>
                    <a:pt x="37" y="39"/>
                    <a:pt x="36" y="41"/>
                    <a:pt x="36" y="44"/>
                  </a:cubicBezTo>
                  <a:cubicBezTo>
                    <a:pt x="36" y="46"/>
                    <a:pt x="38" y="49"/>
                    <a:pt x="41" y="49"/>
                  </a:cubicBezTo>
                  <a:cubicBezTo>
                    <a:pt x="45" y="49"/>
                    <a:pt x="48" y="51"/>
                    <a:pt x="48" y="55"/>
                  </a:cubicBezTo>
                  <a:cubicBezTo>
                    <a:pt x="48" y="57"/>
                    <a:pt x="48" y="57"/>
                    <a:pt x="48" y="57"/>
                  </a:cubicBezTo>
                  <a:cubicBezTo>
                    <a:pt x="48" y="58"/>
                    <a:pt x="48" y="58"/>
                    <a:pt x="47" y="58"/>
                  </a:cubicBezTo>
                  <a:cubicBezTo>
                    <a:pt x="16" y="58"/>
                    <a:pt x="16" y="58"/>
                    <a:pt x="16" y="58"/>
                  </a:cubicBezTo>
                  <a:cubicBezTo>
                    <a:pt x="15" y="58"/>
                    <a:pt x="14" y="58"/>
                    <a:pt x="14" y="57"/>
                  </a:cubicBezTo>
                  <a:cubicBezTo>
                    <a:pt x="14" y="55"/>
                    <a:pt x="14" y="55"/>
                    <a:pt x="14" y="55"/>
                  </a:cubicBezTo>
                  <a:cubicBezTo>
                    <a:pt x="14" y="51"/>
                    <a:pt x="18" y="49"/>
                    <a:pt x="22" y="49"/>
                  </a:cubicBezTo>
                  <a:cubicBezTo>
                    <a:pt x="25" y="49"/>
                    <a:pt x="27" y="46"/>
                    <a:pt x="27" y="44"/>
                  </a:cubicBezTo>
                  <a:cubicBezTo>
                    <a:pt x="27" y="41"/>
                    <a:pt x="26" y="39"/>
                    <a:pt x="24" y="38"/>
                  </a:cubicBezTo>
                  <a:cubicBezTo>
                    <a:pt x="23" y="37"/>
                    <a:pt x="22" y="36"/>
                    <a:pt x="20" y="34"/>
                  </a:cubicBezTo>
                  <a:cubicBezTo>
                    <a:pt x="9" y="33"/>
                    <a:pt x="0" y="25"/>
                    <a:pt x="0" y="18"/>
                  </a:cubicBezTo>
                  <a:cubicBezTo>
                    <a:pt x="0" y="13"/>
                    <a:pt x="0" y="13"/>
                    <a:pt x="0" y="13"/>
                  </a:cubicBezTo>
                  <a:cubicBezTo>
                    <a:pt x="0" y="11"/>
                    <a:pt x="2" y="10"/>
                    <a:pt x="4" y="10"/>
                  </a:cubicBezTo>
                  <a:cubicBezTo>
                    <a:pt x="14" y="10"/>
                    <a:pt x="14" y="10"/>
                    <a:pt x="14" y="10"/>
                  </a:cubicBezTo>
                  <a:cubicBezTo>
                    <a:pt x="14" y="6"/>
                    <a:pt x="14" y="6"/>
                    <a:pt x="14" y="6"/>
                  </a:cubicBezTo>
                  <a:cubicBezTo>
                    <a:pt x="14" y="3"/>
                    <a:pt x="17" y="0"/>
                    <a:pt x="21" y="0"/>
                  </a:cubicBezTo>
                  <a:cubicBezTo>
                    <a:pt x="42" y="0"/>
                    <a:pt x="42" y="0"/>
                    <a:pt x="42" y="0"/>
                  </a:cubicBezTo>
                  <a:cubicBezTo>
                    <a:pt x="46" y="0"/>
                    <a:pt x="48" y="3"/>
                    <a:pt x="48" y="6"/>
                  </a:cubicBezTo>
                  <a:cubicBezTo>
                    <a:pt x="48" y="10"/>
                    <a:pt x="48" y="10"/>
                    <a:pt x="48" y="10"/>
                  </a:cubicBezTo>
                  <a:cubicBezTo>
                    <a:pt x="59" y="10"/>
                    <a:pt x="59" y="10"/>
                    <a:pt x="59" y="10"/>
                  </a:cubicBezTo>
                  <a:cubicBezTo>
                    <a:pt x="61" y="10"/>
                    <a:pt x="63" y="11"/>
                    <a:pt x="63" y="13"/>
                  </a:cubicBezTo>
                  <a:lnTo>
                    <a:pt x="63" y="18"/>
                  </a:lnTo>
                  <a:close/>
                  <a:moveTo>
                    <a:pt x="14" y="15"/>
                  </a:moveTo>
                  <a:cubicBezTo>
                    <a:pt x="5" y="15"/>
                    <a:pt x="5" y="15"/>
                    <a:pt x="5" y="15"/>
                  </a:cubicBezTo>
                  <a:cubicBezTo>
                    <a:pt x="5" y="18"/>
                    <a:pt x="5" y="18"/>
                    <a:pt x="5" y="18"/>
                  </a:cubicBezTo>
                  <a:cubicBezTo>
                    <a:pt x="5" y="22"/>
                    <a:pt x="10" y="27"/>
                    <a:pt x="17" y="29"/>
                  </a:cubicBezTo>
                  <a:cubicBezTo>
                    <a:pt x="16" y="25"/>
                    <a:pt x="14" y="20"/>
                    <a:pt x="14" y="15"/>
                  </a:cubicBezTo>
                  <a:close/>
                  <a:moveTo>
                    <a:pt x="58" y="15"/>
                  </a:moveTo>
                  <a:cubicBezTo>
                    <a:pt x="48" y="15"/>
                    <a:pt x="48" y="15"/>
                    <a:pt x="48" y="15"/>
                  </a:cubicBezTo>
                  <a:cubicBezTo>
                    <a:pt x="48" y="20"/>
                    <a:pt x="47" y="25"/>
                    <a:pt x="46" y="29"/>
                  </a:cubicBezTo>
                  <a:cubicBezTo>
                    <a:pt x="53" y="27"/>
                    <a:pt x="58" y="22"/>
                    <a:pt x="58" y="18"/>
                  </a:cubicBezTo>
                  <a:lnTo>
                    <a:pt x="58" y="15"/>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3" name="Freeform 78"/>
            <p:cNvSpPr>
              <a:spLocks noEditPoints="1"/>
            </p:cNvSpPr>
            <p:nvPr/>
          </p:nvSpPr>
          <p:spPr bwMode="auto">
            <a:xfrm>
              <a:off x="5397502" y="3867151"/>
              <a:ext cx="107951" cy="122767"/>
            </a:xfrm>
            <a:custGeom>
              <a:avLst/>
              <a:gdLst>
                <a:gd name="T0" fmla="*/ 43 w 43"/>
                <a:gd name="T1" fmla="*/ 15 h 49"/>
                <a:gd name="T2" fmla="*/ 43 w 43"/>
                <a:gd name="T3" fmla="*/ 46 h 49"/>
                <a:gd name="T4" fmla="*/ 40 w 43"/>
                <a:gd name="T5" fmla="*/ 49 h 49"/>
                <a:gd name="T6" fmla="*/ 3 w 43"/>
                <a:gd name="T7" fmla="*/ 49 h 49"/>
                <a:gd name="T8" fmla="*/ 0 w 43"/>
                <a:gd name="T9" fmla="*/ 46 h 49"/>
                <a:gd name="T10" fmla="*/ 0 w 43"/>
                <a:gd name="T11" fmla="*/ 2 h 49"/>
                <a:gd name="T12" fmla="*/ 3 w 43"/>
                <a:gd name="T13" fmla="*/ 0 h 49"/>
                <a:gd name="T14" fmla="*/ 28 w 43"/>
                <a:gd name="T15" fmla="*/ 0 h 49"/>
                <a:gd name="T16" fmla="*/ 32 w 43"/>
                <a:gd name="T17" fmla="*/ 2 h 49"/>
                <a:gd name="T18" fmla="*/ 41 w 43"/>
                <a:gd name="T19" fmla="*/ 10 h 49"/>
                <a:gd name="T20" fmla="*/ 43 w 43"/>
                <a:gd name="T21" fmla="*/ 15 h 49"/>
                <a:gd name="T22" fmla="*/ 39 w 43"/>
                <a:gd name="T23" fmla="*/ 17 h 49"/>
                <a:gd name="T24" fmla="*/ 28 w 43"/>
                <a:gd name="T25" fmla="*/ 17 h 49"/>
                <a:gd name="T26" fmla="*/ 25 w 43"/>
                <a:gd name="T27" fmla="*/ 15 h 49"/>
                <a:gd name="T28" fmla="*/ 25 w 43"/>
                <a:gd name="T29" fmla="*/ 3 h 49"/>
                <a:gd name="T30" fmla="*/ 4 w 43"/>
                <a:gd name="T31" fmla="*/ 3 h 49"/>
                <a:gd name="T32" fmla="*/ 4 w 43"/>
                <a:gd name="T33" fmla="*/ 46 h 49"/>
                <a:gd name="T34" fmla="*/ 39 w 43"/>
                <a:gd name="T35" fmla="*/ 46 h 49"/>
                <a:gd name="T36" fmla="*/ 39 w 43"/>
                <a:gd name="T37" fmla="*/ 17 h 49"/>
                <a:gd name="T38" fmla="*/ 12 w 43"/>
                <a:gd name="T39" fmla="*/ 21 h 49"/>
                <a:gd name="T40" fmla="*/ 31 w 43"/>
                <a:gd name="T41" fmla="*/ 21 h 49"/>
                <a:gd name="T42" fmla="*/ 32 w 43"/>
                <a:gd name="T43" fmla="*/ 22 h 49"/>
                <a:gd name="T44" fmla="*/ 32 w 43"/>
                <a:gd name="T45" fmla="*/ 23 h 49"/>
                <a:gd name="T46" fmla="*/ 31 w 43"/>
                <a:gd name="T47" fmla="*/ 24 h 49"/>
                <a:gd name="T48" fmla="*/ 12 w 43"/>
                <a:gd name="T49" fmla="*/ 24 h 49"/>
                <a:gd name="T50" fmla="*/ 11 w 43"/>
                <a:gd name="T51" fmla="*/ 23 h 49"/>
                <a:gd name="T52" fmla="*/ 11 w 43"/>
                <a:gd name="T53" fmla="*/ 22 h 49"/>
                <a:gd name="T54" fmla="*/ 12 w 43"/>
                <a:gd name="T55" fmla="*/ 21 h 49"/>
                <a:gd name="T56" fmla="*/ 32 w 43"/>
                <a:gd name="T57" fmla="*/ 29 h 49"/>
                <a:gd name="T58" fmla="*/ 32 w 43"/>
                <a:gd name="T59" fmla="*/ 31 h 49"/>
                <a:gd name="T60" fmla="*/ 31 w 43"/>
                <a:gd name="T61" fmla="*/ 31 h 49"/>
                <a:gd name="T62" fmla="*/ 12 w 43"/>
                <a:gd name="T63" fmla="*/ 31 h 49"/>
                <a:gd name="T64" fmla="*/ 11 w 43"/>
                <a:gd name="T65" fmla="*/ 31 h 49"/>
                <a:gd name="T66" fmla="*/ 11 w 43"/>
                <a:gd name="T67" fmla="*/ 29 h 49"/>
                <a:gd name="T68" fmla="*/ 12 w 43"/>
                <a:gd name="T69" fmla="*/ 28 h 49"/>
                <a:gd name="T70" fmla="*/ 31 w 43"/>
                <a:gd name="T71" fmla="*/ 28 h 49"/>
                <a:gd name="T72" fmla="*/ 32 w 43"/>
                <a:gd name="T73" fmla="*/ 29 h 49"/>
                <a:gd name="T74" fmla="*/ 32 w 43"/>
                <a:gd name="T75" fmla="*/ 36 h 49"/>
                <a:gd name="T76" fmla="*/ 32 w 43"/>
                <a:gd name="T77" fmla="*/ 38 h 49"/>
                <a:gd name="T78" fmla="*/ 31 w 43"/>
                <a:gd name="T79" fmla="*/ 38 h 49"/>
                <a:gd name="T80" fmla="*/ 12 w 43"/>
                <a:gd name="T81" fmla="*/ 38 h 49"/>
                <a:gd name="T82" fmla="*/ 11 w 43"/>
                <a:gd name="T83" fmla="*/ 38 h 49"/>
                <a:gd name="T84" fmla="*/ 11 w 43"/>
                <a:gd name="T85" fmla="*/ 36 h 49"/>
                <a:gd name="T86" fmla="*/ 12 w 43"/>
                <a:gd name="T87" fmla="*/ 35 h 49"/>
                <a:gd name="T88" fmla="*/ 31 w 43"/>
                <a:gd name="T89" fmla="*/ 35 h 49"/>
                <a:gd name="T90" fmla="*/ 32 w 43"/>
                <a:gd name="T91" fmla="*/ 36 h 49"/>
                <a:gd name="T92" fmla="*/ 29 w 43"/>
                <a:gd name="T93" fmla="*/ 14 h 49"/>
                <a:gd name="T94" fmla="*/ 39 w 43"/>
                <a:gd name="T95" fmla="*/ 14 h 49"/>
                <a:gd name="T96" fmla="*/ 38 w 43"/>
                <a:gd name="T97" fmla="*/ 13 h 49"/>
                <a:gd name="T98" fmla="*/ 30 w 43"/>
                <a:gd name="T99" fmla="*/ 4 h 49"/>
                <a:gd name="T100" fmla="*/ 29 w 43"/>
                <a:gd name="T101" fmla="*/ 3 h 49"/>
                <a:gd name="T102" fmla="*/ 29 w 43"/>
                <a:gd name="T103"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49">
                  <a:moveTo>
                    <a:pt x="43" y="15"/>
                  </a:moveTo>
                  <a:cubicBezTo>
                    <a:pt x="43" y="46"/>
                    <a:pt x="43" y="46"/>
                    <a:pt x="43" y="46"/>
                  </a:cubicBezTo>
                  <a:cubicBezTo>
                    <a:pt x="43" y="48"/>
                    <a:pt x="42" y="49"/>
                    <a:pt x="40" y="49"/>
                  </a:cubicBezTo>
                  <a:cubicBezTo>
                    <a:pt x="3" y="49"/>
                    <a:pt x="3" y="49"/>
                    <a:pt x="3" y="49"/>
                  </a:cubicBezTo>
                  <a:cubicBezTo>
                    <a:pt x="2" y="49"/>
                    <a:pt x="0" y="48"/>
                    <a:pt x="0" y="46"/>
                  </a:cubicBezTo>
                  <a:cubicBezTo>
                    <a:pt x="0" y="2"/>
                    <a:pt x="0" y="2"/>
                    <a:pt x="0" y="2"/>
                  </a:cubicBezTo>
                  <a:cubicBezTo>
                    <a:pt x="0" y="1"/>
                    <a:pt x="2" y="0"/>
                    <a:pt x="3" y="0"/>
                  </a:cubicBezTo>
                  <a:cubicBezTo>
                    <a:pt x="28" y="0"/>
                    <a:pt x="28" y="0"/>
                    <a:pt x="28" y="0"/>
                  </a:cubicBezTo>
                  <a:cubicBezTo>
                    <a:pt x="29" y="0"/>
                    <a:pt x="31" y="0"/>
                    <a:pt x="32" y="2"/>
                  </a:cubicBezTo>
                  <a:cubicBezTo>
                    <a:pt x="41" y="10"/>
                    <a:pt x="41" y="10"/>
                    <a:pt x="41" y="10"/>
                  </a:cubicBezTo>
                  <a:cubicBezTo>
                    <a:pt x="42" y="11"/>
                    <a:pt x="43" y="13"/>
                    <a:pt x="43" y="15"/>
                  </a:cubicBezTo>
                  <a:close/>
                  <a:moveTo>
                    <a:pt x="39" y="17"/>
                  </a:moveTo>
                  <a:cubicBezTo>
                    <a:pt x="28" y="17"/>
                    <a:pt x="28" y="17"/>
                    <a:pt x="28" y="17"/>
                  </a:cubicBezTo>
                  <a:cubicBezTo>
                    <a:pt x="26" y="17"/>
                    <a:pt x="25" y="16"/>
                    <a:pt x="25" y="15"/>
                  </a:cubicBezTo>
                  <a:cubicBezTo>
                    <a:pt x="25" y="3"/>
                    <a:pt x="25" y="3"/>
                    <a:pt x="25" y="3"/>
                  </a:cubicBezTo>
                  <a:cubicBezTo>
                    <a:pt x="4" y="3"/>
                    <a:pt x="4" y="3"/>
                    <a:pt x="4" y="3"/>
                  </a:cubicBezTo>
                  <a:cubicBezTo>
                    <a:pt x="4" y="46"/>
                    <a:pt x="4" y="46"/>
                    <a:pt x="4" y="46"/>
                  </a:cubicBezTo>
                  <a:cubicBezTo>
                    <a:pt x="39" y="46"/>
                    <a:pt x="39" y="46"/>
                    <a:pt x="39" y="46"/>
                  </a:cubicBezTo>
                  <a:lnTo>
                    <a:pt x="39" y="17"/>
                  </a:lnTo>
                  <a:close/>
                  <a:moveTo>
                    <a:pt x="12" y="21"/>
                  </a:moveTo>
                  <a:cubicBezTo>
                    <a:pt x="31" y="21"/>
                    <a:pt x="31" y="21"/>
                    <a:pt x="31" y="21"/>
                  </a:cubicBezTo>
                  <a:cubicBezTo>
                    <a:pt x="32" y="21"/>
                    <a:pt x="32" y="21"/>
                    <a:pt x="32" y="22"/>
                  </a:cubicBezTo>
                  <a:cubicBezTo>
                    <a:pt x="32" y="23"/>
                    <a:pt x="32" y="23"/>
                    <a:pt x="32" y="23"/>
                  </a:cubicBezTo>
                  <a:cubicBezTo>
                    <a:pt x="32" y="24"/>
                    <a:pt x="32" y="24"/>
                    <a:pt x="31" y="24"/>
                  </a:cubicBezTo>
                  <a:cubicBezTo>
                    <a:pt x="12" y="24"/>
                    <a:pt x="12" y="24"/>
                    <a:pt x="12" y="24"/>
                  </a:cubicBezTo>
                  <a:cubicBezTo>
                    <a:pt x="11" y="24"/>
                    <a:pt x="11" y="24"/>
                    <a:pt x="11" y="23"/>
                  </a:cubicBezTo>
                  <a:cubicBezTo>
                    <a:pt x="11" y="22"/>
                    <a:pt x="11" y="22"/>
                    <a:pt x="11" y="22"/>
                  </a:cubicBezTo>
                  <a:cubicBezTo>
                    <a:pt x="11" y="21"/>
                    <a:pt x="11" y="21"/>
                    <a:pt x="12" y="21"/>
                  </a:cubicBezTo>
                  <a:close/>
                  <a:moveTo>
                    <a:pt x="32" y="29"/>
                  </a:moveTo>
                  <a:cubicBezTo>
                    <a:pt x="32" y="31"/>
                    <a:pt x="32" y="31"/>
                    <a:pt x="32" y="31"/>
                  </a:cubicBezTo>
                  <a:cubicBezTo>
                    <a:pt x="32" y="31"/>
                    <a:pt x="32" y="31"/>
                    <a:pt x="31" y="31"/>
                  </a:cubicBezTo>
                  <a:cubicBezTo>
                    <a:pt x="12" y="31"/>
                    <a:pt x="12" y="31"/>
                    <a:pt x="12" y="31"/>
                  </a:cubicBezTo>
                  <a:cubicBezTo>
                    <a:pt x="11" y="31"/>
                    <a:pt x="11" y="31"/>
                    <a:pt x="11" y="31"/>
                  </a:cubicBezTo>
                  <a:cubicBezTo>
                    <a:pt x="11" y="29"/>
                    <a:pt x="11" y="29"/>
                    <a:pt x="11" y="29"/>
                  </a:cubicBezTo>
                  <a:cubicBezTo>
                    <a:pt x="11" y="28"/>
                    <a:pt x="11" y="28"/>
                    <a:pt x="12" y="28"/>
                  </a:cubicBezTo>
                  <a:cubicBezTo>
                    <a:pt x="31" y="28"/>
                    <a:pt x="31" y="28"/>
                    <a:pt x="31" y="28"/>
                  </a:cubicBezTo>
                  <a:cubicBezTo>
                    <a:pt x="32" y="28"/>
                    <a:pt x="32" y="28"/>
                    <a:pt x="32" y="29"/>
                  </a:cubicBezTo>
                  <a:close/>
                  <a:moveTo>
                    <a:pt x="32" y="36"/>
                  </a:moveTo>
                  <a:cubicBezTo>
                    <a:pt x="32" y="38"/>
                    <a:pt x="32" y="38"/>
                    <a:pt x="32" y="38"/>
                  </a:cubicBezTo>
                  <a:cubicBezTo>
                    <a:pt x="32" y="38"/>
                    <a:pt x="32" y="38"/>
                    <a:pt x="31" y="38"/>
                  </a:cubicBezTo>
                  <a:cubicBezTo>
                    <a:pt x="12" y="38"/>
                    <a:pt x="12" y="38"/>
                    <a:pt x="12" y="38"/>
                  </a:cubicBezTo>
                  <a:cubicBezTo>
                    <a:pt x="11" y="38"/>
                    <a:pt x="11" y="38"/>
                    <a:pt x="11" y="38"/>
                  </a:cubicBezTo>
                  <a:cubicBezTo>
                    <a:pt x="11" y="36"/>
                    <a:pt x="11" y="36"/>
                    <a:pt x="11" y="36"/>
                  </a:cubicBezTo>
                  <a:cubicBezTo>
                    <a:pt x="11" y="35"/>
                    <a:pt x="11" y="35"/>
                    <a:pt x="12" y="35"/>
                  </a:cubicBezTo>
                  <a:cubicBezTo>
                    <a:pt x="31" y="35"/>
                    <a:pt x="31" y="35"/>
                    <a:pt x="31" y="35"/>
                  </a:cubicBezTo>
                  <a:cubicBezTo>
                    <a:pt x="32" y="35"/>
                    <a:pt x="32" y="35"/>
                    <a:pt x="32" y="36"/>
                  </a:cubicBezTo>
                  <a:close/>
                  <a:moveTo>
                    <a:pt x="29" y="14"/>
                  </a:moveTo>
                  <a:cubicBezTo>
                    <a:pt x="39" y="14"/>
                    <a:pt x="39" y="14"/>
                    <a:pt x="39" y="14"/>
                  </a:cubicBezTo>
                  <a:cubicBezTo>
                    <a:pt x="39" y="13"/>
                    <a:pt x="39" y="13"/>
                    <a:pt x="38" y="13"/>
                  </a:cubicBezTo>
                  <a:cubicBezTo>
                    <a:pt x="30" y="4"/>
                    <a:pt x="30" y="4"/>
                    <a:pt x="30" y="4"/>
                  </a:cubicBezTo>
                  <a:cubicBezTo>
                    <a:pt x="30" y="4"/>
                    <a:pt x="29" y="4"/>
                    <a:pt x="29" y="3"/>
                  </a:cubicBezTo>
                  <a:lnTo>
                    <a:pt x="29"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4" name="Freeform 91"/>
            <p:cNvSpPr>
              <a:spLocks noEditPoints="1"/>
            </p:cNvSpPr>
            <p:nvPr/>
          </p:nvSpPr>
          <p:spPr bwMode="auto">
            <a:xfrm>
              <a:off x="6970185" y="3780367"/>
              <a:ext cx="116417" cy="146051"/>
            </a:xfrm>
            <a:custGeom>
              <a:avLst/>
              <a:gdLst>
                <a:gd name="T0" fmla="*/ 47 w 47"/>
                <a:gd name="T1" fmla="*/ 54 h 58"/>
                <a:gd name="T2" fmla="*/ 43 w 47"/>
                <a:gd name="T3" fmla="*/ 58 h 58"/>
                <a:gd name="T4" fmla="*/ 4 w 47"/>
                <a:gd name="T5" fmla="*/ 58 h 58"/>
                <a:gd name="T6" fmla="*/ 0 w 47"/>
                <a:gd name="T7" fmla="*/ 54 h 58"/>
                <a:gd name="T8" fmla="*/ 0 w 47"/>
                <a:gd name="T9" fmla="*/ 30 h 58"/>
                <a:gd name="T10" fmla="*/ 4 w 47"/>
                <a:gd name="T11" fmla="*/ 26 h 58"/>
                <a:gd name="T12" fmla="*/ 5 w 47"/>
                <a:gd name="T13" fmla="*/ 26 h 58"/>
                <a:gd name="T14" fmla="*/ 5 w 47"/>
                <a:gd name="T15" fmla="*/ 18 h 58"/>
                <a:gd name="T16" fmla="*/ 23 w 47"/>
                <a:gd name="T17" fmla="*/ 0 h 58"/>
                <a:gd name="T18" fmla="*/ 42 w 47"/>
                <a:gd name="T19" fmla="*/ 18 h 58"/>
                <a:gd name="T20" fmla="*/ 42 w 47"/>
                <a:gd name="T21" fmla="*/ 26 h 58"/>
                <a:gd name="T22" fmla="*/ 43 w 47"/>
                <a:gd name="T23" fmla="*/ 26 h 58"/>
                <a:gd name="T24" fmla="*/ 47 w 47"/>
                <a:gd name="T25" fmla="*/ 30 h 58"/>
                <a:gd name="T26" fmla="*/ 47 w 47"/>
                <a:gd name="T27" fmla="*/ 54 h 58"/>
                <a:gd name="T28" fmla="*/ 34 w 47"/>
                <a:gd name="T29" fmla="*/ 26 h 58"/>
                <a:gd name="T30" fmla="*/ 34 w 47"/>
                <a:gd name="T31" fmla="*/ 18 h 58"/>
                <a:gd name="T32" fmla="*/ 23 w 47"/>
                <a:gd name="T33" fmla="*/ 8 h 58"/>
                <a:gd name="T34" fmla="*/ 13 w 47"/>
                <a:gd name="T35" fmla="*/ 18 h 58"/>
                <a:gd name="T36" fmla="*/ 13 w 47"/>
                <a:gd name="T37" fmla="*/ 26 h 58"/>
                <a:gd name="T38" fmla="*/ 34 w 47"/>
                <a:gd name="T39"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8">
                  <a:moveTo>
                    <a:pt x="47" y="54"/>
                  </a:moveTo>
                  <a:cubicBezTo>
                    <a:pt x="47" y="56"/>
                    <a:pt x="45" y="58"/>
                    <a:pt x="43" y="58"/>
                  </a:cubicBezTo>
                  <a:cubicBezTo>
                    <a:pt x="4" y="58"/>
                    <a:pt x="4" y="58"/>
                    <a:pt x="4" y="58"/>
                  </a:cubicBezTo>
                  <a:cubicBezTo>
                    <a:pt x="1" y="58"/>
                    <a:pt x="0" y="56"/>
                    <a:pt x="0" y="54"/>
                  </a:cubicBezTo>
                  <a:cubicBezTo>
                    <a:pt x="0" y="30"/>
                    <a:pt x="0" y="30"/>
                    <a:pt x="0" y="30"/>
                  </a:cubicBezTo>
                  <a:cubicBezTo>
                    <a:pt x="0" y="28"/>
                    <a:pt x="1" y="26"/>
                    <a:pt x="4" y="26"/>
                  </a:cubicBezTo>
                  <a:cubicBezTo>
                    <a:pt x="5" y="26"/>
                    <a:pt x="5" y="26"/>
                    <a:pt x="5" y="26"/>
                  </a:cubicBezTo>
                  <a:cubicBezTo>
                    <a:pt x="5" y="18"/>
                    <a:pt x="5" y="18"/>
                    <a:pt x="5" y="18"/>
                  </a:cubicBezTo>
                  <a:cubicBezTo>
                    <a:pt x="5" y="8"/>
                    <a:pt x="13" y="0"/>
                    <a:pt x="23" y="0"/>
                  </a:cubicBezTo>
                  <a:cubicBezTo>
                    <a:pt x="33" y="0"/>
                    <a:pt x="42" y="8"/>
                    <a:pt x="42" y="18"/>
                  </a:cubicBezTo>
                  <a:cubicBezTo>
                    <a:pt x="42" y="26"/>
                    <a:pt x="42" y="26"/>
                    <a:pt x="42" y="26"/>
                  </a:cubicBezTo>
                  <a:cubicBezTo>
                    <a:pt x="43" y="26"/>
                    <a:pt x="43" y="26"/>
                    <a:pt x="43" y="26"/>
                  </a:cubicBezTo>
                  <a:cubicBezTo>
                    <a:pt x="45" y="26"/>
                    <a:pt x="47" y="28"/>
                    <a:pt x="47" y="30"/>
                  </a:cubicBezTo>
                  <a:lnTo>
                    <a:pt x="47" y="54"/>
                  </a:lnTo>
                  <a:close/>
                  <a:moveTo>
                    <a:pt x="34" y="26"/>
                  </a:moveTo>
                  <a:cubicBezTo>
                    <a:pt x="34" y="18"/>
                    <a:pt x="34" y="18"/>
                    <a:pt x="34" y="18"/>
                  </a:cubicBezTo>
                  <a:cubicBezTo>
                    <a:pt x="34" y="12"/>
                    <a:pt x="29" y="8"/>
                    <a:pt x="23" y="8"/>
                  </a:cubicBezTo>
                  <a:cubicBezTo>
                    <a:pt x="17" y="8"/>
                    <a:pt x="13" y="12"/>
                    <a:pt x="13" y="18"/>
                  </a:cubicBezTo>
                  <a:cubicBezTo>
                    <a:pt x="13" y="26"/>
                    <a:pt x="13" y="26"/>
                    <a:pt x="13" y="26"/>
                  </a:cubicBezTo>
                  <a:lnTo>
                    <a:pt x="34" y="2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5" name="Freeform 92"/>
            <p:cNvSpPr>
              <a:spLocks noEditPoints="1"/>
            </p:cNvSpPr>
            <p:nvPr/>
          </p:nvSpPr>
          <p:spPr bwMode="auto">
            <a:xfrm>
              <a:off x="5334002" y="4051300"/>
              <a:ext cx="116417" cy="137584"/>
            </a:xfrm>
            <a:custGeom>
              <a:avLst/>
              <a:gdLst>
                <a:gd name="T0" fmla="*/ 47 w 47"/>
                <a:gd name="T1" fmla="*/ 8 h 55"/>
                <a:gd name="T2" fmla="*/ 47 w 47"/>
                <a:gd name="T3" fmla="*/ 12 h 55"/>
                <a:gd name="T4" fmla="*/ 24 w 47"/>
                <a:gd name="T5" fmla="*/ 20 h 55"/>
                <a:gd name="T6" fmla="*/ 0 w 47"/>
                <a:gd name="T7" fmla="*/ 12 h 55"/>
                <a:gd name="T8" fmla="*/ 0 w 47"/>
                <a:gd name="T9" fmla="*/ 8 h 55"/>
                <a:gd name="T10" fmla="*/ 24 w 47"/>
                <a:gd name="T11" fmla="*/ 0 h 55"/>
                <a:gd name="T12" fmla="*/ 47 w 47"/>
                <a:gd name="T13" fmla="*/ 8 h 55"/>
                <a:gd name="T14" fmla="*/ 47 w 47"/>
                <a:gd name="T15" fmla="*/ 18 h 55"/>
                <a:gd name="T16" fmla="*/ 47 w 47"/>
                <a:gd name="T17" fmla="*/ 24 h 55"/>
                <a:gd name="T18" fmla="*/ 24 w 47"/>
                <a:gd name="T19" fmla="*/ 32 h 55"/>
                <a:gd name="T20" fmla="*/ 0 w 47"/>
                <a:gd name="T21" fmla="*/ 24 h 55"/>
                <a:gd name="T22" fmla="*/ 0 w 47"/>
                <a:gd name="T23" fmla="*/ 18 h 55"/>
                <a:gd name="T24" fmla="*/ 24 w 47"/>
                <a:gd name="T25" fmla="*/ 24 h 55"/>
                <a:gd name="T26" fmla="*/ 47 w 47"/>
                <a:gd name="T27" fmla="*/ 18 h 55"/>
                <a:gd name="T28" fmla="*/ 47 w 47"/>
                <a:gd name="T29" fmla="*/ 30 h 55"/>
                <a:gd name="T30" fmla="*/ 47 w 47"/>
                <a:gd name="T31" fmla="*/ 35 h 55"/>
                <a:gd name="T32" fmla="*/ 24 w 47"/>
                <a:gd name="T33" fmla="*/ 43 h 55"/>
                <a:gd name="T34" fmla="*/ 0 w 47"/>
                <a:gd name="T35" fmla="*/ 35 h 55"/>
                <a:gd name="T36" fmla="*/ 0 w 47"/>
                <a:gd name="T37" fmla="*/ 30 h 55"/>
                <a:gd name="T38" fmla="*/ 24 w 47"/>
                <a:gd name="T39" fmla="*/ 35 h 55"/>
                <a:gd name="T40" fmla="*/ 47 w 47"/>
                <a:gd name="T41" fmla="*/ 30 h 55"/>
                <a:gd name="T42" fmla="*/ 47 w 47"/>
                <a:gd name="T43" fmla="*/ 42 h 55"/>
                <a:gd name="T44" fmla="*/ 47 w 47"/>
                <a:gd name="T45" fmla="*/ 47 h 55"/>
                <a:gd name="T46" fmla="*/ 24 w 47"/>
                <a:gd name="T47" fmla="*/ 55 h 55"/>
                <a:gd name="T48" fmla="*/ 0 w 47"/>
                <a:gd name="T49" fmla="*/ 47 h 55"/>
                <a:gd name="T50" fmla="*/ 0 w 47"/>
                <a:gd name="T51" fmla="*/ 42 h 55"/>
                <a:gd name="T52" fmla="*/ 24 w 47"/>
                <a:gd name="T53" fmla="*/ 47 h 55"/>
                <a:gd name="T54" fmla="*/ 47 w 47"/>
                <a:gd name="T5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55">
                  <a:moveTo>
                    <a:pt x="47" y="8"/>
                  </a:moveTo>
                  <a:cubicBezTo>
                    <a:pt x="47" y="12"/>
                    <a:pt x="47" y="12"/>
                    <a:pt x="47" y="12"/>
                  </a:cubicBezTo>
                  <a:cubicBezTo>
                    <a:pt x="47" y="16"/>
                    <a:pt x="37" y="20"/>
                    <a:pt x="24" y="20"/>
                  </a:cubicBezTo>
                  <a:cubicBezTo>
                    <a:pt x="10" y="20"/>
                    <a:pt x="0" y="16"/>
                    <a:pt x="0" y="12"/>
                  </a:cubicBezTo>
                  <a:cubicBezTo>
                    <a:pt x="0" y="8"/>
                    <a:pt x="0" y="8"/>
                    <a:pt x="0" y="8"/>
                  </a:cubicBezTo>
                  <a:cubicBezTo>
                    <a:pt x="0" y="3"/>
                    <a:pt x="10" y="0"/>
                    <a:pt x="24" y="0"/>
                  </a:cubicBezTo>
                  <a:cubicBezTo>
                    <a:pt x="37" y="0"/>
                    <a:pt x="47" y="3"/>
                    <a:pt x="47" y="8"/>
                  </a:cubicBezTo>
                  <a:close/>
                  <a:moveTo>
                    <a:pt x="47" y="18"/>
                  </a:moveTo>
                  <a:cubicBezTo>
                    <a:pt x="47" y="24"/>
                    <a:pt x="47" y="24"/>
                    <a:pt x="47" y="24"/>
                  </a:cubicBezTo>
                  <a:cubicBezTo>
                    <a:pt x="47" y="28"/>
                    <a:pt x="37" y="32"/>
                    <a:pt x="24" y="32"/>
                  </a:cubicBezTo>
                  <a:cubicBezTo>
                    <a:pt x="10" y="32"/>
                    <a:pt x="0" y="28"/>
                    <a:pt x="0" y="24"/>
                  </a:cubicBezTo>
                  <a:cubicBezTo>
                    <a:pt x="0" y="18"/>
                    <a:pt x="0" y="18"/>
                    <a:pt x="0" y="18"/>
                  </a:cubicBezTo>
                  <a:cubicBezTo>
                    <a:pt x="5" y="22"/>
                    <a:pt x="14" y="24"/>
                    <a:pt x="24" y="24"/>
                  </a:cubicBezTo>
                  <a:cubicBezTo>
                    <a:pt x="33" y="24"/>
                    <a:pt x="42" y="22"/>
                    <a:pt x="47" y="18"/>
                  </a:cubicBezTo>
                  <a:close/>
                  <a:moveTo>
                    <a:pt x="47" y="30"/>
                  </a:moveTo>
                  <a:cubicBezTo>
                    <a:pt x="47" y="35"/>
                    <a:pt x="47" y="35"/>
                    <a:pt x="47" y="35"/>
                  </a:cubicBezTo>
                  <a:cubicBezTo>
                    <a:pt x="47" y="40"/>
                    <a:pt x="37" y="43"/>
                    <a:pt x="24" y="43"/>
                  </a:cubicBezTo>
                  <a:cubicBezTo>
                    <a:pt x="10" y="43"/>
                    <a:pt x="0" y="40"/>
                    <a:pt x="0" y="35"/>
                  </a:cubicBezTo>
                  <a:cubicBezTo>
                    <a:pt x="0" y="30"/>
                    <a:pt x="0" y="30"/>
                    <a:pt x="0" y="30"/>
                  </a:cubicBezTo>
                  <a:cubicBezTo>
                    <a:pt x="5" y="34"/>
                    <a:pt x="14" y="35"/>
                    <a:pt x="24" y="35"/>
                  </a:cubicBezTo>
                  <a:cubicBezTo>
                    <a:pt x="33" y="35"/>
                    <a:pt x="42" y="34"/>
                    <a:pt x="47" y="30"/>
                  </a:cubicBezTo>
                  <a:close/>
                  <a:moveTo>
                    <a:pt x="47" y="42"/>
                  </a:moveTo>
                  <a:cubicBezTo>
                    <a:pt x="47" y="47"/>
                    <a:pt x="47" y="47"/>
                    <a:pt x="47" y="47"/>
                  </a:cubicBezTo>
                  <a:cubicBezTo>
                    <a:pt x="47" y="52"/>
                    <a:pt x="37" y="55"/>
                    <a:pt x="24" y="55"/>
                  </a:cubicBezTo>
                  <a:cubicBezTo>
                    <a:pt x="10" y="55"/>
                    <a:pt x="0" y="52"/>
                    <a:pt x="0" y="47"/>
                  </a:cubicBezTo>
                  <a:cubicBezTo>
                    <a:pt x="0" y="42"/>
                    <a:pt x="0" y="42"/>
                    <a:pt x="0" y="42"/>
                  </a:cubicBezTo>
                  <a:cubicBezTo>
                    <a:pt x="5" y="46"/>
                    <a:pt x="14" y="47"/>
                    <a:pt x="24" y="47"/>
                  </a:cubicBezTo>
                  <a:cubicBezTo>
                    <a:pt x="33" y="47"/>
                    <a:pt x="42" y="46"/>
                    <a:pt x="47" y="4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6" name="Freeform 96"/>
            <p:cNvSpPr>
              <a:spLocks noEditPoints="1"/>
            </p:cNvSpPr>
            <p:nvPr/>
          </p:nvSpPr>
          <p:spPr bwMode="auto">
            <a:xfrm>
              <a:off x="6275918" y="3314700"/>
              <a:ext cx="167217" cy="146051"/>
            </a:xfrm>
            <a:custGeom>
              <a:avLst/>
              <a:gdLst>
                <a:gd name="T0" fmla="*/ 67 w 67"/>
                <a:gd name="T1" fmla="*/ 24 h 58"/>
                <a:gd name="T2" fmla="*/ 62 w 67"/>
                <a:gd name="T3" fmla="*/ 29 h 58"/>
                <a:gd name="T4" fmla="*/ 62 w 67"/>
                <a:gd name="T5" fmla="*/ 43 h 58"/>
                <a:gd name="T6" fmla="*/ 57 w 67"/>
                <a:gd name="T7" fmla="*/ 48 h 58"/>
                <a:gd name="T8" fmla="*/ 27 w 67"/>
                <a:gd name="T9" fmla="*/ 33 h 58"/>
                <a:gd name="T10" fmla="*/ 24 w 67"/>
                <a:gd name="T11" fmla="*/ 43 h 58"/>
                <a:gd name="T12" fmla="*/ 29 w 67"/>
                <a:gd name="T13" fmla="*/ 53 h 58"/>
                <a:gd name="T14" fmla="*/ 13 w 67"/>
                <a:gd name="T15" fmla="*/ 55 h 58"/>
                <a:gd name="T16" fmla="*/ 11 w 67"/>
                <a:gd name="T17" fmla="*/ 33 h 58"/>
                <a:gd name="T18" fmla="*/ 6 w 67"/>
                <a:gd name="T19" fmla="*/ 33 h 58"/>
                <a:gd name="T20" fmla="*/ 0 w 67"/>
                <a:gd name="T21" fmla="*/ 27 h 58"/>
                <a:gd name="T22" fmla="*/ 0 w 67"/>
                <a:gd name="T23" fmla="*/ 20 h 58"/>
                <a:gd name="T24" fmla="*/ 6 w 67"/>
                <a:gd name="T25" fmla="*/ 14 h 58"/>
                <a:gd name="T26" fmla="*/ 24 w 67"/>
                <a:gd name="T27" fmla="*/ 14 h 58"/>
                <a:gd name="T28" fmla="*/ 57 w 67"/>
                <a:gd name="T29" fmla="*/ 0 h 58"/>
                <a:gd name="T30" fmla="*/ 62 w 67"/>
                <a:gd name="T31" fmla="*/ 5 h 58"/>
                <a:gd name="T32" fmla="*/ 62 w 67"/>
                <a:gd name="T33" fmla="*/ 19 h 58"/>
                <a:gd name="T34" fmla="*/ 67 w 67"/>
                <a:gd name="T35" fmla="*/ 24 h 58"/>
                <a:gd name="T36" fmla="*/ 57 w 67"/>
                <a:gd name="T37" fmla="*/ 6 h 58"/>
                <a:gd name="T38" fmla="*/ 29 w 67"/>
                <a:gd name="T39" fmla="*/ 19 h 58"/>
                <a:gd name="T40" fmla="*/ 29 w 67"/>
                <a:gd name="T41" fmla="*/ 29 h 58"/>
                <a:gd name="T42" fmla="*/ 57 w 67"/>
                <a:gd name="T43" fmla="*/ 41 h 58"/>
                <a:gd name="T44" fmla="*/ 57 w 67"/>
                <a:gd name="T45"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58">
                  <a:moveTo>
                    <a:pt x="67" y="24"/>
                  </a:moveTo>
                  <a:cubicBezTo>
                    <a:pt x="67" y="26"/>
                    <a:pt x="64" y="29"/>
                    <a:pt x="62" y="29"/>
                  </a:cubicBezTo>
                  <a:cubicBezTo>
                    <a:pt x="62" y="43"/>
                    <a:pt x="62" y="43"/>
                    <a:pt x="62" y="43"/>
                  </a:cubicBezTo>
                  <a:cubicBezTo>
                    <a:pt x="62" y="45"/>
                    <a:pt x="60" y="48"/>
                    <a:pt x="57" y="48"/>
                  </a:cubicBezTo>
                  <a:cubicBezTo>
                    <a:pt x="50" y="42"/>
                    <a:pt x="40" y="35"/>
                    <a:pt x="27" y="33"/>
                  </a:cubicBezTo>
                  <a:cubicBezTo>
                    <a:pt x="23" y="35"/>
                    <a:pt x="21" y="40"/>
                    <a:pt x="24" y="43"/>
                  </a:cubicBezTo>
                  <a:cubicBezTo>
                    <a:pt x="21" y="47"/>
                    <a:pt x="25" y="50"/>
                    <a:pt x="29" y="53"/>
                  </a:cubicBezTo>
                  <a:cubicBezTo>
                    <a:pt x="26" y="58"/>
                    <a:pt x="17" y="58"/>
                    <a:pt x="13" y="55"/>
                  </a:cubicBezTo>
                  <a:cubicBezTo>
                    <a:pt x="11" y="48"/>
                    <a:pt x="8" y="42"/>
                    <a:pt x="11" y="33"/>
                  </a:cubicBezTo>
                  <a:cubicBezTo>
                    <a:pt x="6" y="33"/>
                    <a:pt x="6" y="33"/>
                    <a:pt x="6" y="33"/>
                  </a:cubicBezTo>
                  <a:cubicBezTo>
                    <a:pt x="3" y="33"/>
                    <a:pt x="0" y="31"/>
                    <a:pt x="0" y="27"/>
                  </a:cubicBezTo>
                  <a:cubicBezTo>
                    <a:pt x="0" y="20"/>
                    <a:pt x="0" y="20"/>
                    <a:pt x="0" y="20"/>
                  </a:cubicBezTo>
                  <a:cubicBezTo>
                    <a:pt x="0" y="17"/>
                    <a:pt x="3" y="14"/>
                    <a:pt x="6" y="14"/>
                  </a:cubicBezTo>
                  <a:cubicBezTo>
                    <a:pt x="24" y="14"/>
                    <a:pt x="24" y="14"/>
                    <a:pt x="24" y="14"/>
                  </a:cubicBezTo>
                  <a:cubicBezTo>
                    <a:pt x="38" y="14"/>
                    <a:pt x="50" y="6"/>
                    <a:pt x="57" y="0"/>
                  </a:cubicBezTo>
                  <a:cubicBezTo>
                    <a:pt x="60" y="0"/>
                    <a:pt x="62" y="2"/>
                    <a:pt x="62" y="5"/>
                  </a:cubicBezTo>
                  <a:cubicBezTo>
                    <a:pt x="62" y="19"/>
                    <a:pt x="62" y="19"/>
                    <a:pt x="62" y="19"/>
                  </a:cubicBezTo>
                  <a:cubicBezTo>
                    <a:pt x="64" y="19"/>
                    <a:pt x="67" y="21"/>
                    <a:pt x="67" y="24"/>
                  </a:cubicBezTo>
                  <a:close/>
                  <a:moveTo>
                    <a:pt x="57" y="6"/>
                  </a:moveTo>
                  <a:cubicBezTo>
                    <a:pt x="47" y="14"/>
                    <a:pt x="38" y="18"/>
                    <a:pt x="29" y="19"/>
                  </a:cubicBezTo>
                  <a:cubicBezTo>
                    <a:pt x="29" y="29"/>
                    <a:pt x="29" y="29"/>
                    <a:pt x="29" y="29"/>
                  </a:cubicBezTo>
                  <a:cubicBezTo>
                    <a:pt x="38" y="30"/>
                    <a:pt x="47" y="34"/>
                    <a:pt x="57" y="41"/>
                  </a:cubicBezTo>
                  <a:lnTo>
                    <a:pt x="57" y="6"/>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7" name="Freeform 105"/>
            <p:cNvSpPr>
              <a:spLocks noEditPoints="1"/>
            </p:cNvSpPr>
            <p:nvPr/>
          </p:nvSpPr>
          <p:spPr bwMode="auto">
            <a:xfrm>
              <a:off x="6430436" y="4072467"/>
              <a:ext cx="192617" cy="194733"/>
            </a:xfrm>
            <a:custGeom>
              <a:avLst/>
              <a:gdLst>
                <a:gd name="T0" fmla="*/ 59 w 77"/>
                <a:gd name="T1" fmla="*/ 49 h 78"/>
                <a:gd name="T2" fmla="*/ 62 w 77"/>
                <a:gd name="T3" fmla="*/ 39 h 78"/>
                <a:gd name="T4" fmla="*/ 59 w 77"/>
                <a:gd name="T5" fmla="*/ 29 h 78"/>
                <a:gd name="T6" fmla="*/ 68 w 77"/>
                <a:gd name="T7" fmla="*/ 24 h 78"/>
                <a:gd name="T8" fmla="*/ 72 w 77"/>
                <a:gd name="T9" fmla="*/ 39 h 78"/>
                <a:gd name="T10" fmla="*/ 68 w 77"/>
                <a:gd name="T11" fmla="*/ 54 h 78"/>
                <a:gd name="T12" fmla="*/ 59 w 77"/>
                <a:gd name="T13" fmla="*/ 49 h 78"/>
                <a:gd name="T14" fmla="*/ 38 w 77"/>
                <a:gd name="T15" fmla="*/ 57 h 78"/>
                <a:gd name="T16" fmla="*/ 20 w 77"/>
                <a:gd name="T17" fmla="*/ 39 h 78"/>
                <a:gd name="T18" fmla="*/ 38 w 77"/>
                <a:gd name="T19" fmla="*/ 21 h 78"/>
                <a:gd name="T20" fmla="*/ 57 w 77"/>
                <a:gd name="T21" fmla="*/ 39 h 78"/>
                <a:gd name="T22" fmla="*/ 38 w 77"/>
                <a:gd name="T23" fmla="*/ 57 h 78"/>
                <a:gd name="T24" fmla="*/ 39 w 77"/>
                <a:gd name="T25" fmla="*/ 72 h 78"/>
                <a:gd name="T26" fmla="*/ 23 w 77"/>
                <a:gd name="T27" fmla="*/ 69 h 78"/>
                <a:gd name="T28" fmla="*/ 28 w 77"/>
                <a:gd name="T29" fmla="*/ 60 h 78"/>
                <a:gd name="T30" fmla="*/ 38 w 77"/>
                <a:gd name="T31" fmla="*/ 62 h 78"/>
                <a:gd name="T32" fmla="*/ 48 w 77"/>
                <a:gd name="T33" fmla="*/ 60 h 78"/>
                <a:gd name="T34" fmla="*/ 54 w 77"/>
                <a:gd name="T35" fmla="*/ 69 h 78"/>
                <a:gd name="T36" fmla="*/ 39 w 77"/>
                <a:gd name="T37" fmla="*/ 72 h 78"/>
                <a:gd name="T38" fmla="*/ 17 w 77"/>
                <a:gd name="T39" fmla="*/ 49 h 78"/>
                <a:gd name="T40" fmla="*/ 9 w 77"/>
                <a:gd name="T41" fmla="*/ 54 h 78"/>
                <a:gd name="T42" fmla="*/ 5 w 77"/>
                <a:gd name="T43" fmla="*/ 39 h 78"/>
                <a:gd name="T44" fmla="*/ 9 w 77"/>
                <a:gd name="T45" fmla="*/ 24 h 78"/>
                <a:gd name="T46" fmla="*/ 17 w 77"/>
                <a:gd name="T47" fmla="*/ 29 h 78"/>
                <a:gd name="T48" fmla="*/ 15 w 77"/>
                <a:gd name="T49" fmla="*/ 39 h 78"/>
                <a:gd name="T50" fmla="*/ 17 w 77"/>
                <a:gd name="T51" fmla="*/ 49 h 78"/>
                <a:gd name="T52" fmla="*/ 38 w 77"/>
                <a:gd name="T53" fmla="*/ 6 h 78"/>
                <a:gd name="T54" fmla="*/ 54 w 77"/>
                <a:gd name="T55" fmla="*/ 9 h 78"/>
                <a:gd name="T56" fmla="*/ 48 w 77"/>
                <a:gd name="T57" fmla="*/ 18 h 78"/>
                <a:gd name="T58" fmla="*/ 38 w 77"/>
                <a:gd name="T59" fmla="*/ 16 h 78"/>
                <a:gd name="T60" fmla="*/ 28 w 77"/>
                <a:gd name="T61" fmla="*/ 18 h 78"/>
                <a:gd name="T62" fmla="*/ 23 w 77"/>
                <a:gd name="T63" fmla="*/ 9 h 78"/>
                <a:gd name="T64" fmla="*/ 38 w 77"/>
                <a:gd name="T65" fmla="*/ 6 h 78"/>
                <a:gd name="T66" fmla="*/ 38 w 77"/>
                <a:gd name="T67" fmla="*/ 1 h 78"/>
                <a:gd name="T68" fmla="*/ 0 w 77"/>
                <a:gd name="T69" fmla="*/ 40 h 78"/>
                <a:gd name="T70" fmla="*/ 39 w 77"/>
                <a:gd name="T71" fmla="*/ 77 h 78"/>
                <a:gd name="T72" fmla="*/ 77 w 77"/>
                <a:gd name="T73" fmla="*/ 39 h 78"/>
                <a:gd name="T74" fmla="*/ 38 w 77"/>
                <a:gd name="T7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8">
                  <a:moveTo>
                    <a:pt x="59" y="49"/>
                  </a:moveTo>
                  <a:cubicBezTo>
                    <a:pt x="61" y="46"/>
                    <a:pt x="62" y="43"/>
                    <a:pt x="62" y="39"/>
                  </a:cubicBezTo>
                  <a:cubicBezTo>
                    <a:pt x="62" y="35"/>
                    <a:pt x="61" y="32"/>
                    <a:pt x="59" y="29"/>
                  </a:cubicBezTo>
                  <a:cubicBezTo>
                    <a:pt x="68" y="24"/>
                    <a:pt x="68" y="24"/>
                    <a:pt x="68" y="24"/>
                  </a:cubicBezTo>
                  <a:cubicBezTo>
                    <a:pt x="70" y="28"/>
                    <a:pt x="72" y="33"/>
                    <a:pt x="72" y="39"/>
                  </a:cubicBezTo>
                  <a:cubicBezTo>
                    <a:pt x="72" y="44"/>
                    <a:pt x="70" y="50"/>
                    <a:pt x="68" y="54"/>
                  </a:cubicBezTo>
                  <a:lnTo>
                    <a:pt x="59" y="49"/>
                  </a:lnTo>
                  <a:close/>
                  <a:moveTo>
                    <a:pt x="38" y="57"/>
                  </a:moveTo>
                  <a:cubicBezTo>
                    <a:pt x="28" y="57"/>
                    <a:pt x="20" y="49"/>
                    <a:pt x="20" y="39"/>
                  </a:cubicBezTo>
                  <a:cubicBezTo>
                    <a:pt x="20" y="29"/>
                    <a:pt x="28" y="21"/>
                    <a:pt x="38" y="21"/>
                  </a:cubicBezTo>
                  <a:cubicBezTo>
                    <a:pt x="48" y="21"/>
                    <a:pt x="57" y="29"/>
                    <a:pt x="57" y="39"/>
                  </a:cubicBezTo>
                  <a:cubicBezTo>
                    <a:pt x="57" y="49"/>
                    <a:pt x="48" y="57"/>
                    <a:pt x="38" y="57"/>
                  </a:cubicBezTo>
                  <a:close/>
                  <a:moveTo>
                    <a:pt x="39" y="72"/>
                  </a:moveTo>
                  <a:cubicBezTo>
                    <a:pt x="33" y="73"/>
                    <a:pt x="28" y="71"/>
                    <a:pt x="23" y="69"/>
                  </a:cubicBezTo>
                  <a:cubicBezTo>
                    <a:pt x="28" y="60"/>
                    <a:pt x="28" y="60"/>
                    <a:pt x="28" y="60"/>
                  </a:cubicBezTo>
                  <a:cubicBezTo>
                    <a:pt x="31" y="62"/>
                    <a:pt x="35" y="62"/>
                    <a:pt x="38" y="62"/>
                  </a:cubicBezTo>
                  <a:cubicBezTo>
                    <a:pt x="42" y="62"/>
                    <a:pt x="45" y="62"/>
                    <a:pt x="48" y="60"/>
                  </a:cubicBezTo>
                  <a:cubicBezTo>
                    <a:pt x="54" y="69"/>
                    <a:pt x="54" y="69"/>
                    <a:pt x="54" y="69"/>
                  </a:cubicBezTo>
                  <a:cubicBezTo>
                    <a:pt x="49" y="71"/>
                    <a:pt x="44" y="72"/>
                    <a:pt x="39" y="72"/>
                  </a:cubicBezTo>
                  <a:close/>
                  <a:moveTo>
                    <a:pt x="17" y="49"/>
                  </a:moveTo>
                  <a:cubicBezTo>
                    <a:pt x="9" y="54"/>
                    <a:pt x="9" y="54"/>
                    <a:pt x="9" y="54"/>
                  </a:cubicBezTo>
                  <a:cubicBezTo>
                    <a:pt x="6" y="50"/>
                    <a:pt x="5" y="45"/>
                    <a:pt x="5" y="39"/>
                  </a:cubicBezTo>
                  <a:cubicBezTo>
                    <a:pt x="5" y="34"/>
                    <a:pt x="6" y="28"/>
                    <a:pt x="9" y="24"/>
                  </a:cubicBezTo>
                  <a:cubicBezTo>
                    <a:pt x="17" y="29"/>
                    <a:pt x="17" y="29"/>
                    <a:pt x="17" y="29"/>
                  </a:cubicBezTo>
                  <a:cubicBezTo>
                    <a:pt x="16" y="32"/>
                    <a:pt x="15" y="35"/>
                    <a:pt x="15" y="39"/>
                  </a:cubicBezTo>
                  <a:cubicBezTo>
                    <a:pt x="15" y="43"/>
                    <a:pt x="16" y="46"/>
                    <a:pt x="17" y="49"/>
                  </a:cubicBezTo>
                  <a:close/>
                  <a:moveTo>
                    <a:pt x="38" y="6"/>
                  </a:moveTo>
                  <a:cubicBezTo>
                    <a:pt x="44" y="6"/>
                    <a:pt x="49" y="7"/>
                    <a:pt x="54" y="9"/>
                  </a:cubicBezTo>
                  <a:cubicBezTo>
                    <a:pt x="48" y="18"/>
                    <a:pt x="48" y="18"/>
                    <a:pt x="48" y="18"/>
                  </a:cubicBezTo>
                  <a:cubicBezTo>
                    <a:pt x="45" y="16"/>
                    <a:pt x="42" y="16"/>
                    <a:pt x="38" y="16"/>
                  </a:cubicBezTo>
                  <a:cubicBezTo>
                    <a:pt x="35" y="16"/>
                    <a:pt x="31" y="16"/>
                    <a:pt x="28" y="18"/>
                  </a:cubicBezTo>
                  <a:cubicBezTo>
                    <a:pt x="23" y="9"/>
                    <a:pt x="23" y="9"/>
                    <a:pt x="23" y="9"/>
                  </a:cubicBezTo>
                  <a:cubicBezTo>
                    <a:pt x="27" y="7"/>
                    <a:pt x="32" y="6"/>
                    <a:pt x="38" y="6"/>
                  </a:cubicBezTo>
                  <a:close/>
                  <a:moveTo>
                    <a:pt x="38" y="1"/>
                  </a:moveTo>
                  <a:cubicBezTo>
                    <a:pt x="16" y="1"/>
                    <a:pt x="0" y="18"/>
                    <a:pt x="0" y="40"/>
                  </a:cubicBezTo>
                  <a:cubicBezTo>
                    <a:pt x="0" y="61"/>
                    <a:pt x="18" y="78"/>
                    <a:pt x="39" y="77"/>
                  </a:cubicBezTo>
                  <a:cubicBezTo>
                    <a:pt x="60" y="77"/>
                    <a:pt x="77" y="60"/>
                    <a:pt x="77" y="39"/>
                  </a:cubicBezTo>
                  <a:cubicBezTo>
                    <a:pt x="76" y="17"/>
                    <a:pt x="59" y="0"/>
                    <a:pt x="38" y="1"/>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8" name="Freeform 107"/>
            <p:cNvSpPr>
              <a:spLocks noEditPoints="1"/>
            </p:cNvSpPr>
            <p:nvPr/>
          </p:nvSpPr>
          <p:spPr bwMode="auto">
            <a:xfrm>
              <a:off x="6470651" y="4389968"/>
              <a:ext cx="137584" cy="131233"/>
            </a:xfrm>
            <a:custGeom>
              <a:avLst/>
              <a:gdLst>
                <a:gd name="T0" fmla="*/ 51 w 55"/>
                <a:gd name="T1" fmla="*/ 39 h 52"/>
                <a:gd name="T2" fmla="*/ 47 w 55"/>
                <a:gd name="T3" fmla="*/ 35 h 52"/>
                <a:gd name="T4" fmla="*/ 44 w 55"/>
                <a:gd name="T5" fmla="*/ 38 h 52"/>
                <a:gd name="T6" fmla="*/ 51 w 55"/>
                <a:gd name="T7" fmla="*/ 46 h 52"/>
                <a:gd name="T8" fmla="*/ 52 w 55"/>
                <a:gd name="T9" fmla="*/ 48 h 52"/>
                <a:gd name="T10" fmla="*/ 48 w 55"/>
                <a:gd name="T11" fmla="*/ 52 h 52"/>
                <a:gd name="T12" fmla="*/ 46 w 55"/>
                <a:gd name="T13" fmla="*/ 51 h 52"/>
                <a:gd name="T14" fmla="*/ 24 w 55"/>
                <a:gd name="T15" fmla="*/ 29 h 52"/>
                <a:gd name="T16" fmla="*/ 12 w 55"/>
                <a:gd name="T17" fmla="*/ 33 h 52"/>
                <a:gd name="T18" fmla="*/ 0 w 55"/>
                <a:gd name="T19" fmla="*/ 21 h 52"/>
                <a:gd name="T20" fmla="*/ 22 w 55"/>
                <a:gd name="T21" fmla="*/ 0 h 52"/>
                <a:gd name="T22" fmla="*/ 33 w 55"/>
                <a:gd name="T23" fmla="*/ 12 h 52"/>
                <a:gd name="T24" fmla="*/ 29 w 55"/>
                <a:gd name="T25" fmla="*/ 24 h 52"/>
                <a:gd name="T26" fmla="*/ 41 w 55"/>
                <a:gd name="T27" fmla="*/ 35 h 52"/>
                <a:gd name="T28" fmla="*/ 44 w 55"/>
                <a:gd name="T29" fmla="*/ 32 h 52"/>
                <a:gd name="T30" fmla="*/ 40 w 55"/>
                <a:gd name="T31" fmla="*/ 28 h 52"/>
                <a:gd name="T32" fmla="*/ 44 w 55"/>
                <a:gd name="T33" fmla="*/ 24 h 52"/>
                <a:gd name="T34" fmla="*/ 44 w 55"/>
                <a:gd name="T35" fmla="*/ 25 h 52"/>
                <a:gd name="T36" fmla="*/ 55 w 55"/>
                <a:gd name="T37" fmla="*/ 35 h 52"/>
                <a:gd name="T38" fmla="*/ 51 w 55"/>
                <a:gd name="T39" fmla="*/ 39 h 52"/>
                <a:gd name="T40" fmla="*/ 21 w 55"/>
                <a:gd name="T41" fmla="*/ 6 h 52"/>
                <a:gd name="T42" fmla="*/ 15 w 55"/>
                <a:gd name="T43" fmla="*/ 13 h 52"/>
                <a:gd name="T44" fmla="*/ 15 w 55"/>
                <a:gd name="T45" fmla="*/ 15 h 52"/>
                <a:gd name="T46" fmla="*/ 13 w 55"/>
                <a:gd name="T47" fmla="*/ 15 h 52"/>
                <a:gd name="T48" fmla="*/ 7 w 55"/>
                <a:gd name="T49" fmla="*/ 21 h 52"/>
                <a:gd name="T50" fmla="*/ 13 w 55"/>
                <a:gd name="T51" fmla="*/ 27 h 52"/>
                <a:gd name="T52" fmla="*/ 19 w 55"/>
                <a:gd name="T53" fmla="*/ 21 h 52"/>
                <a:gd name="T54" fmla="*/ 18 w 55"/>
                <a:gd name="T55" fmla="*/ 18 h 52"/>
                <a:gd name="T56" fmla="*/ 21 w 55"/>
                <a:gd name="T57" fmla="*/ 19 h 52"/>
                <a:gd name="T58" fmla="*/ 27 w 55"/>
                <a:gd name="T59" fmla="*/ 13 h 52"/>
                <a:gd name="T60" fmla="*/ 21 w 55"/>
                <a:gd name="T6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2">
                  <a:moveTo>
                    <a:pt x="51" y="39"/>
                  </a:moveTo>
                  <a:cubicBezTo>
                    <a:pt x="50" y="39"/>
                    <a:pt x="47" y="36"/>
                    <a:pt x="47" y="35"/>
                  </a:cubicBezTo>
                  <a:cubicBezTo>
                    <a:pt x="44" y="38"/>
                    <a:pt x="44" y="38"/>
                    <a:pt x="44" y="38"/>
                  </a:cubicBezTo>
                  <a:cubicBezTo>
                    <a:pt x="51" y="46"/>
                    <a:pt x="51" y="46"/>
                    <a:pt x="51" y="46"/>
                  </a:cubicBezTo>
                  <a:cubicBezTo>
                    <a:pt x="51" y="46"/>
                    <a:pt x="52" y="47"/>
                    <a:pt x="52" y="48"/>
                  </a:cubicBezTo>
                  <a:cubicBezTo>
                    <a:pt x="52" y="50"/>
                    <a:pt x="50" y="52"/>
                    <a:pt x="48" y="52"/>
                  </a:cubicBezTo>
                  <a:cubicBezTo>
                    <a:pt x="47" y="52"/>
                    <a:pt x="46" y="51"/>
                    <a:pt x="46" y="51"/>
                  </a:cubicBezTo>
                  <a:cubicBezTo>
                    <a:pt x="24" y="29"/>
                    <a:pt x="24" y="29"/>
                    <a:pt x="24" y="29"/>
                  </a:cubicBezTo>
                  <a:cubicBezTo>
                    <a:pt x="21" y="32"/>
                    <a:pt x="17" y="33"/>
                    <a:pt x="12" y="33"/>
                  </a:cubicBezTo>
                  <a:cubicBezTo>
                    <a:pt x="5" y="33"/>
                    <a:pt x="0" y="28"/>
                    <a:pt x="0" y="21"/>
                  </a:cubicBezTo>
                  <a:cubicBezTo>
                    <a:pt x="0" y="11"/>
                    <a:pt x="11" y="0"/>
                    <a:pt x="22" y="0"/>
                  </a:cubicBezTo>
                  <a:cubicBezTo>
                    <a:pt x="29" y="0"/>
                    <a:pt x="33" y="5"/>
                    <a:pt x="33" y="12"/>
                  </a:cubicBezTo>
                  <a:cubicBezTo>
                    <a:pt x="33" y="16"/>
                    <a:pt x="32" y="21"/>
                    <a:pt x="29" y="24"/>
                  </a:cubicBezTo>
                  <a:cubicBezTo>
                    <a:pt x="41" y="35"/>
                    <a:pt x="41" y="35"/>
                    <a:pt x="41" y="35"/>
                  </a:cubicBezTo>
                  <a:cubicBezTo>
                    <a:pt x="44" y="32"/>
                    <a:pt x="44" y="32"/>
                    <a:pt x="44" y="32"/>
                  </a:cubicBezTo>
                  <a:cubicBezTo>
                    <a:pt x="43" y="32"/>
                    <a:pt x="40" y="29"/>
                    <a:pt x="40" y="28"/>
                  </a:cubicBezTo>
                  <a:cubicBezTo>
                    <a:pt x="40" y="27"/>
                    <a:pt x="43" y="24"/>
                    <a:pt x="44" y="24"/>
                  </a:cubicBezTo>
                  <a:cubicBezTo>
                    <a:pt x="44" y="25"/>
                    <a:pt x="44" y="25"/>
                    <a:pt x="44" y="25"/>
                  </a:cubicBezTo>
                  <a:cubicBezTo>
                    <a:pt x="46" y="26"/>
                    <a:pt x="55" y="34"/>
                    <a:pt x="55" y="35"/>
                  </a:cubicBezTo>
                  <a:cubicBezTo>
                    <a:pt x="55" y="36"/>
                    <a:pt x="52" y="39"/>
                    <a:pt x="51" y="39"/>
                  </a:cubicBezTo>
                  <a:close/>
                  <a:moveTo>
                    <a:pt x="21" y="6"/>
                  </a:moveTo>
                  <a:cubicBezTo>
                    <a:pt x="18" y="6"/>
                    <a:pt x="15" y="9"/>
                    <a:pt x="15" y="13"/>
                  </a:cubicBezTo>
                  <a:cubicBezTo>
                    <a:pt x="15" y="14"/>
                    <a:pt x="15" y="15"/>
                    <a:pt x="15" y="15"/>
                  </a:cubicBezTo>
                  <a:cubicBezTo>
                    <a:pt x="15" y="15"/>
                    <a:pt x="14" y="15"/>
                    <a:pt x="13" y="15"/>
                  </a:cubicBezTo>
                  <a:cubicBezTo>
                    <a:pt x="9" y="15"/>
                    <a:pt x="7" y="18"/>
                    <a:pt x="7" y="21"/>
                  </a:cubicBezTo>
                  <a:cubicBezTo>
                    <a:pt x="7" y="24"/>
                    <a:pt x="9" y="27"/>
                    <a:pt x="13" y="27"/>
                  </a:cubicBezTo>
                  <a:cubicBezTo>
                    <a:pt x="16" y="27"/>
                    <a:pt x="19" y="24"/>
                    <a:pt x="19" y="21"/>
                  </a:cubicBezTo>
                  <a:cubicBezTo>
                    <a:pt x="19" y="20"/>
                    <a:pt x="19" y="19"/>
                    <a:pt x="18" y="18"/>
                  </a:cubicBezTo>
                  <a:cubicBezTo>
                    <a:pt x="19" y="19"/>
                    <a:pt x="20" y="19"/>
                    <a:pt x="21" y="19"/>
                  </a:cubicBezTo>
                  <a:cubicBezTo>
                    <a:pt x="24" y="19"/>
                    <a:pt x="27" y="16"/>
                    <a:pt x="27" y="13"/>
                  </a:cubicBezTo>
                  <a:cubicBezTo>
                    <a:pt x="27" y="9"/>
                    <a:pt x="24" y="6"/>
                    <a:pt x="21" y="6"/>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39" name="Freeform 108"/>
            <p:cNvSpPr>
              <a:spLocks noEditPoints="1"/>
            </p:cNvSpPr>
            <p:nvPr/>
          </p:nvSpPr>
          <p:spPr bwMode="auto">
            <a:xfrm>
              <a:off x="5389036" y="4362451"/>
              <a:ext cx="156633" cy="127000"/>
            </a:xfrm>
            <a:custGeom>
              <a:avLst/>
              <a:gdLst>
                <a:gd name="T0" fmla="*/ 21 w 63"/>
                <a:gd name="T1" fmla="*/ 50 h 51"/>
                <a:gd name="T2" fmla="*/ 23 w 63"/>
                <a:gd name="T3" fmla="*/ 51 h 51"/>
                <a:gd name="T4" fmla="*/ 32 w 63"/>
                <a:gd name="T5" fmla="*/ 42 h 51"/>
                <a:gd name="T6" fmla="*/ 21 w 63"/>
                <a:gd name="T7" fmla="*/ 36 h 51"/>
                <a:gd name="T8" fmla="*/ 21 w 63"/>
                <a:gd name="T9" fmla="*/ 50 h 51"/>
                <a:gd name="T10" fmla="*/ 61 w 63"/>
                <a:gd name="T11" fmla="*/ 0 h 51"/>
                <a:gd name="T12" fmla="*/ 1 w 63"/>
                <a:gd name="T13" fmla="*/ 22 h 51"/>
                <a:gd name="T14" fmla="*/ 1 w 63"/>
                <a:gd name="T15" fmla="*/ 23 h 51"/>
                <a:gd name="T16" fmla="*/ 14 w 63"/>
                <a:gd name="T17" fmla="*/ 29 h 51"/>
                <a:gd name="T18" fmla="*/ 21 w 63"/>
                <a:gd name="T19" fmla="*/ 32 h 51"/>
                <a:gd name="T20" fmla="*/ 59 w 63"/>
                <a:gd name="T21" fmla="*/ 4 h 51"/>
                <a:gd name="T22" fmla="*/ 60 w 63"/>
                <a:gd name="T23" fmla="*/ 5 h 51"/>
                <a:gd name="T24" fmla="*/ 33 w 63"/>
                <a:gd name="T25" fmla="*/ 34 h 51"/>
                <a:gd name="T26" fmla="*/ 31 w 63"/>
                <a:gd name="T27" fmla="*/ 36 h 51"/>
                <a:gd name="T28" fmla="*/ 33 w 63"/>
                <a:gd name="T29" fmla="*/ 37 h 51"/>
                <a:gd name="T30" fmla="*/ 51 w 63"/>
                <a:gd name="T31" fmla="*/ 46 h 51"/>
                <a:gd name="T32" fmla="*/ 53 w 63"/>
                <a:gd name="T33" fmla="*/ 45 h 51"/>
                <a:gd name="T34" fmla="*/ 63 w 63"/>
                <a:gd name="T35" fmla="*/ 2 h 51"/>
                <a:gd name="T36" fmla="*/ 61 w 63"/>
                <a:gd name="T3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51">
                  <a:moveTo>
                    <a:pt x="21" y="50"/>
                  </a:moveTo>
                  <a:cubicBezTo>
                    <a:pt x="21" y="51"/>
                    <a:pt x="22" y="51"/>
                    <a:pt x="23" y="51"/>
                  </a:cubicBezTo>
                  <a:cubicBezTo>
                    <a:pt x="23" y="50"/>
                    <a:pt x="32" y="42"/>
                    <a:pt x="32" y="42"/>
                  </a:cubicBezTo>
                  <a:cubicBezTo>
                    <a:pt x="21" y="36"/>
                    <a:pt x="21" y="36"/>
                    <a:pt x="21" y="36"/>
                  </a:cubicBezTo>
                  <a:lnTo>
                    <a:pt x="21" y="50"/>
                  </a:lnTo>
                  <a:close/>
                  <a:moveTo>
                    <a:pt x="61" y="0"/>
                  </a:moveTo>
                  <a:cubicBezTo>
                    <a:pt x="60" y="1"/>
                    <a:pt x="2" y="21"/>
                    <a:pt x="1" y="22"/>
                  </a:cubicBezTo>
                  <a:cubicBezTo>
                    <a:pt x="0" y="22"/>
                    <a:pt x="0" y="23"/>
                    <a:pt x="1" y="23"/>
                  </a:cubicBezTo>
                  <a:cubicBezTo>
                    <a:pt x="2" y="24"/>
                    <a:pt x="14" y="29"/>
                    <a:pt x="14" y="29"/>
                  </a:cubicBezTo>
                  <a:cubicBezTo>
                    <a:pt x="21" y="32"/>
                    <a:pt x="21" y="32"/>
                    <a:pt x="21" y="32"/>
                  </a:cubicBezTo>
                  <a:cubicBezTo>
                    <a:pt x="21" y="32"/>
                    <a:pt x="59" y="4"/>
                    <a:pt x="59" y="4"/>
                  </a:cubicBezTo>
                  <a:cubicBezTo>
                    <a:pt x="60" y="4"/>
                    <a:pt x="60" y="4"/>
                    <a:pt x="60" y="5"/>
                  </a:cubicBezTo>
                  <a:cubicBezTo>
                    <a:pt x="60" y="5"/>
                    <a:pt x="33" y="34"/>
                    <a:pt x="33" y="34"/>
                  </a:cubicBezTo>
                  <a:cubicBezTo>
                    <a:pt x="31" y="36"/>
                    <a:pt x="31" y="36"/>
                    <a:pt x="31" y="36"/>
                  </a:cubicBezTo>
                  <a:cubicBezTo>
                    <a:pt x="33" y="37"/>
                    <a:pt x="33" y="37"/>
                    <a:pt x="33" y="37"/>
                  </a:cubicBezTo>
                  <a:cubicBezTo>
                    <a:pt x="33" y="37"/>
                    <a:pt x="49" y="45"/>
                    <a:pt x="51" y="46"/>
                  </a:cubicBezTo>
                  <a:cubicBezTo>
                    <a:pt x="52" y="47"/>
                    <a:pt x="53" y="46"/>
                    <a:pt x="53" y="45"/>
                  </a:cubicBezTo>
                  <a:cubicBezTo>
                    <a:pt x="53" y="43"/>
                    <a:pt x="63" y="3"/>
                    <a:pt x="63" y="2"/>
                  </a:cubicBezTo>
                  <a:cubicBezTo>
                    <a:pt x="63" y="1"/>
                    <a:pt x="63" y="0"/>
                    <a:pt x="61" y="0"/>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0" name="Freeform 129"/>
            <p:cNvSpPr>
              <a:spLocks noEditPoints="1"/>
            </p:cNvSpPr>
            <p:nvPr/>
          </p:nvSpPr>
          <p:spPr bwMode="auto">
            <a:xfrm>
              <a:off x="5175251" y="3585634"/>
              <a:ext cx="86784" cy="103717"/>
            </a:xfrm>
            <a:custGeom>
              <a:avLst/>
              <a:gdLst>
                <a:gd name="T0" fmla="*/ 35 w 35"/>
                <a:gd name="T1" fmla="*/ 12 h 41"/>
                <a:gd name="T2" fmla="*/ 35 w 35"/>
                <a:gd name="T3" fmla="*/ 38 h 41"/>
                <a:gd name="T4" fmla="*/ 33 w 35"/>
                <a:gd name="T5" fmla="*/ 41 h 41"/>
                <a:gd name="T6" fmla="*/ 2 w 35"/>
                <a:gd name="T7" fmla="*/ 41 h 41"/>
                <a:gd name="T8" fmla="*/ 0 w 35"/>
                <a:gd name="T9" fmla="*/ 38 h 41"/>
                <a:gd name="T10" fmla="*/ 0 w 35"/>
                <a:gd name="T11" fmla="*/ 2 h 41"/>
                <a:gd name="T12" fmla="*/ 2 w 35"/>
                <a:gd name="T13" fmla="*/ 0 h 41"/>
                <a:gd name="T14" fmla="*/ 22 w 35"/>
                <a:gd name="T15" fmla="*/ 0 h 41"/>
                <a:gd name="T16" fmla="*/ 26 w 35"/>
                <a:gd name="T17" fmla="*/ 1 h 41"/>
                <a:gd name="T18" fmla="*/ 33 w 35"/>
                <a:gd name="T19" fmla="*/ 8 h 41"/>
                <a:gd name="T20" fmla="*/ 35 w 35"/>
                <a:gd name="T21" fmla="*/ 12 h 41"/>
                <a:gd name="T22" fmla="*/ 32 w 35"/>
                <a:gd name="T23" fmla="*/ 14 h 41"/>
                <a:gd name="T24" fmla="*/ 22 w 35"/>
                <a:gd name="T25" fmla="*/ 14 h 41"/>
                <a:gd name="T26" fmla="*/ 20 w 35"/>
                <a:gd name="T27" fmla="*/ 12 h 41"/>
                <a:gd name="T28" fmla="*/ 20 w 35"/>
                <a:gd name="T29" fmla="*/ 2 h 41"/>
                <a:gd name="T30" fmla="*/ 3 w 35"/>
                <a:gd name="T31" fmla="*/ 2 h 41"/>
                <a:gd name="T32" fmla="*/ 3 w 35"/>
                <a:gd name="T33" fmla="*/ 38 h 41"/>
                <a:gd name="T34" fmla="*/ 32 w 35"/>
                <a:gd name="T35" fmla="*/ 38 h 41"/>
                <a:gd name="T36" fmla="*/ 32 w 35"/>
                <a:gd name="T37" fmla="*/ 14 h 41"/>
                <a:gd name="T38" fmla="*/ 20 w 35"/>
                <a:gd name="T39" fmla="*/ 20 h 41"/>
                <a:gd name="T40" fmla="*/ 20 w 35"/>
                <a:gd name="T41" fmla="*/ 29 h 41"/>
                <a:gd name="T42" fmla="*/ 17 w 35"/>
                <a:gd name="T43" fmla="*/ 32 h 41"/>
                <a:gd name="T44" fmla="*/ 8 w 35"/>
                <a:gd name="T45" fmla="*/ 32 h 41"/>
                <a:gd name="T46" fmla="*/ 6 w 35"/>
                <a:gd name="T47" fmla="*/ 29 h 41"/>
                <a:gd name="T48" fmla="*/ 6 w 35"/>
                <a:gd name="T49" fmla="*/ 20 h 41"/>
                <a:gd name="T50" fmla="*/ 8 w 35"/>
                <a:gd name="T51" fmla="*/ 17 h 41"/>
                <a:gd name="T52" fmla="*/ 17 w 35"/>
                <a:gd name="T53" fmla="*/ 17 h 41"/>
                <a:gd name="T54" fmla="*/ 20 w 35"/>
                <a:gd name="T55" fmla="*/ 20 h 41"/>
                <a:gd name="T56" fmla="*/ 29 w 35"/>
                <a:gd name="T57" fmla="*/ 18 h 41"/>
                <a:gd name="T58" fmla="*/ 29 w 35"/>
                <a:gd name="T59" fmla="*/ 31 h 41"/>
                <a:gd name="T60" fmla="*/ 29 w 35"/>
                <a:gd name="T61" fmla="*/ 32 h 41"/>
                <a:gd name="T62" fmla="*/ 28 w 35"/>
                <a:gd name="T63" fmla="*/ 32 h 41"/>
                <a:gd name="T64" fmla="*/ 28 w 35"/>
                <a:gd name="T65" fmla="*/ 32 h 41"/>
                <a:gd name="T66" fmla="*/ 22 w 35"/>
                <a:gd name="T67" fmla="*/ 26 h 41"/>
                <a:gd name="T68" fmla="*/ 22 w 35"/>
                <a:gd name="T69" fmla="*/ 23 h 41"/>
                <a:gd name="T70" fmla="*/ 28 w 35"/>
                <a:gd name="T71" fmla="*/ 17 h 41"/>
                <a:gd name="T72" fmla="*/ 28 w 35"/>
                <a:gd name="T73" fmla="*/ 17 h 41"/>
                <a:gd name="T74" fmla="*/ 29 w 35"/>
                <a:gd name="T75" fmla="*/ 17 h 41"/>
                <a:gd name="T76" fmla="*/ 29 w 35"/>
                <a:gd name="T77" fmla="*/ 18 h 41"/>
                <a:gd name="T78" fmla="*/ 23 w 35"/>
                <a:gd name="T79" fmla="*/ 11 h 41"/>
                <a:gd name="T80" fmla="*/ 32 w 35"/>
                <a:gd name="T81" fmla="*/ 11 h 41"/>
                <a:gd name="T82" fmla="*/ 31 w 35"/>
                <a:gd name="T83" fmla="*/ 10 h 41"/>
                <a:gd name="T84" fmla="*/ 24 w 35"/>
                <a:gd name="T85" fmla="*/ 3 h 41"/>
                <a:gd name="T86" fmla="*/ 23 w 35"/>
                <a:gd name="T87" fmla="*/ 3 h 41"/>
                <a:gd name="T88" fmla="*/ 23 w 35"/>
                <a:gd name="T89"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 h="41">
                  <a:moveTo>
                    <a:pt x="35" y="12"/>
                  </a:moveTo>
                  <a:cubicBezTo>
                    <a:pt x="35" y="38"/>
                    <a:pt x="35" y="38"/>
                    <a:pt x="35" y="38"/>
                  </a:cubicBezTo>
                  <a:cubicBezTo>
                    <a:pt x="35" y="40"/>
                    <a:pt x="34" y="41"/>
                    <a:pt x="33" y="41"/>
                  </a:cubicBezTo>
                  <a:cubicBezTo>
                    <a:pt x="2" y="41"/>
                    <a:pt x="2" y="41"/>
                    <a:pt x="2" y="41"/>
                  </a:cubicBezTo>
                  <a:cubicBezTo>
                    <a:pt x="1" y="41"/>
                    <a:pt x="0" y="40"/>
                    <a:pt x="0" y="38"/>
                  </a:cubicBezTo>
                  <a:cubicBezTo>
                    <a:pt x="0" y="2"/>
                    <a:pt x="0" y="2"/>
                    <a:pt x="0" y="2"/>
                  </a:cubicBezTo>
                  <a:cubicBezTo>
                    <a:pt x="0" y="1"/>
                    <a:pt x="1" y="0"/>
                    <a:pt x="2" y="0"/>
                  </a:cubicBezTo>
                  <a:cubicBezTo>
                    <a:pt x="22" y="0"/>
                    <a:pt x="22" y="0"/>
                    <a:pt x="22" y="0"/>
                  </a:cubicBezTo>
                  <a:cubicBezTo>
                    <a:pt x="24" y="0"/>
                    <a:pt x="25" y="0"/>
                    <a:pt x="26" y="1"/>
                  </a:cubicBezTo>
                  <a:cubicBezTo>
                    <a:pt x="33" y="8"/>
                    <a:pt x="33" y="8"/>
                    <a:pt x="33" y="8"/>
                  </a:cubicBezTo>
                  <a:cubicBezTo>
                    <a:pt x="34" y="9"/>
                    <a:pt x="35" y="11"/>
                    <a:pt x="35" y="12"/>
                  </a:cubicBezTo>
                  <a:close/>
                  <a:moveTo>
                    <a:pt x="32" y="14"/>
                  </a:moveTo>
                  <a:cubicBezTo>
                    <a:pt x="22" y="14"/>
                    <a:pt x="22" y="14"/>
                    <a:pt x="22" y="14"/>
                  </a:cubicBezTo>
                  <a:cubicBezTo>
                    <a:pt x="21" y="14"/>
                    <a:pt x="20" y="13"/>
                    <a:pt x="20" y="12"/>
                  </a:cubicBezTo>
                  <a:cubicBezTo>
                    <a:pt x="20" y="2"/>
                    <a:pt x="20" y="2"/>
                    <a:pt x="20" y="2"/>
                  </a:cubicBezTo>
                  <a:cubicBezTo>
                    <a:pt x="3" y="2"/>
                    <a:pt x="3" y="2"/>
                    <a:pt x="3" y="2"/>
                  </a:cubicBezTo>
                  <a:cubicBezTo>
                    <a:pt x="3" y="38"/>
                    <a:pt x="3" y="38"/>
                    <a:pt x="3" y="38"/>
                  </a:cubicBezTo>
                  <a:cubicBezTo>
                    <a:pt x="32" y="38"/>
                    <a:pt x="32" y="38"/>
                    <a:pt x="32" y="38"/>
                  </a:cubicBezTo>
                  <a:lnTo>
                    <a:pt x="32" y="14"/>
                  </a:lnTo>
                  <a:close/>
                  <a:moveTo>
                    <a:pt x="20" y="20"/>
                  </a:moveTo>
                  <a:cubicBezTo>
                    <a:pt x="20" y="29"/>
                    <a:pt x="20" y="29"/>
                    <a:pt x="20" y="29"/>
                  </a:cubicBezTo>
                  <a:cubicBezTo>
                    <a:pt x="20" y="31"/>
                    <a:pt x="19" y="32"/>
                    <a:pt x="17" y="32"/>
                  </a:cubicBezTo>
                  <a:cubicBezTo>
                    <a:pt x="8" y="32"/>
                    <a:pt x="8" y="32"/>
                    <a:pt x="8" y="32"/>
                  </a:cubicBezTo>
                  <a:cubicBezTo>
                    <a:pt x="7" y="32"/>
                    <a:pt x="6" y="31"/>
                    <a:pt x="6" y="29"/>
                  </a:cubicBezTo>
                  <a:cubicBezTo>
                    <a:pt x="6" y="20"/>
                    <a:pt x="6" y="20"/>
                    <a:pt x="6" y="20"/>
                  </a:cubicBezTo>
                  <a:cubicBezTo>
                    <a:pt x="6" y="19"/>
                    <a:pt x="7" y="17"/>
                    <a:pt x="8" y="17"/>
                  </a:cubicBezTo>
                  <a:cubicBezTo>
                    <a:pt x="17" y="17"/>
                    <a:pt x="17" y="17"/>
                    <a:pt x="17" y="17"/>
                  </a:cubicBezTo>
                  <a:cubicBezTo>
                    <a:pt x="19" y="17"/>
                    <a:pt x="20" y="19"/>
                    <a:pt x="20" y="20"/>
                  </a:cubicBezTo>
                  <a:close/>
                  <a:moveTo>
                    <a:pt x="29" y="18"/>
                  </a:moveTo>
                  <a:cubicBezTo>
                    <a:pt x="29" y="31"/>
                    <a:pt x="29" y="31"/>
                    <a:pt x="29" y="31"/>
                  </a:cubicBezTo>
                  <a:cubicBezTo>
                    <a:pt x="29" y="32"/>
                    <a:pt x="29" y="32"/>
                    <a:pt x="29" y="32"/>
                  </a:cubicBezTo>
                  <a:cubicBezTo>
                    <a:pt x="28" y="32"/>
                    <a:pt x="28" y="32"/>
                    <a:pt x="28" y="32"/>
                  </a:cubicBezTo>
                  <a:cubicBezTo>
                    <a:pt x="28" y="32"/>
                    <a:pt x="28" y="32"/>
                    <a:pt x="28" y="32"/>
                  </a:cubicBezTo>
                  <a:cubicBezTo>
                    <a:pt x="22" y="26"/>
                    <a:pt x="22" y="26"/>
                    <a:pt x="22" y="26"/>
                  </a:cubicBezTo>
                  <a:cubicBezTo>
                    <a:pt x="22" y="23"/>
                    <a:pt x="22" y="23"/>
                    <a:pt x="22" y="23"/>
                  </a:cubicBezTo>
                  <a:cubicBezTo>
                    <a:pt x="28" y="17"/>
                    <a:pt x="28" y="17"/>
                    <a:pt x="28" y="17"/>
                  </a:cubicBezTo>
                  <a:cubicBezTo>
                    <a:pt x="28" y="17"/>
                    <a:pt x="28" y="17"/>
                    <a:pt x="28" y="17"/>
                  </a:cubicBezTo>
                  <a:cubicBezTo>
                    <a:pt x="29" y="17"/>
                    <a:pt x="29" y="17"/>
                    <a:pt x="29" y="17"/>
                  </a:cubicBezTo>
                  <a:lnTo>
                    <a:pt x="29" y="18"/>
                  </a:lnTo>
                  <a:close/>
                  <a:moveTo>
                    <a:pt x="23" y="11"/>
                  </a:moveTo>
                  <a:cubicBezTo>
                    <a:pt x="32" y="11"/>
                    <a:pt x="32" y="11"/>
                    <a:pt x="32" y="11"/>
                  </a:cubicBezTo>
                  <a:cubicBezTo>
                    <a:pt x="32" y="11"/>
                    <a:pt x="31" y="11"/>
                    <a:pt x="31" y="10"/>
                  </a:cubicBezTo>
                  <a:cubicBezTo>
                    <a:pt x="24" y="3"/>
                    <a:pt x="24" y="3"/>
                    <a:pt x="24" y="3"/>
                  </a:cubicBezTo>
                  <a:cubicBezTo>
                    <a:pt x="24" y="3"/>
                    <a:pt x="24" y="3"/>
                    <a:pt x="23" y="3"/>
                  </a:cubicBezTo>
                  <a:lnTo>
                    <a:pt x="23" y="11"/>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1" name="Freeform 159"/>
            <p:cNvSpPr>
              <a:spLocks noEditPoints="1"/>
            </p:cNvSpPr>
            <p:nvPr/>
          </p:nvSpPr>
          <p:spPr bwMode="auto">
            <a:xfrm>
              <a:off x="5456769" y="4603751"/>
              <a:ext cx="150284" cy="226484"/>
            </a:xfrm>
            <a:custGeom>
              <a:avLst/>
              <a:gdLst>
                <a:gd name="T0" fmla="*/ 54 w 60"/>
                <a:gd name="T1" fmla="*/ 43 h 91"/>
                <a:gd name="T2" fmla="*/ 44 w 60"/>
                <a:gd name="T3" fmla="*/ 60 h 91"/>
                <a:gd name="T4" fmla="*/ 47 w 60"/>
                <a:gd name="T5" fmla="*/ 65 h 91"/>
                <a:gd name="T6" fmla="*/ 46 w 60"/>
                <a:gd name="T7" fmla="*/ 69 h 91"/>
                <a:gd name="T8" fmla="*/ 47 w 60"/>
                <a:gd name="T9" fmla="*/ 72 h 91"/>
                <a:gd name="T10" fmla="*/ 44 w 60"/>
                <a:gd name="T11" fmla="*/ 77 h 91"/>
                <a:gd name="T12" fmla="*/ 45 w 60"/>
                <a:gd name="T13" fmla="*/ 80 h 91"/>
                <a:gd name="T14" fmla="*/ 39 w 60"/>
                <a:gd name="T15" fmla="*/ 86 h 91"/>
                <a:gd name="T16" fmla="*/ 30 w 60"/>
                <a:gd name="T17" fmla="*/ 91 h 91"/>
                <a:gd name="T18" fmla="*/ 21 w 60"/>
                <a:gd name="T19" fmla="*/ 86 h 91"/>
                <a:gd name="T20" fmla="*/ 15 w 60"/>
                <a:gd name="T21" fmla="*/ 80 h 91"/>
                <a:gd name="T22" fmla="*/ 16 w 60"/>
                <a:gd name="T23" fmla="*/ 77 h 91"/>
                <a:gd name="T24" fmla="*/ 13 w 60"/>
                <a:gd name="T25" fmla="*/ 72 h 91"/>
                <a:gd name="T26" fmla="*/ 15 w 60"/>
                <a:gd name="T27" fmla="*/ 69 h 91"/>
                <a:gd name="T28" fmla="*/ 13 w 60"/>
                <a:gd name="T29" fmla="*/ 65 h 91"/>
                <a:gd name="T30" fmla="*/ 16 w 60"/>
                <a:gd name="T31" fmla="*/ 60 h 91"/>
                <a:gd name="T32" fmla="*/ 6 w 60"/>
                <a:gd name="T33" fmla="*/ 43 h 91"/>
                <a:gd name="T34" fmla="*/ 0 w 60"/>
                <a:gd name="T35" fmla="*/ 27 h 91"/>
                <a:gd name="T36" fmla="*/ 30 w 60"/>
                <a:gd name="T37" fmla="*/ 0 h 91"/>
                <a:gd name="T38" fmla="*/ 60 w 60"/>
                <a:gd name="T39" fmla="*/ 27 h 91"/>
                <a:gd name="T40" fmla="*/ 54 w 60"/>
                <a:gd name="T41" fmla="*/ 43 h 91"/>
                <a:gd name="T42" fmla="*/ 30 w 60"/>
                <a:gd name="T43" fmla="*/ 8 h 91"/>
                <a:gd name="T44" fmla="*/ 7 w 60"/>
                <a:gd name="T45" fmla="*/ 27 h 91"/>
                <a:gd name="T46" fmla="*/ 11 w 60"/>
                <a:gd name="T47" fmla="*/ 38 h 91"/>
                <a:gd name="T48" fmla="*/ 15 w 60"/>
                <a:gd name="T49" fmla="*/ 42 h 91"/>
                <a:gd name="T50" fmla="*/ 23 w 60"/>
                <a:gd name="T51" fmla="*/ 59 h 91"/>
                <a:gd name="T52" fmla="*/ 37 w 60"/>
                <a:gd name="T53" fmla="*/ 59 h 91"/>
                <a:gd name="T54" fmla="*/ 45 w 60"/>
                <a:gd name="T55" fmla="*/ 42 h 91"/>
                <a:gd name="T56" fmla="*/ 49 w 60"/>
                <a:gd name="T57" fmla="*/ 38 h 91"/>
                <a:gd name="T58" fmla="*/ 53 w 60"/>
                <a:gd name="T59" fmla="*/ 27 h 91"/>
                <a:gd name="T60" fmla="*/ 30 w 60"/>
                <a:gd name="T61" fmla="*/ 8 h 91"/>
                <a:gd name="T62" fmla="*/ 41 w 60"/>
                <a:gd name="T63" fmla="*/ 29 h 91"/>
                <a:gd name="T64" fmla="*/ 40 w 60"/>
                <a:gd name="T65" fmla="*/ 27 h 91"/>
                <a:gd name="T66" fmla="*/ 30 w 60"/>
                <a:gd name="T67" fmla="*/ 21 h 91"/>
                <a:gd name="T68" fmla="*/ 28 w 60"/>
                <a:gd name="T69" fmla="*/ 19 h 91"/>
                <a:gd name="T70" fmla="*/ 30 w 60"/>
                <a:gd name="T71" fmla="*/ 18 h 91"/>
                <a:gd name="T72" fmla="*/ 43 w 60"/>
                <a:gd name="T73" fmla="*/ 27 h 91"/>
                <a:gd name="T74" fmla="*/ 41 w 60"/>
                <a:gd name="T7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1">
                  <a:moveTo>
                    <a:pt x="54" y="43"/>
                  </a:moveTo>
                  <a:cubicBezTo>
                    <a:pt x="50" y="47"/>
                    <a:pt x="45" y="54"/>
                    <a:pt x="44" y="60"/>
                  </a:cubicBezTo>
                  <a:cubicBezTo>
                    <a:pt x="46" y="61"/>
                    <a:pt x="47" y="63"/>
                    <a:pt x="47" y="65"/>
                  </a:cubicBezTo>
                  <a:cubicBezTo>
                    <a:pt x="47" y="66"/>
                    <a:pt x="47" y="68"/>
                    <a:pt x="46" y="69"/>
                  </a:cubicBezTo>
                  <a:cubicBezTo>
                    <a:pt x="47" y="70"/>
                    <a:pt x="47" y="71"/>
                    <a:pt x="47" y="72"/>
                  </a:cubicBezTo>
                  <a:cubicBezTo>
                    <a:pt x="47" y="74"/>
                    <a:pt x="46" y="76"/>
                    <a:pt x="44" y="77"/>
                  </a:cubicBezTo>
                  <a:cubicBezTo>
                    <a:pt x="45" y="78"/>
                    <a:pt x="45" y="79"/>
                    <a:pt x="45" y="80"/>
                  </a:cubicBezTo>
                  <a:cubicBezTo>
                    <a:pt x="45" y="84"/>
                    <a:pt x="42" y="86"/>
                    <a:pt x="39" y="86"/>
                  </a:cubicBezTo>
                  <a:cubicBezTo>
                    <a:pt x="37" y="89"/>
                    <a:pt x="34" y="91"/>
                    <a:pt x="30" y="91"/>
                  </a:cubicBezTo>
                  <a:cubicBezTo>
                    <a:pt x="26" y="91"/>
                    <a:pt x="23" y="89"/>
                    <a:pt x="21" y="86"/>
                  </a:cubicBezTo>
                  <a:cubicBezTo>
                    <a:pt x="18" y="86"/>
                    <a:pt x="15" y="84"/>
                    <a:pt x="15" y="80"/>
                  </a:cubicBezTo>
                  <a:cubicBezTo>
                    <a:pt x="15" y="79"/>
                    <a:pt x="15" y="78"/>
                    <a:pt x="16" y="77"/>
                  </a:cubicBezTo>
                  <a:cubicBezTo>
                    <a:pt x="14" y="76"/>
                    <a:pt x="13" y="74"/>
                    <a:pt x="13" y="72"/>
                  </a:cubicBezTo>
                  <a:cubicBezTo>
                    <a:pt x="13" y="71"/>
                    <a:pt x="14" y="70"/>
                    <a:pt x="15" y="69"/>
                  </a:cubicBezTo>
                  <a:cubicBezTo>
                    <a:pt x="14" y="68"/>
                    <a:pt x="13" y="66"/>
                    <a:pt x="13" y="65"/>
                  </a:cubicBezTo>
                  <a:cubicBezTo>
                    <a:pt x="13" y="63"/>
                    <a:pt x="14" y="61"/>
                    <a:pt x="16" y="60"/>
                  </a:cubicBezTo>
                  <a:cubicBezTo>
                    <a:pt x="15" y="54"/>
                    <a:pt x="10" y="47"/>
                    <a:pt x="6" y="43"/>
                  </a:cubicBezTo>
                  <a:cubicBezTo>
                    <a:pt x="2" y="38"/>
                    <a:pt x="0" y="33"/>
                    <a:pt x="0" y="27"/>
                  </a:cubicBezTo>
                  <a:cubicBezTo>
                    <a:pt x="0" y="11"/>
                    <a:pt x="15" y="0"/>
                    <a:pt x="30" y="0"/>
                  </a:cubicBezTo>
                  <a:cubicBezTo>
                    <a:pt x="45" y="0"/>
                    <a:pt x="60" y="11"/>
                    <a:pt x="60" y="27"/>
                  </a:cubicBezTo>
                  <a:cubicBezTo>
                    <a:pt x="60" y="33"/>
                    <a:pt x="58" y="38"/>
                    <a:pt x="54" y="43"/>
                  </a:cubicBezTo>
                  <a:close/>
                  <a:moveTo>
                    <a:pt x="30" y="8"/>
                  </a:moveTo>
                  <a:cubicBezTo>
                    <a:pt x="19" y="8"/>
                    <a:pt x="7" y="15"/>
                    <a:pt x="7" y="27"/>
                  </a:cubicBezTo>
                  <a:cubicBezTo>
                    <a:pt x="7" y="31"/>
                    <a:pt x="9" y="35"/>
                    <a:pt x="11" y="38"/>
                  </a:cubicBezTo>
                  <a:cubicBezTo>
                    <a:pt x="13" y="39"/>
                    <a:pt x="14" y="40"/>
                    <a:pt x="15" y="42"/>
                  </a:cubicBezTo>
                  <a:cubicBezTo>
                    <a:pt x="19" y="47"/>
                    <a:pt x="23" y="52"/>
                    <a:pt x="23" y="59"/>
                  </a:cubicBezTo>
                  <a:cubicBezTo>
                    <a:pt x="37" y="59"/>
                    <a:pt x="37" y="59"/>
                    <a:pt x="37" y="59"/>
                  </a:cubicBezTo>
                  <a:cubicBezTo>
                    <a:pt x="37" y="52"/>
                    <a:pt x="41" y="47"/>
                    <a:pt x="45" y="42"/>
                  </a:cubicBezTo>
                  <a:cubicBezTo>
                    <a:pt x="46" y="40"/>
                    <a:pt x="48" y="39"/>
                    <a:pt x="49" y="38"/>
                  </a:cubicBezTo>
                  <a:cubicBezTo>
                    <a:pt x="51" y="35"/>
                    <a:pt x="53" y="31"/>
                    <a:pt x="53" y="27"/>
                  </a:cubicBezTo>
                  <a:cubicBezTo>
                    <a:pt x="53" y="15"/>
                    <a:pt x="41" y="8"/>
                    <a:pt x="30" y="8"/>
                  </a:cubicBezTo>
                  <a:close/>
                  <a:moveTo>
                    <a:pt x="41" y="29"/>
                  </a:moveTo>
                  <a:cubicBezTo>
                    <a:pt x="40" y="29"/>
                    <a:pt x="40" y="28"/>
                    <a:pt x="40" y="27"/>
                  </a:cubicBezTo>
                  <a:cubicBezTo>
                    <a:pt x="40" y="23"/>
                    <a:pt x="33" y="21"/>
                    <a:pt x="30" y="21"/>
                  </a:cubicBezTo>
                  <a:cubicBezTo>
                    <a:pt x="29" y="21"/>
                    <a:pt x="28" y="20"/>
                    <a:pt x="28" y="19"/>
                  </a:cubicBezTo>
                  <a:cubicBezTo>
                    <a:pt x="28" y="18"/>
                    <a:pt x="29" y="18"/>
                    <a:pt x="30" y="18"/>
                  </a:cubicBezTo>
                  <a:cubicBezTo>
                    <a:pt x="36" y="18"/>
                    <a:pt x="43" y="20"/>
                    <a:pt x="43" y="27"/>
                  </a:cubicBezTo>
                  <a:cubicBezTo>
                    <a:pt x="43" y="28"/>
                    <a:pt x="42" y="29"/>
                    <a:pt x="41" y="2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2" name="Freeform 169"/>
            <p:cNvSpPr>
              <a:spLocks noEditPoints="1"/>
            </p:cNvSpPr>
            <p:nvPr/>
          </p:nvSpPr>
          <p:spPr bwMode="auto">
            <a:xfrm>
              <a:off x="5676902" y="4781551"/>
              <a:ext cx="243417" cy="177800"/>
            </a:xfrm>
            <a:custGeom>
              <a:avLst/>
              <a:gdLst>
                <a:gd name="T0" fmla="*/ 78 w 97"/>
                <a:gd name="T1" fmla="*/ 71 h 71"/>
                <a:gd name="T2" fmla="*/ 23 w 97"/>
                <a:gd name="T3" fmla="*/ 71 h 71"/>
                <a:gd name="T4" fmla="*/ 0 w 97"/>
                <a:gd name="T5" fmla="*/ 49 h 71"/>
                <a:gd name="T6" fmla="*/ 13 w 97"/>
                <a:gd name="T7" fmla="*/ 28 h 71"/>
                <a:gd name="T8" fmla="*/ 13 w 97"/>
                <a:gd name="T9" fmla="*/ 26 h 71"/>
                <a:gd name="T10" fmla="*/ 39 w 97"/>
                <a:gd name="T11" fmla="*/ 0 h 71"/>
                <a:gd name="T12" fmla="*/ 63 w 97"/>
                <a:gd name="T13" fmla="*/ 16 h 71"/>
                <a:gd name="T14" fmla="*/ 71 w 97"/>
                <a:gd name="T15" fmla="*/ 13 h 71"/>
                <a:gd name="T16" fmla="*/ 84 w 97"/>
                <a:gd name="T17" fmla="*/ 26 h 71"/>
                <a:gd name="T18" fmla="*/ 82 w 97"/>
                <a:gd name="T19" fmla="*/ 33 h 71"/>
                <a:gd name="T20" fmla="*/ 97 w 97"/>
                <a:gd name="T21" fmla="*/ 52 h 71"/>
                <a:gd name="T22" fmla="*/ 78 w 97"/>
                <a:gd name="T23" fmla="*/ 71 h 71"/>
                <a:gd name="T24" fmla="*/ 64 w 97"/>
                <a:gd name="T25" fmla="*/ 36 h 71"/>
                <a:gd name="T26" fmla="*/ 47 w 97"/>
                <a:gd name="T27" fmla="*/ 19 h 71"/>
                <a:gd name="T28" fmla="*/ 45 w 97"/>
                <a:gd name="T29" fmla="*/ 18 h 71"/>
                <a:gd name="T30" fmla="*/ 44 w 97"/>
                <a:gd name="T31" fmla="*/ 19 h 71"/>
                <a:gd name="T32" fmla="*/ 27 w 97"/>
                <a:gd name="T33" fmla="*/ 36 h 71"/>
                <a:gd name="T34" fmla="*/ 26 w 97"/>
                <a:gd name="T35" fmla="*/ 37 h 71"/>
                <a:gd name="T36" fmla="*/ 28 w 97"/>
                <a:gd name="T37" fmla="*/ 39 h 71"/>
                <a:gd name="T38" fmla="*/ 39 w 97"/>
                <a:gd name="T39" fmla="*/ 39 h 71"/>
                <a:gd name="T40" fmla="*/ 39 w 97"/>
                <a:gd name="T41" fmla="*/ 57 h 71"/>
                <a:gd name="T42" fmla="*/ 41 w 97"/>
                <a:gd name="T43" fmla="*/ 58 h 71"/>
                <a:gd name="T44" fmla="*/ 50 w 97"/>
                <a:gd name="T45" fmla="*/ 58 h 71"/>
                <a:gd name="T46" fmla="*/ 52 w 97"/>
                <a:gd name="T47" fmla="*/ 57 h 71"/>
                <a:gd name="T48" fmla="*/ 52 w 97"/>
                <a:gd name="T49" fmla="*/ 39 h 71"/>
                <a:gd name="T50" fmla="*/ 63 w 97"/>
                <a:gd name="T51" fmla="*/ 39 h 71"/>
                <a:gd name="T52" fmla="*/ 65 w 97"/>
                <a:gd name="T53" fmla="*/ 37 h 71"/>
                <a:gd name="T54" fmla="*/ 64 w 97"/>
                <a:gd name="T55"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71">
                  <a:moveTo>
                    <a:pt x="78" y="71"/>
                  </a:moveTo>
                  <a:cubicBezTo>
                    <a:pt x="23" y="71"/>
                    <a:pt x="23" y="71"/>
                    <a:pt x="23" y="71"/>
                  </a:cubicBezTo>
                  <a:cubicBezTo>
                    <a:pt x="11" y="71"/>
                    <a:pt x="0" y="61"/>
                    <a:pt x="0" y="49"/>
                  </a:cubicBezTo>
                  <a:cubicBezTo>
                    <a:pt x="0" y="40"/>
                    <a:pt x="5" y="32"/>
                    <a:pt x="13" y="28"/>
                  </a:cubicBezTo>
                  <a:cubicBezTo>
                    <a:pt x="13" y="27"/>
                    <a:pt x="13" y="27"/>
                    <a:pt x="13" y="26"/>
                  </a:cubicBezTo>
                  <a:cubicBezTo>
                    <a:pt x="13" y="12"/>
                    <a:pt x="25" y="0"/>
                    <a:pt x="39" y="0"/>
                  </a:cubicBezTo>
                  <a:cubicBezTo>
                    <a:pt x="49" y="0"/>
                    <a:pt x="59" y="7"/>
                    <a:pt x="63" y="16"/>
                  </a:cubicBezTo>
                  <a:cubicBezTo>
                    <a:pt x="65" y="14"/>
                    <a:pt x="68" y="13"/>
                    <a:pt x="71" y="13"/>
                  </a:cubicBezTo>
                  <a:cubicBezTo>
                    <a:pt x="78" y="13"/>
                    <a:pt x="84" y="19"/>
                    <a:pt x="84" y="26"/>
                  </a:cubicBezTo>
                  <a:cubicBezTo>
                    <a:pt x="84" y="29"/>
                    <a:pt x="83" y="31"/>
                    <a:pt x="82" y="33"/>
                  </a:cubicBezTo>
                  <a:cubicBezTo>
                    <a:pt x="91" y="35"/>
                    <a:pt x="97" y="43"/>
                    <a:pt x="97" y="52"/>
                  </a:cubicBezTo>
                  <a:cubicBezTo>
                    <a:pt x="97" y="62"/>
                    <a:pt x="88" y="71"/>
                    <a:pt x="78" y="71"/>
                  </a:cubicBezTo>
                  <a:moveTo>
                    <a:pt x="64" y="36"/>
                  </a:moveTo>
                  <a:cubicBezTo>
                    <a:pt x="47" y="19"/>
                    <a:pt x="47" y="19"/>
                    <a:pt x="47" y="19"/>
                  </a:cubicBezTo>
                  <a:cubicBezTo>
                    <a:pt x="46" y="18"/>
                    <a:pt x="46" y="18"/>
                    <a:pt x="45" y="18"/>
                  </a:cubicBezTo>
                  <a:cubicBezTo>
                    <a:pt x="45" y="18"/>
                    <a:pt x="45" y="18"/>
                    <a:pt x="44" y="19"/>
                  </a:cubicBezTo>
                  <a:cubicBezTo>
                    <a:pt x="27" y="36"/>
                    <a:pt x="27" y="36"/>
                    <a:pt x="27" y="36"/>
                  </a:cubicBezTo>
                  <a:cubicBezTo>
                    <a:pt x="26" y="36"/>
                    <a:pt x="26" y="37"/>
                    <a:pt x="26" y="37"/>
                  </a:cubicBezTo>
                  <a:cubicBezTo>
                    <a:pt x="26" y="38"/>
                    <a:pt x="27" y="39"/>
                    <a:pt x="28" y="39"/>
                  </a:cubicBezTo>
                  <a:cubicBezTo>
                    <a:pt x="39" y="39"/>
                    <a:pt x="39" y="39"/>
                    <a:pt x="39" y="39"/>
                  </a:cubicBezTo>
                  <a:cubicBezTo>
                    <a:pt x="39" y="57"/>
                    <a:pt x="39" y="57"/>
                    <a:pt x="39" y="57"/>
                  </a:cubicBezTo>
                  <a:cubicBezTo>
                    <a:pt x="39" y="57"/>
                    <a:pt x="40" y="58"/>
                    <a:pt x="41" y="58"/>
                  </a:cubicBezTo>
                  <a:cubicBezTo>
                    <a:pt x="50" y="58"/>
                    <a:pt x="50" y="58"/>
                    <a:pt x="50" y="58"/>
                  </a:cubicBezTo>
                  <a:cubicBezTo>
                    <a:pt x="51" y="58"/>
                    <a:pt x="52" y="57"/>
                    <a:pt x="52" y="57"/>
                  </a:cubicBezTo>
                  <a:cubicBezTo>
                    <a:pt x="52" y="39"/>
                    <a:pt x="52" y="39"/>
                    <a:pt x="52" y="39"/>
                  </a:cubicBezTo>
                  <a:cubicBezTo>
                    <a:pt x="63" y="39"/>
                    <a:pt x="63" y="39"/>
                    <a:pt x="63" y="39"/>
                  </a:cubicBezTo>
                  <a:cubicBezTo>
                    <a:pt x="64" y="39"/>
                    <a:pt x="65" y="38"/>
                    <a:pt x="65" y="37"/>
                  </a:cubicBezTo>
                  <a:cubicBezTo>
                    <a:pt x="65" y="37"/>
                    <a:pt x="65" y="36"/>
                    <a:pt x="64" y="36"/>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3" name="Freeform 171"/>
            <p:cNvSpPr>
              <a:spLocks noEditPoints="1"/>
            </p:cNvSpPr>
            <p:nvPr/>
          </p:nvSpPr>
          <p:spPr bwMode="auto">
            <a:xfrm>
              <a:off x="6159501" y="4783667"/>
              <a:ext cx="110067" cy="95251"/>
            </a:xfrm>
            <a:custGeom>
              <a:avLst/>
              <a:gdLst>
                <a:gd name="T0" fmla="*/ 41 w 44"/>
                <a:gd name="T1" fmla="*/ 24 h 38"/>
                <a:gd name="T2" fmla="*/ 33 w 44"/>
                <a:gd name="T3" fmla="*/ 22 h 38"/>
                <a:gd name="T4" fmla="*/ 28 w 44"/>
                <a:gd name="T5" fmla="*/ 3 h 38"/>
                <a:gd name="T6" fmla="*/ 35 w 44"/>
                <a:gd name="T7" fmla="*/ 5 h 38"/>
                <a:gd name="T8" fmla="*/ 41 w 44"/>
                <a:gd name="T9" fmla="*/ 24 h 38"/>
                <a:gd name="T10" fmla="*/ 31 w 44"/>
                <a:gd name="T11" fmla="*/ 23 h 38"/>
                <a:gd name="T12" fmla="*/ 26 w 44"/>
                <a:gd name="T13" fmla="*/ 29 h 38"/>
                <a:gd name="T14" fmla="*/ 20 w 44"/>
                <a:gd name="T15" fmla="*/ 10 h 38"/>
                <a:gd name="T16" fmla="*/ 25 w 44"/>
                <a:gd name="T17" fmla="*/ 4 h 38"/>
                <a:gd name="T18" fmla="*/ 31 w 44"/>
                <a:gd name="T19" fmla="*/ 23 h 38"/>
                <a:gd name="T20" fmla="*/ 23 w 44"/>
                <a:gd name="T21" fmla="*/ 29 h 38"/>
                <a:gd name="T22" fmla="*/ 16 w 44"/>
                <a:gd name="T23" fmla="*/ 27 h 38"/>
                <a:gd name="T24" fmla="*/ 10 w 44"/>
                <a:gd name="T25" fmla="*/ 8 h 38"/>
                <a:gd name="T26" fmla="*/ 18 w 44"/>
                <a:gd name="T27" fmla="*/ 10 h 38"/>
                <a:gd name="T28" fmla="*/ 23 w 44"/>
                <a:gd name="T29" fmla="*/ 29 h 38"/>
                <a:gd name="T30" fmla="*/ 13 w 44"/>
                <a:gd name="T31" fmla="*/ 28 h 38"/>
                <a:gd name="T32" fmla="*/ 8 w 44"/>
                <a:gd name="T33" fmla="*/ 34 h 38"/>
                <a:gd name="T34" fmla="*/ 3 w 44"/>
                <a:gd name="T35" fmla="*/ 15 h 38"/>
                <a:gd name="T36" fmla="*/ 8 w 44"/>
                <a:gd name="T37" fmla="*/ 9 h 38"/>
                <a:gd name="T38" fmla="*/ 13 w 44"/>
                <a:gd name="T39" fmla="*/ 28 h 38"/>
                <a:gd name="T40" fmla="*/ 37 w 44"/>
                <a:gd name="T41" fmla="*/ 3 h 38"/>
                <a:gd name="T42" fmla="*/ 26 w 44"/>
                <a:gd name="T43" fmla="*/ 0 h 38"/>
                <a:gd name="T44" fmla="*/ 25 w 44"/>
                <a:gd name="T45" fmla="*/ 0 h 38"/>
                <a:gd name="T46" fmla="*/ 18 w 44"/>
                <a:gd name="T47" fmla="*/ 8 h 38"/>
                <a:gd name="T48" fmla="*/ 9 w 44"/>
                <a:gd name="T49" fmla="*/ 5 h 38"/>
                <a:gd name="T50" fmla="*/ 8 w 44"/>
                <a:gd name="T51" fmla="*/ 5 h 38"/>
                <a:gd name="T52" fmla="*/ 0 w 44"/>
                <a:gd name="T53" fmla="*/ 13 h 38"/>
                <a:gd name="T54" fmla="*/ 0 w 44"/>
                <a:gd name="T55" fmla="*/ 15 h 38"/>
                <a:gd name="T56" fmla="*/ 6 w 44"/>
                <a:gd name="T57" fmla="*/ 37 h 38"/>
                <a:gd name="T58" fmla="*/ 7 w 44"/>
                <a:gd name="T59" fmla="*/ 38 h 38"/>
                <a:gd name="T60" fmla="*/ 9 w 44"/>
                <a:gd name="T61" fmla="*/ 37 h 38"/>
                <a:gd name="T62" fmla="*/ 15 w 44"/>
                <a:gd name="T63" fmla="*/ 30 h 38"/>
                <a:gd name="T64" fmla="*/ 25 w 44"/>
                <a:gd name="T65" fmla="*/ 33 h 38"/>
                <a:gd name="T66" fmla="*/ 26 w 44"/>
                <a:gd name="T67" fmla="*/ 32 h 38"/>
                <a:gd name="T68" fmla="*/ 33 w 44"/>
                <a:gd name="T69" fmla="*/ 25 h 38"/>
                <a:gd name="T70" fmla="*/ 42 w 44"/>
                <a:gd name="T71" fmla="*/ 28 h 38"/>
                <a:gd name="T72" fmla="*/ 43 w 44"/>
                <a:gd name="T73" fmla="*/ 28 h 38"/>
                <a:gd name="T74" fmla="*/ 43 w 44"/>
                <a:gd name="T75" fmla="*/ 27 h 38"/>
                <a:gd name="T76" fmla="*/ 44 w 44"/>
                <a:gd name="T77" fmla="*/ 26 h 38"/>
                <a:gd name="T78" fmla="*/ 38 w 44"/>
                <a:gd name="T79" fmla="*/ 4 h 38"/>
                <a:gd name="T80" fmla="*/ 37 w 44"/>
                <a:gd name="T81"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38">
                  <a:moveTo>
                    <a:pt x="41" y="24"/>
                  </a:moveTo>
                  <a:cubicBezTo>
                    <a:pt x="33" y="22"/>
                    <a:pt x="33" y="22"/>
                    <a:pt x="33" y="22"/>
                  </a:cubicBezTo>
                  <a:cubicBezTo>
                    <a:pt x="28" y="3"/>
                    <a:pt x="28" y="3"/>
                    <a:pt x="28" y="3"/>
                  </a:cubicBezTo>
                  <a:cubicBezTo>
                    <a:pt x="35" y="5"/>
                    <a:pt x="35" y="5"/>
                    <a:pt x="35" y="5"/>
                  </a:cubicBezTo>
                  <a:cubicBezTo>
                    <a:pt x="41" y="24"/>
                    <a:pt x="41" y="24"/>
                    <a:pt x="41" y="24"/>
                  </a:cubicBezTo>
                  <a:moveTo>
                    <a:pt x="31" y="23"/>
                  </a:moveTo>
                  <a:cubicBezTo>
                    <a:pt x="26" y="29"/>
                    <a:pt x="26" y="29"/>
                    <a:pt x="26" y="29"/>
                  </a:cubicBezTo>
                  <a:cubicBezTo>
                    <a:pt x="20" y="10"/>
                    <a:pt x="20" y="10"/>
                    <a:pt x="20" y="10"/>
                  </a:cubicBezTo>
                  <a:cubicBezTo>
                    <a:pt x="25" y="4"/>
                    <a:pt x="25" y="4"/>
                    <a:pt x="25" y="4"/>
                  </a:cubicBezTo>
                  <a:cubicBezTo>
                    <a:pt x="31" y="23"/>
                    <a:pt x="31" y="23"/>
                    <a:pt x="31" y="23"/>
                  </a:cubicBezTo>
                  <a:moveTo>
                    <a:pt x="23" y="29"/>
                  </a:moveTo>
                  <a:cubicBezTo>
                    <a:pt x="16" y="27"/>
                    <a:pt x="16" y="27"/>
                    <a:pt x="16" y="27"/>
                  </a:cubicBezTo>
                  <a:cubicBezTo>
                    <a:pt x="10" y="8"/>
                    <a:pt x="10" y="8"/>
                    <a:pt x="10" y="8"/>
                  </a:cubicBezTo>
                  <a:cubicBezTo>
                    <a:pt x="18" y="10"/>
                    <a:pt x="18" y="10"/>
                    <a:pt x="18" y="10"/>
                  </a:cubicBezTo>
                  <a:cubicBezTo>
                    <a:pt x="23" y="29"/>
                    <a:pt x="23" y="29"/>
                    <a:pt x="23" y="29"/>
                  </a:cubicBezTo>
                  <a:moveTo>
                    <a:pt x="13" y="28"/>
                  </a:moveTo>
                  <a:cubicBezTo>
                    <a:pt x="8" y="34"/>
                    <a:pt x="8" y="34"/>
                    <a:pt x="8" y="34"/>
                  </a:cubicBezTo>
                  <a:cubicBezTo>
                    <a:pt x="3" y="15"/>
                    <a:pt x="3" y="15"/>
                    <a:pt x="3" y="15"/>
                  </a:cubicBezTo>
                  <a:cubicBezTo>
                    <a:pt x="8" y="9"/>
                    <a:pt x="8" y="9"/>
                    <a:pt x="8" y="9"/>
                  </a:cubicBezTo>
                  <a:cubicBezTo>
                    <a:pt x="13" y="28"/>
                    <a:pt x="13" y="28"/>
                    <a:pt x="13" y="28"/>
                  </a:cubicBezTo>
                  <a:moveTo>
                    <a:pt x="37" y="3"/>
                  </a:moveTo>
                  <a:cubicBezTo>
                    <a:pt x="26" y="0"/>
                    <a:pt x="26" y="0"/>
                    <a:pt x="26" y="0"/>
                  </a:cubicBezTo>
                  <a:cubicBezTo>
                    <a:pt x="26" y="0"/>
                    <a:pt x="25" y="0"/>
                    <a:pt x="25" y="0"/>
                  </a:cubicBezTo>
                  <a:cubicBezTo>
                    <a:pt x="18" y="8"/>
                    <a:pt x="18" y="8"/>
                    <a:pt x="18" y="8"/>
                  </a:cubicBezTo>
                  <a:cubicBezTo>
                    <a:pt x="9" y="5"/>
                    <a:pt x="9" y="5"/>
                    <a:pt x="9" y="5"/>
                  </a:cubicBezTo>
                  <a:cubicBezTo>
                    <a:pt x="8" y="5"/>
                    <a:pt x="8" y="5"/>
                    <a:pt x="8" y="5"/>
                  </a:cubicBezTo>
                  <a:cubicBezTo>
                    <a:pt x="0" y="13"/>
                    <a:pt x="0" y="13"/>
                    <a:pt x="0" y="13"/>
                  </a:cubicBezTo>
                  <a:cubicBezTo>
                    <a:pt x="0" y="14"/>
                    <a:pt x="0" y="14"/>
                    <a:pt x="0" y="15"/>
                  </a:cubicBezTo>
                  <a:cubicBezTo>
                    <a:pt x="6" y="37"/>
                    <a:pt x="6" y="37"/>
                    <a:pt x="6" y="37"/>
                  </a:cubicBezTo>
                  <a:cubicBezTo>
                    <a:pt x="6" y="37"/>
                    <a:pt x="7" y="37"/>
                    <a:pt x="7" y="38"/>
                  </a:cubicBezTo>
                  <a:cubicBezTo>
                    <a:pt x="8" y="38"/>
                    <a:pt x="8" y="37"/>
                    <a:pt x="9" y="37"/>
                  </a:cubicBezTo>
                  <a:cubicBezTo>
                    <a:pt x="15" y="30"/>
                    <a:pt x="15" y="30"/>
                    <a:pt x="15" y="30"/>
                  </a:cubicBezTo>
                  <a:cubicBezTo>
                    <a:pt x="25" y="33"/>
                    <a:pt x="25" y="33"/>
                    <a:pt x="25" y="33"/>
                  </a:cubicBezTo>
                  <a:cubicBezTo>
                    <a:pt x="25" y="33"/>
                    <a:pt x="26" y="33"/>
                    <a:pt x="26" y="32"/>
                  </a:cubicBezTo>
                  <a:cubicBezTo>
                    <a:pt x="33" y="25"/>
                    <a:pt x="33" y="25"/>
                    <a:pt x="33" y="25"/>
                  </a:cubicBezTo>
                  <a:cubicBezTo>
                    <a:pt x="42" y="28"/>
                    <a:pt x="42" y="28"/>
                    <a:pt x="42" y="28"/>
                  </a:cubicBezTo>
                  <a:cubicBezTo>
                    <a:pt x="43" y="28"/>
                    <a:pt x="43" y="28"/>
                    <a:pt x="43" y="28"/>
                  </a:cubicBezTo>
                  <a:cubicBezTo>
                    <a:pt x="43" y="27"/>
                    <a:pt x="43" y="27"/>
                    <a:pt x="43" y="27"/>
                  </a:cubicBezTo>
                  <a:cubicBezTo>
                    <a:pt x="44" y="27"/>
                    <a:pt x="44" y="26"/>
                    <a:pt x="44" y="26"/>
                  </a:cubicBezTo>
                  <a:cubicBezTo>
                    <a:pt x="38" y="4"/>
                    <a:pt x="38" y="4"/>
                    <a:pt x="38" y="4"/>
                  </a:cubicBezTo>
                  <a:cubicBezTo>
                    <a:pt x="37" y="4"/>
                    <a:pt x="37" y="3"/>
                    <a:pt x="37" y="3"/>
                  </a:cubicBezTo>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4" name="Freeform 173"/>
            <p:cNvSpPr>
              <a:spLocks/>
            </p:cNvSpPr>
            <p:nvPr/>
          </p:nvSpPr>
          <p:spPr bwMode="auto">
            <a:xfrm>
              <a:off x="5676902" y="3526367"/>
              <a:ext cx="99484" cy="139700"/>
            </a:xfrm>
            <a:custGeom>
              <a:avLst/>
              <a:gdLst>
                <a:gd name="T0" fmla="*/ 4 w 40"/>
                <a:gd name="T1" fmla="*/ 55 h 56"/>
                <a:gd name="T2" fmla="*/ 8 w 40"/>
                <a:gd name="T3" fmla="*/ 43 h 56"/>
                <a:gd name="T4" fmla="*/ 23 w 40"/>
                <a:gd name="T5" fmla="*/ 35 h 56"/>
                <a:gd name="T6" fmla="*/ 15 w 40"/>
                <a:gd name="T7" fmla="*/ 31 h 56"/>
                <a:gd name="T8" fmla="*/ 33 w 40"/>
                <a:gd name="T9" fmla="*/ 22 h 56"/>
                <a:gd name="T10" fmla="*/ 22 w 40"/>
                <a:gd name="T11" fmla="*/ 19 h 56"/>
                <a:gd name="T12" fmla="*/ 37 w 40"/>
                <a:gd name="T13" fmla="*/ 15 h 56"/>
                <a:gd name="T14" fmla="*/ 39 w 40"/>
                <a:gd name="T15" fmla="*/ 6 h 56"/>
                <a:gd name="T16" fmla="*/ 28 w 40"/>
                <a:gd name="T17" fmla="*/ 1 h 56"/>
                <a:gd name="T18" fmla="*/ 18 w 40"/>
                <a:gd name="T19" fmla="*/ 14 h 56"/>
                <a:gd name="T20" fmla="*/ 18 w 40"/>
                <a:gd name="T21" fmla="*/ 3 h 56"/>
                <a:gd name="T22" fmla="*/ 8 w 40"/>
                <a:gd name="T23" fmla="*/ 12 h 56"/>
                <a:gd name="T24" fmla="*/ 8 w 40"/>
                <a:gd name="T25" fmla="*/ 34 h 56"/>
                <a:gd name="T26" fmla="*/ 2 w 40"/>
                <a:gd name="T27" fmla="*/ 24 h 56"/>
                <a:gd name="T28" fmla="*/ 4 w 40"/>
                <a:gd name="T29" fmla="*/ 41 h 56"/>
                <a:gd name="T30" fmla="*/ 2 w 40"/>
                <a:gd name="T31" fmla="*/ 54 h 56"/>
                <a:gd name="T32" fmla="*/ 4 w 40"/>
                <a:gd name="T33" fmla="*/ 5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56">
                  <a:moveTo>
                    <a:pt x="4" y="55"/>
                  </a:moveTo>
                  <a:cubicBezTo>
                    <a:pt x="5" y="52"/>
                    <a:pt x="6" y="49"/>
                    <a:pt x="8" y="43"/>
                  </a:cubicBezTo>
                  <a:cubicBezTo>
                    <a:pt x="15" y="42"/>
                    <a:pt x="18" y="44"/>
                    <a:pt x="23" y="35"/>
                  </a:cubicBezTo>
                  <a:cubicBezTo>
                    <a:pt x="19" y="36"/>
                    <a:pt x="15" y="33"/>
                    <a:pt x="15" y="31"/>
                  </a:cubicBezTo>
                  <a:cubicBezTo>
                    <a:pt x="15" y="30"/>
                    <a:pt x="26" y="33"/>
                    <a:pt x="33" y="22"/>
                  </a:cubicBezTo>
                  <a:cubicBezTo>
                    <a:pt x="24" y="24"/>
                    <a:pt x="21" y="20"/>
                    <a:pt x="22" y="19"/>
                  </a:cubicBezTo>
                  <a:cubicBezTo>
                    <a:pt x="25" y="18"/>
                    <a:pt x="33" y="19"/>
                    <a:pt x="37" y="15"/>
                  </a:cubicBezTo>
                  <a:cubicBezTo>
                    <a:pt x="39" y="13"/>
                    <a:pt x="40" y="8"/>
                    <a:pt x="39" y="6"/>
                  </a:cubicBezTo>
                  <a:cubicBezTo>
                    <a:pt x="38" y="4"/>
                    <a:pt x="32" y="0"/>
                    <a:pt x="28" y="1"/>
                  </a:cubicBezTo>
                  <a:cubicBezTo>
                    <a:pt x="25" y="1"/>
                    <a:pt x="19" y="14"/>
                    <a:pt x="18" y="14"/>
                  </a:cubicBezTo>
                  <a:cubicBezTo>
                    <a:pt x="16" y="14"/>
                    <a:pt x="16" y="8"/>
                    <a:pt x="18" y="3"/>
                  </a:cubicBezTo>
                  <a:cubicBezTo>
                    <a:pt x="16" y="4"/>
                    <a:pt x="10" y="8"/>
                    <a:pt x="8" y="12"/>
                  </a:cubicBezTo>
                  <a:cubicBezTo>
                    <a:pt x="5" y="18"/>
                    <a:pt x="9" y="34"/>
                    <a:pt x="8" y="34"/>
                  </a:cubicBezTo>
                  <a:cubicBezTo>
                    <a:pt x="6" y="35"/>
                    <a:pt x="3" y="27"/>
                    <a:pt x="2" y="24"/>
                  </a:cubicBezTo>
                  <a:cubicBezTo>
                    <a:pt x="0" y="29"/>
                    <a:pt x="0" y="34"/>
                    <a:pt x="4" y="41"/>
                  </a:cubicBezTo>
                  <a:cubicBezTo>
                    <a:pt x="3" y="46"/>
                    <a:pt x="2" y="51"/>
                    <a:pt x="2" y="54"/>
                  </a:cubicBezTo>
                  <a:cubicBezTo>
                    <a:pt x="2" y="56"/>
                    <a:pt x="4" y="56"/>
                    <a:pt x="4" y="5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5" name="Freeform 181"/>
            <p:cNvSpPr>
              <a:spLocks noEditPoints="1"/>
            </p:cNvSpPr>
            <p:nvPr/>
          </p:nvSpPr>
          <p:spPr bwMode="auto">
            <a:xfrm>
              <a:off x="5839884" y="3668185"/>
              <a:ext cx="76200" cy="65617"/>
            </a:xfrm>
            <a:custGeom>
              <a:avLst/>
              <a:gdLst>
                <a:gd name="T0" fmla="*/ 17 w 31"/>
                <a:gd name="T1" fmla="*/ 22 h 26"/>
                <a:gd name="T2" fmla="*/ 14 w 31"/>
                <a:gd name="T3" fmla="*/ 22 h 26"/>
                <a:gd name="T4" fmla="*/ 14 w 31"/>
                <a:gd name="T5" fmla="*/ 19 h 26"/>
                <a:gd name="T6" fmla="*/ 1 w 31"/>
                <a:gd name="T7" fmla="*/ 19 h 26"/>
                <a:gd name="T8" fmla="*/ 1 w 31"/>
                <a:gd name="T9" fmla="*/ 24 h 26"/>
                <a:gd name="T10" fmla="*/ 4 w 31"/>
                <a:gd name="T11" fmla="*/ 26 h 26"/>
                <a:gd name="T12" fmla="*/ 27 w 31"/>
                <a:gd name="T13" fmla="*/ 26 h 26"/>
                <a:gd name="T14" fmla="*/ 30 w 31"/>
                <a:gd name="T15" fmla="*/ 24 h 26"/>
                <a:gd name="T16" fmla="*/ 30 w 31"/>
                <a:gd name="T17" fmla="*/ 19 h 26"/>
                <a:gd name="T18" fmla="*/ 17 w 31"/>
                <a:gd name="T19" fmla="*/ 19 h 26"/>
                <a:gd name="T20" fmla="*/ 17 w 31"/>
                <a:gd name="T21" fmla="*/ 22 h 26"/>
                <a:gd name="T22" fmla="*/ 12 w 31"/>
                <a:gd name="T23" fmla="*/ 3 h 26"/>
                <a:gd name="T24" fmla="*/ 13 w 31"/>
                <a:gd name="T25" fmla="*/ 2 h 26"/>
                <a:gd name="T26" fmla="*/ 18 w 31"/>
                <a:gd name="T27" fmla="*/ 2 h 26"/>
                <a:gd name="T28" fmla="*/ 19 w 31"/>
                <a:gd name="T29" fmla="*/ 3 h 26"/>
                <a:gd name="T30" fmla="*/ 20 w 31"/>
                <a:gd name="T31" fmla="*/ 5 h 26"/>
                <a:gd name="T32" fmla="*/ 11 w 31"/>
                <a:gd name="T33" fmla="*/ 5 h 26"/>
                <a:gd name="T34" fmla="*/ 12 w 31"/>
                <a:gd name="T35" fmla="*/ 3 h 26"/>
                <a:gd name="T36" fmla="*/ 14 w 31"/>
                <a:gd name="T37" fmla="*/ 14 h 26"/>
                <a:gd name="T38" fmla="*/ 17 w 31"/>
                <a:gd name="T39" fmla="*/ 14 h 26"/>
                <a:gd name="T40" fmla="*/ 17 w 31"/>
                <a:gd name="T41" fmla="*/ 17 h 26"/>
                <a:gd name="T42" fmla="*/ 31 w 31"/>
                <a:gd name="T43" fmla="*/ 17 h 26"/>
                <a:gd name="T44" fmla="*/ 31 w 31"/>
                <a:gd name="T45" fmla="*/ 8 h 26"/>
                <a:gd name="T46" fmla="*/ 28 w 31"/>
                <a:gd name="T47" fmla="*/ 5 h 26"/>
                <a:gd name="T48" fmla="*/ 23 w 31"/>
                <a:gd name="T49" fmla="*/ 5 h 26"/>
                <a:gd name="T50" fmla="*/ 21 w 31"/>
                <a:gd name="T51" fmla="*/ 1 h 26"/>
                <a:gd name="T52" fmla="*/ 19 w 31"/>
                <a:gd name="T53" fmla="*/ 0 h 26"/>
                <a:gd name="T54" fmla="*/ 12 w 31"/>
                <a:gd name="T55" fmla="*/ 0 h 26"/>
                <a:gd name="T56" fmla="*/ 10 w 31"/>
                <a:gd name="T57" fmla="*/ 1 h 26"/>
                <a:gd name="T58" fmla="*/ 9 w 31"/>
                <a:gd name="T59" fmla="*/ 5 h 26"/>
                <a:gd name="T60" fmla="*/ 4 w 31"/>
                <a:gd name="T61" fmla="*/ 5 h 26"/>
                <a:gd name="T62" fmla="*/ 0 w 31"/>
                <a:gd name="T63" fmla="*/ 8 h 26"/>
                <a:gd name="T64" fmla="*/ 0 w 31"/>
                <a:gd name="T65" fmla="*/ 17 h 26"/>
                <a:gd name="T66" fmla="*/ 14 w 31"/>
                <a:gd name="T67" fmla="*/ 17 h 26"/>
                <a:gd name="T68" fmla="*/ 14 w 31"/>
                <a:gd name="T69"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 h="26">
                  <a:moveTo>
                    <a:pt x="17" y="22"/>
                  </a:moveTo>
                  <a:cubicBezTo>
                    <a:pt x="14" y="22"/>
                    <a:pt x="14" y="22"/>
                    <a:pt x="14" y="22"/>
                  </a:cubicBezTo>
                  <a:cubicBezTo>
                    <a:pt x="14" y="19"/>
                    <a:pt x="14" y="19"/>
                    <a:pt x="14" y="19"/>
                  </a:cubicBezTo>
                  <a:cubicBezTo>
                    <a:pt x="1" y="19"/>
                    <a:pt x="1" y="19"/>
                    <a:pt x="1" y="19"/>
                  </a:cubicBezTo>
                  <a:cubicBezTo>
                    <a:pt x="1" y="19"/>
                    <a:pt x="1" y="21"/>
                    <a:pt x="1" y="24"/>
                  </a:cubicBezTo>
                  <a:cubicBezTo>
                    <a:pt x="1" y="25"/>
                    <a:pt x="2" y="26"/>
                    <a:pt x="4" y="26"/>
                  </a:cubicBezTo>
                  <a:cubicBezTo>
                    <a:pt x="27" y="26"/>
                    <a:pt x="27" y="26"/>
                    <a:pt x="27" y="26"/>
                  </a:cubicBezTo>
                  <a:cubicBezTo>
                    <a:pt x="30" y="26"/>
                    <a:pt x="30" y="25"/>
                    <a:pt x="30" y="24"/>
                  </a:cubicBezTo>
                  <a:cubicBezTo>
                    <a:pt x="30" y="21"/>
                    <a:pt x="30" y="19"/>
                    <a:pt x="30" y="19"/>
                  </a:cubicBezTo>
                  <a:cubicBezTo>
                    <a:pt x="17" y="19"/>
                    <a:pt x="17" y="19"/>
                    <a:pt x="17" y="19"/>
                  </a:cubicBezTo>
                  <a:lnTo>
                    <a:pt x="17" y="22"/>
                  </a:lnTo>
                  <a:close/>
                  <a:moveTo>
                    <a:pt x="12" y="3"/>
                  </a:moveTo>
                  <a:cubicBezTo>
                    <a:pt x="12" y="2"/>
                    <a:pt x="13" y="2"/>
                    <a:pt x="13" y="2"/>
                  </a:cubicBezTo>
                  <a:cubicBezTo>
                    <a:pt x="18" y="2"/>
                    <a:pt x="18" y="2"/>
                    <a:pt x="18" y="2"/>
                  </a:cubicBezTo>
                  <a:cubicBezTo>
                    <a:pt x="19" y="2"/>
                    <a:pt x="19" y="2"/>
                    <a:pt x="19" y="3"/>
                  </a:cubicBezTo>
                  <a:cubicBezTo>
                    <a:pt x="19" y="3"/>
                    <a:pt x="20" y="4"/>
                    <a:pt x="20" y="5"/>
                  </a:cubicBezTo>
                  <a:cubicBezTo>
                    <a:pt x="11" y="5"/>
                    <a:pt x="11" y="5"/>
                    <a:pt x="11" y="5"/>
                  </a:cubicBezTo>
                  <a:cubicBezTo>
                    <a:pt x="12" y="4"/>
                    <a:pt x="12" y="3"/>
                    <a:pt x="12" y="3"/>
                  </a:cubicBezTo>
                  <a:close/>
                  <a:moveTo>
                    <a:pt x="14" y="14"/>
                  </a:moveTo>
                  <a:cubicBezTo>
                    <a:pt x="17" y="14"/>
                    <a:pt x="17" y="14"/>
                    <a:pt x="17" y="14"/>
                  </a:cubicBezTo>
                  <a:cubicBezTo>
                    <a:pt x="17" y="17"/>
                    <a:pt x="17" y="17"/>
                    <a:pt x="17" y="17"/>
                  </a:cubicBezTo>
                  <a:cubicBezTo>
                    <a:pt x="31" y="17"/>
                    <a:pt x="31" y="17"/>
                    <a:pt x="31" y="17"/>
                  </a:cubicBezTo>
                  <a:cubicBezTo>
                    <a:pt x="31" y="17"/>
                    <a:pt x="31" y="10"/>
                    <a:pt x="31" y="8"/>
                  </a:cubicBezTo>
                  <a:cubicBezTo>
                    <a:pt x="31" y="6"/>
                    <a:pt x="30" y="5"/>
                    <a:pt x="28" y="5"/>
                  </a:cubicBezTo>
                  <a:cubicBezTo>
                    <a:pt x="23" y="5"/>
                    <a:pt x="23" y="5"/>
                    <a:pt x="23" y="5"/>
                  </a:cubicBezTo>
                  <a:cubicBezTo>
                    <a:pt x="22" y="3"/>
                    <a:pt x="21" y="2"/>
                    <a:pt x="21" y="1"/>
                  </a:cubicBezTo>
                  <a:cubicBezTo>
                    <a:pt x="20" y="0"/>
                    <a:pt x="20" y="0"/>
                    <a:pt x="19" y="0"/>
                  </a:cubicBezTo>
                  <a:cubicBezTo>
                    <a:pt x="12" y="0"/>
                    <a:pt x="12" y="0"/>
                    <a:pt x="12" y="0"/>
                  </a:cubicBezTo>
                  <a:cubicBezTo>
                    <a:pt x="11" y="0"/>
                    <a:pt x="11" y="0"/>
                    <a:pt x="10" y="1"/>
                  </a:cubicBezTo>
                  <a:cubicBezTo>
                    <a:pt x="10" y="2"/>
                    <a:pt x="9" y="3"/>
                    <a:pt x="9" y="5"/>
                  </a:cubicBezTo>
                  <a:cubicBezTo>
                    <a:pt x="4" y="5"/>
                    <a:pt x="4" y="5"/>
                    <a:pt x="4" y="5"/>
                  </a:cubicBezTo>
                  <a:cubicBezTo>
                    <a:pt x="1" y="5"/>
                    <a:pt x="1" y="6"/>
                    <a:pt x="0" y="8"/>
                  </a:cubicBezTo>
                  <a:cubicBezTo>
                    <a:pt x="0" y="10"/>
                    <a:pt x="0" y="17"/>
                    <a:pt x="0" y="17"/>
                  </a:cubicBezTo>
                  <a:cubicBezTo>
                    <a:pt x="14" y="17"/>
                    <a:pt x="14" y="17"/>
                    <a:pt x="14" y="17"/>
                  </a:cubicBezTo>
                  <a:lnTo>
                    <a:pt x="14"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6" name="Freeform 183"/>
            <p:cNvSpPr>
              <a:spLocks noEditPoints="1"/>
            </p:cNvSpPr>
            <p:nvPr/>
          </p:nvSpPr>
          <p:spPr bwMode="auto">
            <a:xfrm>
              <a:off x="5643035" y="4180418"/>
              <a:ext cx="103717" cy="97367"/>
            </a:xfrm>
            <a:custGeom>
              <a:avLst/>
              <a:gdLst>
                <a:gd name="T0" fmla="*/ 41 w 41"/>
                <a:gd name="T1" fmla="*/ 9 h 39"/>
                <a:gd name="T2" fmla="*/ 41 w 41"/>
                <a:gd name="T3" fmla="*/ 11 h 39"/>
                <a:gd name="T4" fmla="*/ 39 w 41"/>
                <a:gd name="T5" fmla="*/ 11 h 39"/>
                <a:gd name="T6" fmla="*/ 37 w 41"/>
                <a:gd name="T7" fmla="*/ 13 h 39"/>
                <a:gd name="T8" fmla="*/ 4 w 41"/>
                <a:gd name="T9" fmla="*/ 13 h 39"/>
                <a:gd name="T10" fmla="*/ 3 w 41"/>
                <a:gd name="T11" fmla="*/ 11 h 39"/>
                <a:gd name="T12" fmla="*/ 0 w 41"/>
                <a:gd name="T13" fmla="*/ 11 h 39"/>
                <a:gd name="T14" fmla="*/ 0 w 41"/>
                <a:gd name="T15" fmla="*/ 9 h 39"/>
                <a:gd name="T16" fmla="*/ 21 w 41"/>
                <a:gd name="T17" fmla="*/ 0 h 39"/>
                <a:gd name="T18" fmla="*/ 41 w 41"/>
                <a:gd name="T19" fmla="*/ 9 h 39"/>
                <a:gd name="T20" fmla="*/ 41 w 41"/>
                <a:gd name="T21" fmla="*/ 36 h 39"/>
                <a:gd name="T22" fmla="*/ 41 w 41"/>
                <a:gd name="T23" fmla="*/ 39 h 39"/>
                <a:gd name="T24" fmla="*/ 0 w 41"/>
                <a:gd name="T25" fmla="*/ 39 h 39"/>
                <a:gd name="T26" fmla="*/ 0 w 41"/>
                <a:gd name="T27" fmla="*/ 36 h 39"/>
                <a:gd name="T28" fmla="*/ 2 w 41"/>
                <a:gd name="T29" fmla="*/ 35 h 39"/>
                <a:gd name="T30" fmla="*/ 40 w 41"/>
                <a:gd name="T31" fmla="*/ 35 h 39"/>
                <a:gd name="T32" fmla="*/ 41 w 41"/>
                <a:gd name="T33" fmla="*/ 36 h 39"/>
                <a:gd name="T34" fmla="*/ 11 w 41"/>
                <a:gd name="T35" fmla="*/ 14 h 39"/>
                <a:gd name="T36" fmla="*/ 11 w 41"/>
                <a:gd name="T37" fmla="*/ 30 h 39"/>
                <a:gd name="T38" fmla="*/ 14 w 41"/>
                <a:gd name="T39" fmla="*/ 30 h 39"/>
                <a:gd name="T40" fmla="*/ 14 w 41"/>
                <a:gd name="T41" fmla="*/ 14 h 39"/>
                <a:gd name="T42" fmla="*/ 19 w 41"/>
                <a:gd name="T43" fmla="*/ 14 h 39"/>
                <a:gd name="T44" fmla="*/ 19 w 41"/>
                <a:gd name="T45" fmla="*/ 30 h 39"/>
                <a:gd name="T46" fmla="*/ 22 w 41"/>
                <a:gd name="T47" fmla="*/ 30 h 39"/>
                <a:gd name="T48" fmla="*/ 22 w 41"/>
                <a:gd name="T49" fmla="*/ 14 h 39"/>
                <a:gd name="T50" fmla="*/ 28 w 41"/>
                <a:gd name="T51" fmla="*/ 14 h 39"/>
                <a:gd name="T52" fmla="*/ 28 w 41"/>
                <a:gd name="T53" fmla="*/ 30 h 39"/>
                <a:gd name="T54" fmla="*/ 30 w 41"/>
                <a:gd name="T55" fmla="*/ 30 h 39"/>
                <a:gd name="T56" fmla="*/ 30 w 41"/>
                <a:gd name="T57" fmla="*/ 14 h 39"/>
                <a:gd name="T58" fmla="*/ 36 w 41"/>
                <a:gd name="T59" fmla="*/ 14 h 39"/>
                <a:gd name="T60" fmla="*/ 36 w 41"/>
                <a:gd name="T61" fmla="*/ 30 h 39"/>
                <a:gd name="T62" fmla="*/ 37 w 41"/>
                <a:gd name="T63" fmla="*/ 30 h 39"/>
                <a:gd name="T64" fmla="*/ 39 w 41"/>
                <a:gd name="T65" fmla="*/ 32 h 39"/>
                <a:gd name="T66" fmla="*/ 39 w 41"/>
                <a:gd name="T67" fmla="*/ 33 h 39"/>
                <a:gd name="T68" fmla="*/ 3 w 41"/>
                <a:gd name="T69" fmla="*/ 33 h 39"/>
                <a:gd name="T70" fmla="*/ 3 w 41"/>
                <a:gd name="T71" fmla="*/ 32 h 39"/>
                <a:gd name="T72" fmla="*/ 4 w 41"/>
                <a:gd name="T73" fmla="*/ 30 h 39"/>
                <a:gd name="T74" fmla="*/ 6 w 41"/>
                <a:gd name="T75" fmla="*/ 30 h 39"/>
                <a:gd name="T76" fmla="*/ 6 w 41"/>
                <a:gd name="T77" fmla="*/ 14 h 39"/>
                <a:gd name="T78" fmla="*/ 11 w 41"/>
                <a:gd name="T79" fmla="*/ 1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39">
                  <a:moveTo>
                    <a:pt x="41" y="9"/>
                  </a:moveTo>
                  <a:cubicBezTo>
                    <a:pt x="41" y="11"/>
                    <a:pt x="41" y="11"/>
                    <a:pt x="41" y="11"/>
                  </a:cubicBezTo>
                  <a:cubicBezTo>
                    <a:pt x="39" y="11"/>
                    <a:pt x="39" y="11"/>
                    <a:pt x="39" y="11"/>
                  </a:cubicBezTo>
                  <a:cubicBezTo>
                    <a:pt x="39" y="12"/>
                    <a:pt x="38" y="13"/>
                    <a:pt x="37" y="13"/>
                  </a:cubicBezTo>
                  <a:cubicBezTo>
                    <a:pt x="4" y="13"/>
                    <a:pt x="4" y="13"/>
                    <a:pt x="4" y="13"/>
                  </a:cubicBezTo>
                  <a:cubicBezTo>
                    <a:pt x="4" y="13"/>
                    <a:pt x="3" y="12"/>
                    <a:pt x="3" y="11"/>
                  </a:cubicBezTo>
                  <a:cubicBezTo>
                    <a:pt x="0" y="11"/>
                    <a:pt x="0" y="11"/>
                    <a:pt x="0" y="11"/>
                  </a:cubicBezTo>
                  <a:cubicBezTo>
                    <a:pt x="0" y="9"/>
                    <a:pt x="0" y="9"/>
                    <a:pt x="0" y="9"/>
                  </a:cubicBezTo>
                  <a:cubicBezTo>
                    <a:pt x="21" y="0"/>
                    <a:pt x="21" y="0"/>
                    <a:pt x="21" y="0"/>
                  </a:cubicBezTo>
                  <a:lnTo>
                    <a:pt x="41" y="9"/>
                  </a:lnTo>
                  <a:close/>
                  <a:moveTo>
                    <a:pt x="41" y="36"/>
                  </a:moveTo>
                  <a:cubicBezTo>
                    <a:pt x="41" y="39"/>
                    <a:pt x="41" y="39"/>
                    <a:pt x="41" y="39"/>
                  </a:cubicBezTo>
                  <a:cubicBezTo>
                    <a:pt x="0" y="39"/>
                    <a:pt x="0" y="39"/>
                    <a:pt x="0" y="39"/>
                  </a:cubicBezTo>
                  <a:cubicBezTo>
                    <a:pt x="0" y="36"/>
                    <a:pt x="0" y="36"/>
                    <a:pt x="0" y="36"/>
                  </a:cubicBezTo>
                  <a:cubicBezTo>
                    <a:pt x="0" y="35"/>
                    <a:pt x="1" y="35"/>
                    <a:pt x="2" y="35"/>
                  </a:cubicBezTo>
                  <a:cubicBezTo>
                    <a:pt x="40" y="35"/>
                    <a:pt x="40" y="35"/>
                    <a:pt x="40" y="35"/>
                  </a:cubicBezTo>
                  <a:cubicBezTo>
                    <a:pt x="41" y="35"/>
                    <a:pt x="41" y="35"/>
                    <a:pt x="41" y="36"/>
                  </a:cubicBezTo>
                  <a:close/>
                  <a:moveTo>
                    <a:pt x="11" y="14"/>
                  </a:moveTo>
                  <a:cubicBezTo>
                    <a:pt x="11" y="30"/>
                    <a:pt x="11" y="30"/>
                    <a:pt x="11" y="30"/>
                  </a:cubicBezTo>
                  <a:cubicBezTo>
                    <a:pt x="14" y="30"/>
                    <a:pt x="14" y="30"/>
                    <a:pt x="14" y="30"/>
                  </a:cubicBezTo>
                  <a:cubicBezTo>
                    <a:pt x="14" y="14"/>
                    <a:pt x="14" y="14"/>
                    <a:pt x="14" y="14"/>
                  </a:cubicBezTo>
                  <a:cubicBezTo>
                    <a:pt x="19" y="14"/>
                    <a:pt x="19" y="14"/>
                    <a:pt x="19" y="14"/>
                  </a:cubicBezTo>
                  <a:cubicBezTo>
                    <a:pt x="19" y="30"/>
                    <a:pt x="19" y="30"/>
                    <a:pt x="19" y="30"/>
                  </a:cubicBezTo>
                  <a:cubicBezTo>
                    <a:pt x="22" y="30"/>
                    <a:pt x="22" y="30"/>
                    <a:pt x="22" y="30"/>
                  </a:cubicBezTo>
                  <a:cubicBezTo>
                    <a:pt x="22" y="14"/>
                    <a:pt x="22" y="14"/>
                    <a:pt x="22" y="14"/>
                  </a:cubicBezTo>
                  <a:cubicBezTo>
                    <a:pt x="28" y="14"/>
                    <a:pt x="28" y="14"/>
                    <a:pt x="28" y="14"/>
                  </a:cubicBezTo>
                  <a:cubicBezTo>
                    <a:pt x="28" y="30"/>
                    <a:pt x="28" y="30"/>
                    <a:pt x="28" y="30"/>
                  </a:cubicBezTo>
                  <a:cubicBezTo>
                    <a:pt x="30" y="30"/>
                    <a:pt x="30" y="30"/>
                    <a:pt x="30" y="30"/>
                  </a:cubicBezTo>
                  <a:cubicBezTo>
                    <a:pt x="30" y="14"/>
                    <a:pt x="30" y="14"/>
                    <a:pt x="30" y="14"/>
                  </a:cubicBezTo>
                  <a:cubicBezTo>
                    <a:pt x="36" y="14"/>
                    <a:pt x="36" y="14"/>
                    <a:pt x="36" y="14"/>
                  </a:cubicBezTo>
                  <a:cubicBezTo>
                    <a:pt x="36" y="30"/>
                    <a:pt x="36" y="30"/>
                    <a:pt x="36" y="30"/>
                  </a:cubicBezTo>
                  <a:cubicBezTo>
                    <a:pt x="37" y="30"/>
                    <a:pt x="37" y="30"/>
                    <a:pt x="37" y="30"/>
                  </a:cubicBezTo>
                  <a:cubicBezTo>
                    <a:pt x="38" y="30"/>
                    <a:pt x="39" y="31"/>
                    <a:pt x="39" y="32"/>
                  </a:cubicBezTo>
                  <a:cubicBezTo>
                    <a:pt x="39" y="33"/>
                    <a:pt x="39" y="33"/>
                    <a:pt x="39" y="33"/>
                  </a:cubicBezTo>
                  <a:cubicBezTo>
                    <a:pt x="3" y="33"/>
                    <a:pt x="3" y="33"/>
                    <a:pt x="3" y="33"/>
                  </a:cubicBezTo>
                  <a:cubicBezTo>
                    <a:pt x="3" y="32"/>
                    <a:pt x="3" y="32"/>
                    <a:pt x="3" y="32"/>
                  </a:cubicBezTo>
                  <a:cubicBezTo>
                    <a:pt x="3" y="31"/>
                    <a:pt x="4" y="30"/>
                    <a:pt x="4" y="30"/>
                  </a:cubicBezTo>
                  <a:cubicBezTo>
                    <a:pt x="6" y="30"/>
                    <a:pt x="6" y="30"/>
                    <a:pt x="6" y="30"/>
                  </a:cubicBezTo>
                  <a:cubicBezTo>
                    <a:pt x="6" y="14"/>
                    <a:pt x="6" y="14"/>
                    <a:pt x="6" y="14"/>
                  </a:cubicBezTo>
                  <a:lnTo>
                    <a:pt x="11" y="14"/>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7" name="Freeform 184"/>
            <p:cNvSpPr>
              <a:spLocks noEditPoints="1"/>
            </p:cNvSpPr>
            <p:nvPr/>
          </p:nvSpPr>
          <p:spPr bwMode="auto">
            <a:xfrm>
              <a:off x="6553201" y="3416301"/>
              <a:ext cx="84667" cy="82551"/>
            </a:xfrm>
            <a:custGeom>
              <a:avLst/>
              <a:gdLst>
                <a:gd name="T0" fmla="*/ 33 w 34"/>
                <a:gd name="T1" fmla="*/ 20 h 33"/>
                <a:gd name="T2" fmla="*/ 28 w 34"/>
                <a:gd name="T3" fmla="*/ 20 h 33"/>
                <a:gd name="T4" fmla="*/ 27 w 34"/>
                <a:gd name="T5" fmla="*/ 26 h 33"/>
                <a:gd name="T6" fmla="*/ 31 w 34"/>
                <a:gd name="T7" fmla="*/ 31 h 33"/>
                <a:gd name="T8" fmla="*/ 31 w 34"/>
                <a:gd name="T9" fmla="*/ 33 h 33"/>
                <a:gd name="T10" fmla="*/ 30 w 34"/>
                <a:gd name="T11" fmla="*/ 33 h 33"/>
                <a:gd name="T12" fmla="*/ 29 w 34"/>
                <a:gd name="T13" fmla="*/ 33 h 33"/>
                <a:gd name="T14" fmla="*/ 25 w 34"/>
                <a:gd name="T15" fmla="*/ 29 h 33"/>
                <a:gd name="T16" fmla="*/ 19 w 34"/>
                <a:gd name="T17" fmla="*/ 31 h 33"/>
                <a:gd name="T18" fmla="*/ 19 w 34"/>
                <a:gd name="T19" fmla="*/ 12 h 33"/>
                <a:gd name="T20" fmla="*/ 16 w 34"/>
                <a:gd name="T21" fmla="*/ 12 h 33"/>
                <a:gd name="T22" fmla="*/ 16 w 34"/>
                <a:gd name="T23" fmla="*/ 31 h 33"/>
                <a:gd name="T24" fmla="*/ 9 w 34"/>
                <a:gd name="T25" fmla="*/ 28 h 33"/>
                <a:gd name="T26" fmla="*/ 5 w 34"/>
                <a:gd name="T27" fmla="*/ 33 h 33"/>
                <a:gd name="T28" fmla="*/ 4 w 34"/>
                <a:gd name="T29" fmla="*/ 33 h 33"/>
                <a:gd name="T30" fmla="*/ 3 w 34"/>
                <a:gd name="T31" fmla="*/ 33 h 33"/>
                <a:gd name="T32" fmla="*/ 3 w 34"/>
                <a:gd name="T33" fmla="*/ 31 h 33"/>
                <a:gd name="T34" fmla="*/ 8 w 34"/>
                <a:gd name="T35" fmla="*/ 26 h 33"/>
                <a:gd name="T36" fmla="*/ 6 w 34"/>
                <a:gd name="T37" fmla="*/ 20 h 33"/>
                <a:gd name="T38" fmla="*/ 2 w 34"/>
                <a:gd name="T39" fmla="*/ 20 h 33"/>
                <a:gd name="T40" fmla="*/ 0 w 34"/>
                <a:gd name="T41" fmla="*/ 19 h 33"/>
                <a:gd name="T42" fmla="*/ 2 w 34"/>
                <a:gd name="T43" fmla="*/ 18 h 33"/>
                <a:gd name="T44" fmla="*/ 6 w 34"/>
                <a:gd name="T45" fmla="*/ 18 h 33"/>
                <a:gd name="T46" fmla="*/ 6 w 34"/>
                <a:gd name="T47" fmla="*/ 11 h 33"/>
                <a:gd name="T48" fmla="*/ 3 w 34"/>
                <a:gd name="T49" fmla="*/ 8 h 33"/>
                <a:gd name="T50" fmla="*/ 3 w 34"/>
                <a:gd name="T51" fmla="*/ 6 h 33"/>
                <a:gd name="T52" fmla="*/ 5 w 34"/>
                <a:gd name="T53" fmla="*/ 6 h 33"/>
                <a:gd name="T54" fmla="*/ 8 w 34"/>
                <a:gd name="T55" fmla="*/ 9 h 33"/>
                <a:gd name="T56" fmla="*/ 26 w 34"/>
                <a:gd name="T57" fmla="*/ 9 h 33"/>
                <a:gd name="T58" fmla="*/ 30 w 34"/>
                <a:gd name="T59" fmla="*/ 6 h 33"/>
                <a:gd name="T60" fmla="*/ 32 w 34"/>
                <a:gd name="T61" fmla="*/ 6 h 33"/>
                <a:gd name="T62" fmla="*/ 32 w 34"/>
                <a:gd name="T63" fmla="*/ 8 h 33"/>
                <a:gd name="T64" fmla="*/ 28 w 34"/>
                <a:gd name="T65" fmla="*/ 11 h 33"/>
                <a:gd name="T66" fmla="*/ 28 w 34"/>
                <a:gd name="T67" fmla="*/ 18 h 33"/>
                <a:gd name="T68" fmla="*/ 33 w 34"/>
                <a:gd name="T69" fmla="*/ 18 h 33"/>
                <a:gd name="T70" fmla="*/ 34 w 34"/>
                <a:gd name="T71" fmla="*/ 19 h 33"/>
                <a:gd name="T72" fmla="*/ 33 w 34"/>
                <a:gd name="T73" fmla="*/ 20 h 33"/>
                <a:gd name="T74" fmla="*/ 10 w 34"/>
                <a:gd name="T75" fmla="*/ 7 h 33"/>
                <a:gd name="T76" fmla="*/ 17 w 34"/>
                <a:gd name="T77" fmla="*/ 0 h 33"/>
                <a:gd name="T78" fmla="*/ 24 w 34"/>
                <a:gd name="T79" fmla="*/ 7 h 33"/>
                <a:gd name="T80" fmla="*/ 10 w 34"/>
                <a:gd name="T8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33">
                  <a:moveTo>
                    <a:pt x="33" y="20"/>
                  </a:moveTo>
                  <a:cubicBezTo>
                    <a:pt x="28" y="20"/>
                    <a:pt x="28" y="20"/>
                    <a:pt x="28" y="20"/>
                  </a:cubicBezTo>
                  <a:cubicBezTo>
                    <a:pt x="28" y="23"/>
                    <a:pt x="28" y="25"/>
                    <a:pt x="27" y="26"/>
                  </a:cubicBezTo>
                  <a:cubicBezTo>
                    <a:pt x="31" y="31"/>
                    <a:pt x="31" y="31"/>
                    <a:pt x="31" y="31"/>
                  </a:cubicBezTo>
                  <a:cubicBezTo>
                    <a:pt x="32" y="31"/>
                    <a:pt x="32" y="32"/>
                    <a:pt x="31" y="33"/>
                  </a:cubicBezTo>
                  <a:cubicBezTo>
                    <a:pt x="30" y="33"/>
                    <a:pt x="30" y="33"/>
                    <a:pt x="30" y="33"/>
                  </a:cubicBezTo>
                  <a:cubicBezTo>
                    <a:pt x="29" y="33"/>
                    <a:pt x="29" y="33"/>
                    <a:pt x="29" y="33"/>
                  </a:cubicBezTo>
                  <a:cubicBezTo>
                    <a:pt x="25" y="29"/>
                    <a:pt x="25" y="29"/>
                    <a:pt x="25" y="29"/>
                  </a:cubicBezTo>
                  <a:cubicBezTo>
                    <a:pt x="25" y="29"/>
                    <a:pt x="22" y="31"/>
                    <a:pt x="19" y="31"/>
                  </a:cubicBezTo>
                  <a:cubicBezTo>
                    <a:pt x="19" y="12"/>
                    <a:pt x="19" y="12"/>
                    <a:pt x="19" y="12"/>
                  </a:cubicBezTo>
                  <a:cubicBezTo>
                    <a:pt x="16" y="12"/>
                    <a:pt x="16" y="12"/>
                    <a:pt x="16" y="12"/>
                  </a:cubicBezTo>
                  <a:cubicBezTo>
                    <a:pt x="16" y="31"/>
                    <a:pt x="16" y="31"/>
                    <a:pt x="16" y="31"/>
                  </a:cubicBezTo>
                  <a:cubicBezTo>
                    <a:pt x="12" y="31"/>
                    <a:pt x="9" y="28"/>
                    <a:pt x="9" y="28"/>
                  </a:cubicBezTo>
                  <a:cubicBezTo>
                    <a:pt x="5" y="33"/>
                    <a:pt x="5" y="33"/>
                    <a:pt x="5" y="33"/>
                  </a:cubicBezTo>
                  <a:cubicBezTo>
                    <a:pt x="5" y="33"/>
                    <a:pt x="5" y="33"/>
                    <a:pt x="4" y="33"/>
                  </a:cubicBezTo>
                  <a:cubicBezTo>
                    <a:pt x="3" y="33"/>
                    <a:pt x="3" y="33"/>
                    <a:pt x="3" y="33"/>
                  </a:cubicBezTo>
                  <a:cubicBezTo>
                    <a:pt x="3" y="32"/>
                    <a:pt x="3" y="31"/>
                    <a:pt x="3" y="31"/>
                  </a:cubicBezTo>
                  <a:cubicBezTo>
                    <a:pt x="8" y="26"/>
                    <a:pt x="8" y="26"/>
                    <a:pt x="8" y="26"/>
                  </a:cubicBezTo>
                  <a:cubicBezTo>
                    <a:pt x="7" y="25"/>
                    <a:pt x="6" y="23"/>
                    <a:pt x="6" y="20"/>
                  </a:cubicBezTo>
                  <a:cubicBezTo>
                    <a:pt x="2" y="20"/>
                    <a:pt x="2" y="20"/>
                    <a:pt x="2" y="20"/>
                  </a:cubicBezTo>
                  <a:cubicBezTo>
                    <a:pt x="1" y="20"/>
                    <a:pt x="0" y="20"/>
                    <a:pt x="0" y="19"/>
                  </a:cubicBezTo>
                  <a:cubicBezTo>
                    <a:pt x="0" y="18"/>
                    <a:pt x="1" y="18"/>
                    <a:pt x="2" y="18"/>
                  </a:cubicBezTo>
                  <a:cubicBezTo>
                    <a:pt x="6" y="18"/>
                    <a:pt x="6" y="18"/>
                    <a:pt x="6" y="18"/>
                  </a:cubicBezTo>
                  <a:cubicBezTo>
                    <a:pt x="6" y="15"/>
                    <a:pt x="6" y="13"/>
                    <a:pt x="6" y="11"/>
                  </a:cubicBezTo>
                  <a:cubicBezTo>
                    <a:pt x="3" y="8"/>
                    <a:pt x="3" y="8"/>
                    <a:pt x="3" y="8"/>
                  </a:cubicBezTo>
                  <a:cubicBezTo>
                    <a:pt x="2" y="7"/>
                    <a:pt x="2" y="6"/>
                    <a:pt x="3" y="6"/>
                  </a:cubicBezTo>
                  <a:cubicBezTo>
                    <a:pt x="3" y="5"/>
                    <a:pt x="4" y="5"/>
                    <a:pt x="5" y="6"/>
                  </a:cubicBezTo>
                  <a:cubicBezTo>
                    <a:pt x="8" y="9"/>
                    <a:pt x="8" y="9"/>
                    <a:pt x="8" y="9"/>
                  </a:cubicBezTo>
                  <a:cubicBezTo>
                    <a:pt x="26" y="9"/>
                    <a:pt x="26" y="9"/>
                    <a:pt x="26" y="9"/>
                  </a:cubicBezTo>
                  <a:cubicBezTo>
                    <a:pt x="30" y="6"/>
                    <a:pt x="30" y="6"/>
                    <a:pt x="30" y="6"/>
                  </a:cubicBezTo>
                  <a:cubicBezTo>
                    <a:pt x="30" y="5"/>
                    <a:pt x="31" y="5"/>
                    <a:pt x="32" y="6"/>
                  </a:cubicBezTo>
                  <a:cubicBezTo>
                    <a:pt x="32" y="6"/>
                    <a:pt x="32" y="7"/>
                    <a:pt x="32" y="8"/>
                  </a:cubicBezTo>
                  <a:cubicBezTo>
                    <a:pt x="28" y="11"/>
                    <a:pt x="28" y="11"/>
                    <a:pt x="28" y="11"/>
                  </a:cubicBezTo>
                  <a:cubicBezTo>
                    <a:pt x="28" y="13"/>
                    <a:pt x="28" y="15"/>
                    <a:pt x="28" y="18"/>
                  </a:cubicBezTo>
                  <a:cubicBezTo>
                    <a:pt x="33" y="18"/>
                    <a:pt x="33" y="18"/>
                    <a:pt x="33" y="18"/>
                  </a:cubicBezTo>
                  <a:cubicBezTo>
                    <a:pt x="34" y="18"/>
                    <a:pt x="34" y="18"/>
                    <a:pt x="34" y="19"/>
                  </a:cubicBezTo>
                  <a:cubicBezTo>
                    <a:pt x="34" y="20"/>
                    <a:pt x="34" y="20"/>
                    <a:pt x="33" y="20"/>
                  </a:cubicBezTo>
                  <a:close/>
                  <a:moveTo>
                    <a:pt x="10" y="7"/>
                  </a:moveTo>
                  <a:cubicBezTo>
                    <a:pt x="10" y="3"/>
                    <a:pt x="13" y="0"/>
                    <a:pt x="17" y="0"/>
                  </a:cubicBezTo>
                  <a:cubicBezTo>
                    <a:pt x="21" y="0"/>
                    <a:pt x="24" y="3"/>
                    <a:pt x="24" y="7"/>
                  </a:cubicBezTo>
                  <a:lnTo>
                    <a:pt x="10" y="7"/>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8" name="Freeform 252"/>
            <p:cNvSpPr>
              <a:spLocks noEditPoints="1"/>
            </p:cNvSpPr>
            <p:nvPr/>
          </p:nvSpPr>
          <p:spPr bwMode="auto">
            <a:xfrm>
              <a:off x="5287433" y="734483"/>
              <a:ext cx="482600" cy="425451"/>
            </a:xfrm>
            <a:custGeom>
              <a:avLst/>
              <a:gdLst>
                <a:gd name="T0" fmla="*/ 21 w 192"/>
                <a:gd name="T1" fmla="*/ 26 h 170"/>
                <a:gd name="T2" fmla="*/ 21 w 192"/>
                <a:gd name="T3" fmla="*/ 167 h 170"/>
                <a:gd name="T4" fmla="*/ 18 w 192"/>
                <a:gd name="T5" fmla="*/ 170 h 170"/>
                <a:gd name="T6" fmla="*/ 11 w 192"/>
                <a:gd name="T7" fmla="*/ 170 h 170"/>
                <a:gd name="T8" fmla="*/ 7 w 192"/>
                <a:gd name="T9" fmla="*/ 167 h 170"/>
                <a:gd name="T10" fmla="*/ 7 w 192"/>
                <a:gd name="T11" fmla="*/ 26 h 170"/>
                <a:gd name="T12" fmla="*/ 0 w 192"/>
                <a:gd name="T13" fmla="*/ 14 h 170"/>
                <a:gd name="T14" fmla="*/ 14 w 192"/>
                <a:gd name="T15" fmla="*/ 0 h 170"/>
                <a:gd name="T16" fmla="*/ 29 w 192"/>
                <a:gd name="T17" fmla="*/ 14 h 170"/>
                <a:gd name="T18" fmla="*/ 21 w 192"/>
                <a:gd name="T19" fmla="*/ 26 h 170"/>
                <a:gd name="T20" fmla="*/ 192 w 192"/>
                <a:gd name="T21" fmla="*/ 106 h 170"/>
                <a:gd name="T22" fmla="*/ 188 w 192"/>
                <a:gd name="T23" fmla="*/ 112 h 170"/>
                <a:gd name="T24" fmla="*/ 186 w 192"/>
                <a:gd name="T25" fmla="*/ 113 h 170"/>
                <a:gd name="T26" fmla="*/ 145 w 192"/>
                <a:gd name="T27" fmla="*/ 126 h 170"/>
                <a:gd name="T28" fmla="*/ 128 w 192"/>
                <a:gd name="T29" fmla="*/ 122 h 170"/>
                <a:gd name="T30" fmla="*/ 125 w 192"/>
                <a:gd name="T31" fmla="*/ 120 h 170"/>
                <a:gd name="T32" fmla="*/ 91 w 192"/>
                <a:gd name="T33" fmla="*/ 110 h 170"/>
                <a:gd name="T34" fmla="*/ 39 w 192"/>
                <a:gd name="T35" fmla="*/ 126 h 170"/>
                <a:gd name="T36" fmla="*/ 36 w 192"/>
                <a:gd name="T37" fmla="*/ 127 h 170"/>
                <a:gd name="T38" fmla="*/ 32 w 192"/>
                <a:gd name="T39" fmla="*/ 127 h 170"/>
                <a:gd name="T40" fmla="*/ 29 w 192"/>
                <a:gd name="T41" fmla="*/ 120 h 170"/>
                <a:gd name="T42" fmla="*/ 29 w 192"/>
                <a:gd name="T43" fmla="*/ 38 h 170"/>
                <a:gd name="T44" fmla="*/ 32 w 192"/>
                <a:gd name="T45" fmla="*/ 32 h 170"/>
                <a:gd name="T46" fmla="*/ 87 w 192"/>
                <a:gd name="T47" fmla="*/ 14 h 170"/>
                <a:gd name="T48" fmla="*/ 134 w 192"/>
                <a:gd name="T49" fmla="*/ 27 h 170"/>
                <a:gd name="T50" fmla="*/ 144 w 192"/>
                <a:gd name="T51" fmla="*/ 29 h 170"/>
                <a:gd name="T52" fmla="*/ 178 w 192"/>
                <a:gd name="T53" fmla="*/ 16 h 170"/>
                <a:gd name="T54" fmla="*/ 182 w 192"/>
                <a:gd name="T55" fmla="*/ 15 h 170"/>
                <a:gd name="T56" fmla="*/ 189 w 192"/>
                <a:gd name="T57" fmla="*/ 15 h 170"/>
                <a:gd name="T58" fmla="*/ 192 w 192"/>
                <a:gd name="T59" fmla="*/ 21 h 170"/>
                <a:gd name="T60" fmla="*/ 192 w 192"/>
                <a:gd name="T61" fmla="*/ 106 h 170"/>
                <a:gd name="T62" fmla="*/ 85 w 192"/>
                <a:gd name="T63" fmla="*/ 28 h 170"/>
                <a:gd name="T64" fmla="*/ 43 w 192"/>
                <a:gd name="T65" fmla="*/ 42 h 170"/>
                <a:gd name="T66" fmla="*/ 43 w 192"/>
                <a:gd name="T67" fmla="*/ 63 h 170"/>
                <a:gd name="T68" fmla="*/ 85 w 192"/>
                <a:gd name="T69" fmla="*/ 50 h 170"/>
                <a:gd name="T70" fmla="*/ 85 w 192"/>
                <a:gd name="T71" fmla="*/ 28 h 170"/>
                <a:gd name="T72" fmla="*/ 85 w 192"/>
                <a:gd name="T73" fmla="*/ 75 h 170"/>
                <a:gd name="T74" fmla="*/ 43 w 192"/>
                <a:gd name="T75" fmla="*/ 88 h 170"/>
                <a:gd name="T76" fmla="*/ 43 w 192"/>
                <a:gd name="T77" fmla="*/ 109 h 170"/>
                <a:gd name="T78" fmla="*/ 85 w 192"/>
                <a:gd name="T79" fmla="*/ 96 h 170"/>
                <a:gd name="T80" fmla="*/ 85 w 192"/>
                <a:gd name="T81" fmla="*/ 75 h 170"/>
                <a:gd name="T82" fmla="*/ 178 w 192"/>
                <a:gd name="T83" fmla="*/ 81 h 170"/>
                <a:gd name="T84" fmla="*/ 135 w 192"/>
                <a:gd name="T85" fmla="*/ 89 h 170"/>
                <a:gd name="T86" fmla="*/ 135 w 192"/>
                <a:gd name="T87" fmla="*/ 64 h 170"/>
                <a:gd name="T88" fmla="*/ 131 w 192"/>
                <a:gd name="T89" fmla="*/ 62 h 170"/>
                <a:gd name="T90" fmla="*/ 91 w 192"/>
                <a:gd name="T91" fmla="*/ 50 h 170"/>
                <a:gd name="T92" fmla="*/ 85 w 192"/>
                <a:gd name="T93" fmla="*/ 50 h 170"/>
                <a:gd name="T94" fmla="*/ 85 w 192"/>
                <a:gd name="T95" fmla="*/ 75 h 170"/>
                <a:gd name="T96" fmla="*/ 87 w 192"/>
                <a:gd name="T97" fmla="*/ 75 h 170"/>
                <a:gd name="T98" fmla="*/ 131 w 192"/>
                <a:gd name="T99" fmla="*/ 87 h 170"/>
                <a:gd name="T100" fmla="*/ 135 w 192"/>
                <a:gd name="T101" fmla="*/ 89 h 170"/>
                <a:gd name="T102" fmla="*/ 135 w 192"/>
                <a:gd name="T103" fmla="*/ 110 h 170"/>
                <a:gd name="T104" fmla="*/ 145 w 192"/>
                <a:gd name="T105" fmla="*/ 112 h 170"/>
                <a:gd name="T106" fmla="*/ 178 w 192"/>
                <a:gd name="T107" fmla="*/ 101 h 170"/>
                <a:gd name="T108" fmla="*/ 178 w 192"/>
                <a:gd name="T109" fmla="*/ 81 h 170"/>
                <a:gd name="T110" fmla="*/ 178 w 192"/>
                <a:gd name="T111" fmla="*/ 33 h 170"/>
                <a:gd name="T112" fmla="*/ 144 w 192"/>
                <a:gd name="T113" fmla="*/ 43 h 170"/>
                <a:gd name="T114" fmla="*/ 135 w 192"/>
                <a:gd name="T115" fmla="*/ 42 h 170"/>
                <a:gd name="T116" fmla="*/ 135 w 192"/>
                <a:gd name="T117" fmla="*/ 64 h 170"/>
                <a:gd name="T118" fmla="*/ 178 w 192"/>
                <a:gd name="T119" fmla="*/ 54 h 170"/>
                <a:gd name="T120" fmla="*/ 178 w 192"/>
                <a:gd name="T121" fmla="*/ 3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170">
                  <a:moveTo>
                    <a:pt x="21" y="26"/>
                  </a:moveTo>
                  <a:cubicBezTo>
                    <a:pt x="21" y="167"/>
                    <a:pt x="21" y="167"/>
                    <a:pt x="21" y="167"/>
                  </a:cubicBezTo>
                  <a:cubicBezTo>
                    <a:pt x="21" y="169"/>
                    <a:pt x="20" y="170"/>
                    <a:pt x="18" y="170"/>
                  </a:cubicBezTo>
                  <a:cubicBezTo>
                    <a:pt x="11" y="170"/>
                    <a:pt x="11" y="170"/>
                    <a:pt x="11" y="170"/>
                  </a:cubicBezTo>
                  <a:cubicBezTo>
                    <a:pt x="9" y="170"/>
                    <a:pt x="7" y="169"/>
                    <a:pt x="7" y="167"/>
                  </a:cubicBezTo>
                  <a:cubicBezTo>
                    <a:pt x="7" y="26"/>
                    <a:pt x="7" y="26"/>
                    <a:pt x="7" y="26"/>
                  </a:cubicBezTo>
                  <a:cubicBezTo>
                    <a:pt x="3" y="23"/>
                    <a:pt x="0" y="19"/>
                    <a:pt x="0" y="14"/>
                  </a:cubicBezTo>
                  <a:cubicBezTo>
                    <a:pt x="0" y="6"/>
                    <a:pt x="6" y="0"/>
                    <a:pt x="14" y="0"/>
                  </a:cubicBezTo>
                  <a:cubicBezTo>
                    <a:pt x="22" y="0"/>
                    <a:pt x="29" y="6"/>
                    <a:pt x="29" y="14"/>
                  </a:cubicBezTo>
                  <a:cubicBezTo>
                    <a:pt x="29" y="19"/>
                    <a:pt x="26" y="23"/>
                    <a:pt x="21" y="26"/>
                  </a:cubicBezTo>
                  <a:close/>
                  <a:moveTo>
                    <a:pt x="192" y="106"/>
                  </a:moveTo>
                  <a:cubicBezTo>
                    <a:pt x="192" y="108"/>
                    <a:pt x="190" y="111"/>
                    <a:pt x="188" y="112"/>
                  </a:cubicBezTo>
                  <a:cubicBezTo>
                    <a:pt x="188" y="112"/>
                    <a:pt x="187" y="112"/>
                    <a:pt x="186" y="113"/>
                  </a:cubicBezTo>
                  <a:cubicBezTo>
                    <a:pt x="179" y="117"/>
                    <a:pt x="162" y="126"/>
                    <a:pt x="145" y="126"/>
                  </a:cubicBezTo>
                  <a:cubicBezTo>
                    <a:pt x="139" y="126"/>
                    <a:pt x="133" y="124"/>
                    <a:pt x="128" y="122"/>
                  </a:cubicBezTo>
                  <a:cubicBezTo>
                    <a:pt x="125" y="120"/>
                    <a:pt x="125" y="120"/>
                    <a:pt x="125" y="120"/>
                  </a:cubicBezTo>
                  <a:cubicBezTo>
                    <a:pt x="113" y="115"/>
                    <a:pt x="104" y="110"/>
                    <a:pt x="91" y="110"/>
                  </a:cubicBezTo>
                  <a:cubicBezTo>
                    <a:pt x="75" y="110"/>
                    <a:pt x="52" y="119"/>
                    <a:pt x="39" y="126"/>
                  </a:cubicBezTo>
                  <a:cubicBezTo>
                    <a:pt x="38" y="127"/>
                    <a:pt x="37" y="127"/>
                    <a:pt x="36" y="127"/>
                  </a:cubicBezTo>
                  <a:cubicBezTo>
                    <a:pt x="34" y="127"/>
                    <a:pt x="33" y="127"/>
                    <a:pt x="32" y="127"/>
                  </a:cubicBezTo>
                  <a:cubicBezTo>
                    <a:pt x="30" y="125"/>
                    <a:pt x="29" y="123"/>
                    <a:pt x="29" y="120"/>
                  </a:cubicBezTo>
                  <a:cubicBezTo>
                    <a:pt x="29" y="38"/>
                    <a:pt x="29" y="38"/>
                    <a:pt x="29" y="38"/>
                  </a:cubicBezTo>
                  <a:cubicBezTo>
                    <a:pt x="29" y="35"/>
                    <a:pt x="30" y="33"/>
                    <a:pt x="32" y="32"/>
                  </a:cubicBezTo>
                  <a:cubicBezTo>
                    <a:pt x="39" y="28"/>
                    <a:pt x="64" y="14"/>
                    <a:pt x="87" y="14"/>
                  </a:cubicBezTo>
                  <a:cubicBezTo>
                    <a:pt x="106" y="14"/>
                    <a:pt x="121" y="20"/>
                    <a:pt x="134" y="27"/>
                  </a:cubicBezTo>
                  <a:cubicBezTo>
                    <a:pt x="137" y="28"/>
                    <a:pt x="140" y="29"/>
                    <a:pt x="144" y="29"/>
                  </a:cubicBezTo>
                  <a:cubicBezTo>
                    <a:pt x="157" y="29"/>
                    <a:pt x="171" y="20"/>
                    <a:pt x="178" y="16"/>
                  </a:cubicBezTo>
                  <a:cubicBezTo>
                    <a:pt x="180" y="16"/>
                    <a:pt x="181" y="15"/>
                    <a:pt x="182" y="15"/>
                  </a:cubicBezTo>
                  <a:cubicBezTo>
                    <a:pt x="184" y="13"/>
                    <a:pt x="186" y="13"/>
                    <a:pt x="189" y="15"/>
                  </a:cubicBezTo>
                  <a:cubicBezTo>
                    <a:pt x="191" y="16"/>
                    <a:pt x="192" y="18"/>
                    <a:pt x="192" y="21"/>
                  </a:cubicBezTo>
                  <a:lnTo>
                    <a:pt x="192" y="106"/>
                  </a:lnTo>
                  <a:close/>
                  <a:moveTo>
                    <a:pt x="85" y="28"/>
                  </a:moveTo>
                  <a:cubicBezTo>
                    <a:pt x="71" y="29"/>
                    <a:pt x="55" y="35"/>
                    <a:pt x="43" y="42"/>
                  </a:cubicBezTo>
                  <a:cubicBezTo>
                    <a:pt x="43" y="63"/>
                    <a:pt x="43" y="63"/>
                    <a:pt x="43" y="63"/>
                  </a:cubicBezTo>
                  <a:cubicBezTo>
                    <a:pt x="56" y="56"/>
                    <a:pt x="72" y="50"/>
                    <a:pt x="85" y="50"/>
                  </a:cubicBezTo>
                  <a:lnTo>
                    <a:pt x="85" y="28"/>
                  </a:lnTo>
                  <a:close/>
                  <a:moveTo>
                    <a:pt x="85" y="75"/>
                  </a:moveTo>
                  <a:cubicBezTo>
                    <a:pt x="72" y="76"/>
                    <a:pt x="56" y="82"/>
                    <a:pt x="43" y="88"/>
                  </a:cubicBezTo>
                  <a:cubicBezTo>
                    <a:pt x="43" y="109"/>
                    <a:pt x="43" y="109"/>
                    <a:pt x="43" y="109"/>
                  </a:cubicBezTo>
                  <a:cubicBezTo>
                    <a:pt x="56" y="103"/>
                    <a:pt x="72" y="97"/>
                    <a:pt x="85" y="96"/>
                  </a:cubicBezTo>
                  <a:lnTo>
                    <a:pt x="85" y="75"/>
                  </a:lnTo>
                  <a:close/>
                  <a:moveTo>
                    <a:pt x="178" y="81"/>
                  </a:moveTo>
                  <a:cubicBezTo>
                    <a:pt x="168" y="86"/>
                    <a:pt x="150" y="93"/>
                    <a:pt x="135" y="89"/>
                  </a:cubicBezTo>
                  <a:cubicBezTo>
                    <a:pt x="135" y="64"/>
                    <a:pt x="135" y="64"/>
                    <a:pt x="135" y="64"/>
                  </a:cubicBezTo>
                  <a:cubicBezTo>
                    <a:pt x="134" y="63"/>
                    <a:pt x="132" y="63"/>
                    <a:pt x="131" y="62"/>
                  </a:cubicBezTo>
                  <a:cubicBezTo>
                    <a:pt x="118" y="56"/>
                    <a:pt x="108" y="50"/>
                    <a:pt x="91" y="50"/>
                  </a:cubicBezTo>
                  <a:cubicBezTo>
                    <a:pt x="89" y="50"/>
                    <a:pt x="87" y="50"/>
                    <a:pt x="85" y="50"/>
                  </a:cubicBezTo>
                  <a:cubicBezTo>
                    <a:pt x="85" y="75"/>
                    <a:pt x="85" y="75"/>
                    <a:pt x="85" y="75"/>
                  </a:cubicBezTo>
                  <a:cubicBezTo>
                    <a:pt x="86" y="75"/>
                    <a:pt x="87" y="75"/>
                    <a:pt x="87" y="75"/>
                  </a:cubicBezTo>
                  <a:cubicBezTo>
                    <a:pt x="104" y="75"/>
                    <a:pt x="118" y="81"/>
                    <a:pt x="131" y="87"/>
                  </a:cubicBezTo>
                  <a:cubicBezTo>
                    <a:pt x="132" y="88"/>
                    <a:pt x="134" y="88"/>
                    <a:pt x="135" y="89"/>
                  </a:cubicBezTo>
                  <a:cubicBezTo>
                    <a:pt x="135" y="110"/>
                    <a:pt x="135" y="110"/>
                    <a:pt x="135" y="110"/>
                  </a:cubicBezTo>
                  <a:cubicBezTo>
                    <a:pt x="138" y="111"/>
                    <a:pt x="141" y="112"/>
                    <a:pt x="145" y="112"/>
                  </a:cubicBezTo>
                  <a:cubicBezTo>
                    <a:pt x="158" y="112"/>
                    <a:pt x="171" y="105"/>
                    <a:pt x="178" y="101"/>
                  </a:cubicBezTo>
                  <a:lnTo>
                    <a:pt x="178" y="81"/>
                  </a:lnTo>
                  <a:close/>
                  <a:moveTo>
                    <a:pt x="178" y="33"/>
                  </a:moveTo>
                  <a:cubicBezTo>
                    <a:pt x="169" y="38"/>
                    <a:pt x="156" y="43"/>
                    <a:pt x="144" y="43"/>
                  </a:cubicBezTo>
                  <a:cubicBezTo>
                    <a:pt x="141" y="43"/>
                    <a:pt x="138" y="43"/>
                    <a:pt x="135" y="42"/>
                  </a:cubicBezTo>
                  <a:cubicBezTo>
                    <a:pt x="135" y="64"/>
                    <a:pt x="135" y="64"/>
                    <a:pt x="135" y="64"/>
                  </a:cubicBezTo>
                  <a:cubicBezTo>
                    <a:pt x="150" y="68"/>
                    <a:pt x="168" y="60"/>
                    <a:pt x="178" y="54"/>
                  </a:cubicBezTo>
                  <a:lnTo>
                    <a:pt x="178" y="33"/>
                  </a:ln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49" name="Freeform 260"/>
            <p:cNvSpPr>
              <a:spLocks noEditPoints="1"/>
            </p:cNvSpPr>
            <p:nvPr/>
          </p:nvSpPr>
          <p:spPr bwMode="auto">
            <a:xfrm>
              <a:off x="6889751" y="2123017"/>
              <a:ext cx="463551" cy="463551"/>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0" name="Freeform 271"/>
            <p:cNvSpPr>
              <a:spLocks noEditPoints="1"/>
            </p:cNvSpPr>
            <p:nvPr/>
          </p:nvSpPr>
          <p:spPr bwMode="auto">
            <a:xfrm>
              <a:off x="6267451" y="1676400"/>
              <a:ext cx="296333" cy="321733"/>
            </a:xfrm>
            <a:custGeom>
              <a:avLst/>
              <a:gdLst>
                <a:gd name="T0" fmla="*/ 115 w 118"/>
                <a:gd name="T1" fmla="*/ 71 h 128"/>
                <a:gd name="T2" fmla="*/ 115 w 118"/>
                <a:gd name="T3" fmla="*/ 77 h 128"/>
                <a:gd name="T4" fmla="*/ 112 w 118"/>
                <a:gd name="T5" fmla="*/ 88 h 128"/>
                <a:gd name="T6" fmla="*/ 113 w 118"/>
                <a:gd name="T7" fmla="*/ 91 h 128"/>
                <a:gd name="T8" fmla="*/ 108 w 118"/>
                <a:gd name="T9" fmla="*/ 105 h 128"/>
                <a:gd name="T10" fmla="*/ 84 w 118"/>
                <a:gd name="T11" fmla="*/ 128 h 128"/>
                <a:gd name="T12" fmla="*/ 81 w 118"/>
                <a:gd name="T13" fmla="*/ 128 h 128"/>
                <a:gd name="T14" fmla="*/ 74 w 118"/>
                <a:gd name="T15" fmla="*/ 128 h 128"/>
                <a:gd name="T16" fmla="*/ 43 w 118"/>
                <a:gd name="T17" fmla="*/ 121 h 128"/>
                <a:gd name="T18" fmla="*/ 32 w 118"/>
                <a:gd name="T19" fmla="*/ 118 h 128"/>
                <a:gd name="T20" fmla="*/ 10 w 118"/>
                <a:gd name="T21" fmla="*/ 118 h 128"/>
                <a:gd name="T22" fmla="*/ 0 w 118"/>
                <a:gd name="T23" fmla="*/ 108 h 128"/>
                <a:gd name="T24" fmla="*/ 0 w 118"/>
                <a:gd name="T25" fmla="*/ 59 h 128"/>
                <a:gd name="T26" fmla="*/ 10 w 118"/>
                <a:gd name="T27" fmla="*/ 49 h 128"/>
                <a:gd name="T28" fmla="*/ 31 w 118"/>
                <a:gd name="T29" fmla="*/ 49 h 128"/>
                <a:gd name="T30" fmla="*/ 42 w 118"/>
                <a:gd name="T31" fmla="*/ 37 h 128"/>
                <a:gd name="T32" fmla="*/ 50 w 118"/>
                <a:gd name="T33" fmla="*/ 27 h 128"/>
                <a:gd name="T34" fmla="*/ 60 w 118"/>
                <a:gd name="T35" fmla="*/ 3 h 128"/>
                <a:gd name="T36" fmla="*/ 67 w 118"/>
                <a:gd name="T37" fmla="*/ 0 h 128"/>
                <a:gd name="T38" fmla="*/ 86 w 118"/>
                <a:gd name="T39" fmla="*/ 10 h 128"/>
                <a:gd name="T40" fmla="*/ 89 w 118"/>
                <a:gd name="T41" fmla="*/ 25 h 128"/>
                <a:gd name="T42" fmla="*/ 85 w 118"/>
                <a:gd name="T43" fmla="*/ 39 h 128"/>
                <a:gd name="T44" fmla="*/ 99 w 118"/>
                <a:gd name="T45" fmla="*/ 39 h 128"/>
                <a:gd name="T46" fmla="*/ 118 w 118"/>
                <a:gd name="T47" fmla="*/ 59 h 128"/>
                <a:gd name="T48" fmla="*/ 115 w 118"/>
                <a:gd name="T49" fmla="*/ 71 h 128"/>
                <a:gd name="T50" fmla="*/ 15 w 118"/>
                <a:gd name="T51" fmla="*/ 98 h 128"/>
                <a:gd name="T52" fmla="*/ 10 w 118"/>
                <a:gd name="T53" fmla="*/ 103 h 128"/>
                <a:gd name="T54" fmla="*/ 15 w 118"/>
                <a:gd name="T55" fmla="*/ 108 h 128"/>
                <a:gd name="T56" fmla="*/ 20 w 118"/>
                <a:gd name="T57" fmla="*/ 103 h 128"/>
                <a:gd name="T58" fmla="*/ 15 w 118"/>
                <a:gd name="T59" fmla="*/ 98 h 128"/>
                <a:gd name="T60" fmla="*/ 99 w 118"/>
                <a:gd name="T61" fmla="*/ 49 h 128"/>
                <a:gd name="T62" fmla="*/ 72 w 118"/>
                <a:gd name="T63" fmla="*/ 49 h 128"/>
                <a:gd name="T64" fmla="*/ 79 w 118"/>
                <a:gd name="T65" fmla="*/ 25 h 128"/>
                <a:gd name="T66" fmla="*/ 67 w 118"/>
                <a:gd name="T67" fmla="*/ 10 h 128"/>
                <a:gd name="T68" fmla="*/ 57 w 118"/>
                <a:gd name="T69" fmla="*/ 34 h 128"/>
                <a:gd name="T70" fmla="*/ 51 w 118"/>
                <a:gd name="T71" fmla="*/ 41 h 128"/>
                <a:gd name="T72" fmla="*/ 32 w 118"/>
                <a:gd name="T73" fmla="*/ 59 h 128"/>
                <a:gd name="T74" fmla="*/ 30 w 118"/>
                <a:gd name="T75" fmla="*/ 59 h 128"/>
                <a:gd name="T76" fmla="*/ 30 w 118"/>
                <a:gd name="T77" fmla="*/ 108 h 128"/>
                <a:gd name="T78" fmla="*/ 32 w 118"/>
                <a:gd name="T79" fmla="*/ 108 h 128"/>
                <a:gd name="T80" fmla="*/ 48 w 118"/>
                <a:gd name="T81" fmla="*/ 112 h 128"/>
                <a:gd name="T82" fmla="*/ 74 w 118"/>
                <a:gd name="T83" fmla="*/ 118 h 128"/>
                <a:gd name="T84" fmla="*/ 83 w 118"/>
                <a:gd name="T85" fmla="*/ 118 h 128"/>
                <a:gd name="T86" fmla="*/ 98 w 118"/>
                <a:gd name="T87" fmla="*/ 105 h 128"/>
                <a:gd name="T88" fmla="*/ 98 w 118"/>
                <a:gd name="T89" fmla="*/ 101 h 128"/>
                <a:gd name="T90" fmla="*/ 103 w 118"/>
                <a:gd name="T91" fmla="*/ 91 h 128"/>
                <a:gd name="T92" fmla="*/ 101 w 118"/>
                <a:gd name="T93" fmla="*/ 86 h 128"/>
                <a:gd name="T94" fmla="*/ 105 w 118"/>
                <a:gd name="T95" fmla="*/ 77 h 128"/>
                <a:gd name="T96" fmla="*/ 103 w 118"/>
                <a:gd name="T97" fmla="*/ 69 h 128"/>
                <a:gd name="T98" fmla="*/ 109 w 118"/>
                <a:gd name="T99" fmla="*/ 59 h 128"/>
                <a:gd name="T100" fmla="*/ 99 w 118"/>
                <a:gd name="T101" fmla="*/ 4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8" h="128">
                  <a:moveTo>
                    <a:pt x="115" y="71"/>
                  </a:moveTo>
                  <a:cubicBezTo>
                    <a:pt x="115" y="73"/>
                    <a:pt x="115" y="75"/>
                    <a:pt x="115" y="77"/>
                  </a:cubicBezTo>
                  <a:cubicBezTo>
                    <a:pt x="115" y="81"/>
                    <a:pt x="114" y="84"/>
                    <a:pt x="112" y="88"/>
                  </a:cubicBezTo>
                  <a:cubicBezTo>
                    <a:pt x="113" y="89"/>
                    <a:pt x="113" y="90"/>
                    <a:pt x="113" y="91"/>
                  </a:cubicBezTo>
                  <a:cubicBezTo>
                    <a:pt x="113" y="96"/>
                    <a:pt x="111" y="101"/>
                    <a:pt x="108" y="105"/>
                  </a:cubicBezTo>
                  <a:cubicBezTo>
                    <a:pt x="108" y="119"/>
                    <a:pt x="98" y="128"/>
                    <a:pt x="84" y="128"/>
                  </a:cubicBezTo>
                  <a:cubicBezTo>
                    <a:pt x="81" y="128"/>
                    <a:pt x="81" y="128"/>
                    <a:pt x="81" y="128"/>
                  </a:cubicBezTo>
                  <a:cubicBezTo>
                    <a:pt x="74" y="128"/>
                    <a:pt x="74" y="128"/>
                    <a:pt x="74" y="128"/>
                  </a:cubicBezTo>
                  <a:cubicBezTo>
                    <a:pt x="63" y="128"/>
                    <a:pt x="53" y="125"/>
                    <a:pt x="43" y="121"/>
                  </a:cubicBezTo>
                  <a:cubicBezTo>
                    <a:pt x="41" y="120"/>
                    <a:pt x="34" y="118"/>
                    <a:pt x="32" y="118"/>
                  </a:cubicBezTo>
                  <a:cubicBezTo>
                    <a:pt x="10" y="118"/>
                    <a:pt x="10" y="118"/>
                    <a:pt x="10" y="118"/>
                  </a:cubicBezTo>
                  <a:cubicBezTo>
                    <a:pt x="5" y="118"/>
                    <a:pt x="0" y="114"/>
                    <a:pt x="0" y="108"/>
                  </a:cubicBezTo>
                  <a:cubicBezTo>
                    <a:pt x="0" y="59"/>
                    <a:pt x="0" y="59"/>
                    <a:pt x="0" y="59"/>
                  </a:cubicBezTo>
                  <a:cubicBezTo>
                    <a:pt x="0" y="54"/>
                    <a:pt x="5" y="49"/>
                    <a:pt x="10" y="49"/>
                  </a:cubicBezTo>
                  <a:cubicBezTo>
                    <a:pt x="31" y="49"/>
                    <a:pt x="31" y="49"/>
                    <a:pt x="31" y="49"/>
                  </a:cubicBezTo>
                  <a:cubicBezTo>
                    <a:pt x="34" y="47"/>
                    <a:pt x="39" y="40"/>
                    <a:pt x="42" y="37"/>
                  </a:cubicBezTo>
                  <a:cubicBezTo>
                    <a:pt x="44" y="34"/>
                    <a:pt x="47" y="31"/>
                    <a:pt x="50" y="27"/>
                  </a:cubicBezTo>
                  <a:cubicBezTo>
                    <a:pt x="55" y="22"/>
                    <a:pt x="52" y="10"/>
                    <a:pt x="60" y="3"/>
                  </a:cubicBezTo>
                  <a:cubicBezTo>
                    <a:pt x="62" y="1"/>
                    <a:pt x="64" y="0"/>
                    <a:pt x="67" y="0"/>
                  </a:cubicBezTo>
                  <a:cubicBezTo>
                    <a:pt x="75" y="0"/>
                    <a:pt x="82" y="3"/>
                    <a:pt x="86" y="10"/>
                  </a:cubicBezTo>
                  <a:cubicBezTo>
                    <a:pt x="89" y="15"/>
                    <a:pt x="89" y="19"/>
                    <a:pt x="89" y="25"/>
                  </a:cubicBezTo>
                  <a:cubicBezTo>
                    <a:pt x="89" y="30"/>
                    <a:pt x="87" y="35"/>
                    <a:pt x="85" y="39"/>
                  </a:cubicBezTo>
                  <a:cubicBezTo>
                    <a:pt x="99" y="39"/>
                    <a:pt x="99" y="39"/>
                    <a:pt x="99" y="39"/>
                  </a:cubicBezTo>
                  <a:cubicBezTo>
                    <a:pt x="109" y="39"/>
                    <a:pt x="118" y="48"/>
                    <a:pt x="118" y="59"/>
                  </a:cubicBezTo>
                  <a:cubicBezTo>
                    <a:pt x="118" y="63"/>
                    <a:pt x="117" y="68"/>
                    <a:pt x="115" y="71"/>
                  </a:cubicBezTo>
                  <a:close/>
                  <a:moveTo>
                    <a:pt x="15" y="98"/>
                  </a:moveTo>
                  <a:cubicBezTo>
                    <a:pt x="12" y="98"/>
                    <a:pt x="10" y="101"/>
                    <a:pt x="10" y="103"/>
                  </a:cubicBezTo>
                  <a:cubicBezTo>
                    <a:pt x="10" y="106"/>
                    <a:pt x="12" y="108"/>
                    <a:pt x="15" y="108"/>
                  </a:cubicBezTo>
                  <a:cubicBezTo>
                    <a:pt x="18" y="108"/>
                    <a:pt x="20" y="106"/>
                    <a:pt x="20" y="103"/>
                  </a:cubicBezTo>
                  <a:cubicBezTo>
                    <a:pt x="20" y="101"/>
                    <a:pt x="18" y="98"/>
                    <a:pt x="15" y="98"/>
                  </a:cubicBezTo>
                  <a:close/>
                  <a:moveTo>
                    <a:pt x="99" y="49"/>
                  </a:moveTo>
                  <a:cubicBezTo>
                    <a:pt x="72" y="49"/>
                    <a:pt x="72" y="49"/>
                    <a:pt x="72" y="49"/>
                  </a:cubicBezTo>
                  <a:cubicBezTo>
                    <a:pt x="72" y="40"/>
                    <a:pt x="79" y="34"/>
                    <a:pt x="79" y="25"/>
                  </a:cubicBezTo>
                  <a:cubicBezTo>
                    <a:pt x="79" y="16"/>
                    <a:pt x="77" y="10"/>
                    <a:pt x="67" y="10"/>
                  </a:cubicBezTo>
                  <a:cubicBezTo>
                    <a:pt x="62" y="15"/>
                    <a:pt x="64" y="27"/>
                    <a:pt x="57" y="34"/>
                  </a:cubicBezTo>
                  <a:cubicBezTo>
                    <a:pt x="55" y="37"/>
                    <a:pt x="53" y="39"/>
                    <a:pt x="51" y="41"/>
                  </a:cubicBezTo>
                  <a:cubicBezTo>
                    <a:pt x="47" y="46"/>
                    <a:pt x="38" y="59"/>
                    <a:pt x="32" y="59"/>
                  </a:cubicBezTo>
                  <a:cubicBezTo>
                    <a:pt x="30" y="59"/>
                    <a:pt x="30" y="59"/>
                    <a:pt x="30" y="59"/>
                  </a:cubicBezTo>
                  <a:cubicBezTo>
                    <a:pt x="30" y="108"/>
                    <a:pt x="30" y="108"/>
                    <a:pt x="30" y="108"/>
                  </a:cubicBezTo>
                  <a:cubicBezTo>
                    <a:pt x="32" y="108"/>
                    <a:pt x="32" y="108"/>
                    <a:pt x="32" y="108"/>
                  </a:cubicBezTo>
                  <a:cubicBezTo>
                    <a:pt x="37" y="108"/>
                    <a:pt x="44" y="111"/>
                    <a:pt x="48" y="112"/>
                  </a:cubicBezTo>
                  <a:cubicBezTo>
                    <a:pt x="56" y="115"/>
                    <a:pt x="65" y="118"/>
                    <a:pt x="74" y="118"/>
                  </a:cubicBezTo>
                  <a:cubicBezTo>
                    <a:pt x="83" y="118"/>
                    <a:pt x="83" y="118"/>
                    <a:pt x="83" y="118"/>
                  </a:cubicBezTo>
                  <a:cubicBezTo>
                    <a:pt x="92" y="118"/>
                    <a:pt x="98" y="115"/>
                    <a:pt x="98" y="105"/>
                  </a:cubicBezTo>
                  <a:cubicBezTo>
                    <a:pt x="98" y="104"/>
                    <a:pt x="98" y="102"/>
                    <a:pt x="98" y="101"/>
                  </a:cubicBezTo>
                  <a:cubicBezTo>
                    <a:pt x="101" y="99"/>
                    <a:pt x="103" y="95"/>
                    <a:pt x="103" y="91"/>
                  </a:cubicBezTo>
                  <a:cubicBezTo>
                    <a:pt x="103" y="89"/>
                    <a:pt x="102" y="88"/>
                    <a:pt x="101" y="86"/>
                  </a:cubicBezTo>
                  <a:cubicBezTo>
                    <a:pt x="104" y="83"/>
                    <a:pt x="105" y="80"/>
                    <a:pt x="105" y="77"/>
                  </a:cubicBezTo>
                  <a:cubicBezTo>
                    <a:pt x="105" y="74"/>
                    <a:pt x="104" y="71"/>
                    <a:pt x="103" y="69"/>
                  </a:cubicBezTo>
                  <a:cubicBezTo>
                    <a:pt x="106" y="69"/>
                    <a:pt x="109" y="62"/>
                    <a:pt x="109" y="59"/>
                  </a:cubicBezTo>
                  <a:cubicBezTo>
                    <a:pt x="109" y="54"/>
                    <a:pt x="104" y="49"/>
                    <a:pt x="99" y="49"/>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1" name="Freeform 343"/>
            <p:cNvSpPr>
              <a:spLocks noEditPoints="1"/>
            </p:cNvSpPr>
            <p:nvPr/>
          </p:nvSpPr>
          <p:spPr bwMode="auto">
            <a:xfrm>
              <a:off x="7528985" y="831850"/>
              <a:ext cx="277284" cy="325967"/>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2" name="Freeform 346"/>
            <p:cNvSpPr>
              <a:spLocks noEditPoints="1"/>
            </p:cNvSpPr>
            <p:nvPr/>
          </p:nvSpPr>
          <p:spPr bwMode="auto">
            <a:xfrm>
              <a:off x="5389034" y="2692400"/>
              <a:ext cx="143933" cy="220133"/>
            </a:xfrm>
            <a:custGeom>
              <a:avLst/>
              <a:gdLst>
                <a:gd name="T0" fmla="*/ 52 w 58"/>
                <a:gd name="T1" fmla="*/ 41 h 88"/>
                <a:gd name="T2" fmla="*/ 43 w 58"/>
                <a:gd name="T3" fmla="*/ 57 h 88"/>
                <a:gd name="T4" fmla="*/ 45 w 58"/>
                <a:gd name="T5" fmla="*/ 62 h 88"/>
                <a:gd name="T6" fmla="*/ 44 w 58"/>
                <a:gd name="T7" fmla="*/ 66 h 88"/>
                <a:gd name="T8" fmla="*/ 45 w 58"/>
                <a:gd name="T9" fmla="*/ 69 h 88"/>
                <a:gd name="T10" fmla="*/ 43 w 58"/>
                <a:gd name="T11" fmla="*/ 74 h 88"/>
                <a:gd name="T12" fmla="*/ 44 w 58"/>
                <a:gd name="T13" fmla="*/ 77 h 88"/>
                <a:gd name="T14" fmla="*/ 37 w 58"/>
                <a:gd name="T15" fmla="*/ 82 h 88"/>
                <a:gd name="T16" fmla="*/ 29 w 58"/>
                <a:gd name="T17" fmla="*/ 88 h 88"/>
                <a:gd name="T18" fmla="*/ 21 w 58"/>
                <a:gd name="T19" fmla="*/ 82 h 88"/>
                <a:gd name="T20" fmla="*/ 14 w 58"/>
                <a:gd name="T21" fmla="*/ 77 h 88"/>
                <a:gd name="T22" fmla="*/ 15 w 58"/>
                <a:gd name="T23" fmla="*/ 74 h 88"/>
                <a:gd name="T24" fmla="*/ 13 w 58"/>
                <a:gd name="T25" fmla="*/ 69 h 88"/>
                <a:gd name="T26" fmla="*/ 14 w 58"/>
                <a:gd name="T27" fmla="*/ 66 h 88"/>
                <a:gd name="T28" fmla="*/ 13 w 58"/>
                <a:gd name="T29" fmla="*/ 62 h 88"/>
                <a:gd name="T30" fmla="*/ 15 w 58"/>
                <a:gd name="T31" fmla="*/ 57 h 88"/>
                <a:gd name="T32" fmla="*/ 6 w 58"/>
                <a:gd name="T33" fmla="*/ 41 h 88"/>
                <a:gd name="T34" fmla="*/ 0 w 58"/>
                <a:gd name="T35" fmla="*/ 26 h 88"/>
                <a:gd name="T36" fmla="*/ 29 w 58"/>
                <a:gd name="T37" fmla="*/ 0 h 88"/>
                <a:gd name="T38" fmla="*/ 58 w 58"/>
                <a:gd name="T39" fmla="*/ 26 h 88"/>
                <a:gd name="T40" fmla="*/ 52 w 58"/>
                <a:gd name="T41" fmla="*/ 41 h 88"/>
                <a:gd name="T42" fmla="*/ 29 w 58"/>
                <a:gd name="T43" fmla="*/ 7 h 88"/>
                <a:gd name="T44" fmla="*/ 7 w 58"/>
                <a:gd name="T45" fmla="*/ 26 h 88"/>
                <a:gd name="T46" fmla="*/ 11 w 58"/>
                <a:gd name="T47" fmla="*/ 36 h 88"/>
                <a:gd name="T48" fmla="*/ 15 w 58"/>
                <a:gd name="T49" fmla="*/ 40 h 88"/>
                <a:gd name="T50" fmla="*/ 23 w 58"/>
                <a:gd name="T51" fmla="*/ 57 h 88"/>
                <a:gd name="T52" fmla="*/ 36 w 58"/>
                <a:gd name="T53" fmla="*/ 57 h 88"/>
                <a:gd name="T54" fmla="*/ 44 w 58"/>
                <a:gd name="T55" fmla="*/ 40 h 88"/>
                <a:gd name="T56" fmla="*/ 47 w 58"/>
                <a:gd name="T57" fmla="*/ 36 h 88"/>
                <a:gd name="T58" fmla="*/ 51 w 58"/>
                <a:gd name="T59" fmla="*/ 26 h 88"/>
                <a:gd name="T60" fmla="*/ 29 w 58"/>
                <a:gd name="T61" fmla="*/ 7 h 88"/>
                <a:gd name="T62" fmla="*/ 40 w 58"/>
                <a:gd name="T63" fmla="*/ 27 h 88"/>
                <a:gd name="T64" fmla="*/ 38 w 58"/>
                <a:gd name="T65" fmla="*/ 26 h 88"/>
                <a:gd name="T66" fmla="*/ 29 w 58"/>
                <a:gd name="T67" fmla="*/ 20 h 88"/>
                <a:gd name="T68" fmla="*/ 27 w 58"/>
                <a:gd name="T69" fmla="*/ 18 h 88"/>
                <a:gd name="T70" fmla="*/ 29 w 58"/>
                <a:gd name="T71" fmla="*/ 17 h 88"/>
                <a:gd name="T72" fmla="*/ 42 w 58"/>
                <a:gd name="T73" fmla="*/ 26 h 88"/>
                <a:gd name="T74" fmla="*/ 40 w 58"/>
                <a:gd name="T75"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88">
                  <a:moveTo>
                    <a:pt x="52" y="41"/>
                  </a:moveTo>
                  <a:cubicBezTo>
                    <a:pt x="48" y="45"/>
                    <a:pt x="43" y="51"/>
                    <a:pt x="43" y="57"/>
                  </a:cubicBezTo>
                  <a:cubicBezTo>
                    <a:pt x="44" y="58"/>
                    <a:pt x="45" y="60"/>
                    <a:pt x="45" y="62"/>
                  </a:cubicBezTo>
                  <a:cubicBezTo>
                    <a:pt x="45" y="63"/>
                    <a:pt x="45" y="65"/>
                    <a:pt x="44" y="66"/>
                  </a:cubicBezTo>
                  <a:cubicBezTo>
                    <a:pt x="45" y="67"/>
                    <a:pt x="45" y="68"/>
                    <a:pt x="45" y="69"/>
                  </a:cubicBezTo>
                  <a:cubicBezTo>
                    <a:pt x="45" y="71"/>
                    <a:pt x="44" y="73"/>
                    <a:pt x="43" y="74"/>
                  </a:cubicBezTo>
                  <a:cubicBezTo>
                    <a:pt x="43" y="75"/>
                    <a:pt x="44" y="76"/>
                    <a:pt x="44" y="77"/>
                  </a:cubicBezTo>
                  <a:cubicBezTo>
                    <a:pt x="44" y="80"/>
                    <a:pt x="41" y="82"/>
                    <a:pt x="37" y="82"/>
                  </a:cubicBezTo>
                  <a:cubicBezTo>
                    <a:pt x="36" y="85"/>
                    <a:pt x="33" y="88"/>
                    <a:pt x="29" y="88"/>
                  </a:cubicBezTo>
                  <a:cubicBezTo>
                    <a:pt x="25" y="88"/>
                    <a:pt x="22" y="85"/>
                    <a:pt x="21" y="82"/>
                  </a:cubicBezTo>
                  <a:cubicBezTo>
                    <a:pt x="17" y="82"/>
                    <a:pt x="14" y="80"/>
                    <a:pt x="14" y="77"/>
                  </a:cubicBezTo>
                  <a:cubicBezTo>
                    <a:pt x="14" y="76"/>
                    <a:pt x="15" y="75"/>
                    <a:pt x="15" y="74"/>
                  </a:cubicBezTo>
                  <a:cubicBezTo>
                    <a:pt x="14" y="73"/>
                    <a:pt x="13" y="71"/>
                    <a:pt x="13" y="69"/>
                  </a:cubicBezTo>
                  <a:cubicBezTo>
                    <a:pt x="13" y="68"/>
                    <a:pt x="13" y="67"/>
                    <a:pt x="14" y="66"/>
                  </a:cubicBezTo>
                  <a:cubicBezTo>
                    <a:pt x="13" y="65"/>
                    <a:pt x="13" y="63"/>
                    <a:pt x="13" y="62"/>
                  </a:cubicBezTo>
                  <a:cubicBezTo>
                    <a:pt x="13" y="60"/>
                    <a:pt x="14" y="58"/>
                    <a:pt x="15" y="57"/>
                  </a:cubicBezTo>
                  <a:cubicBezTo>
                    <a:pt x="15" y="51"/>
                    <a:pt x="10" y="45"/>
                    <a:pt x="6" y="41"/>
                  </a:cubicBezTo>
                  <a:cubicBezTo>
                    <a:pt x="2" y="37"/>
                    <a:pt x="0" y="31"/>
                    <a:pt x="0" y="26"/>
                  </a:cubicBezTo>
                  <a:cubicBezTo>
                    <a:pt x="0" y="10"/>
                    <a:pt x="15" y="0"/>
                    <a:pt x="29" y="0"/>
                  </a:cubicBezTo>
                  <a:cubicBezTo>
                    <a:pt x="43" y="0"/>
                    <a:pt x="58" y="10"/>
                    <a:pt x="58" y="26"/>
                  </a:cubicBezTo>
                  <a:cubicBezTo>
                    <a:pt x="58" y="31"/>
                    <a:pt x="56" y="37"/>
                    <a:pt x="52" y="41"/>
                  </a:cubicBezTo>
                  <a:close/>
                  <a:moveTo>
                    <a:pt x="29" y="7"/>
                  </a:moveTo>
                  <a:cubicBezTo>
                    <a:pt x="19" y="7"/>
                    <a:pt x="7" y="14"/>
                    <a:pt x="7" y="26"/>
                  </a:cubicBezTo>
                  <a:cubicBezTo>
                    <a:pt x="7" y="29"/>
                    <a:pt x="9" y="33"/>
                    <a:pt x="11" y="36"/>
                  </a:cubicBezTo>
                  <a:cubicBezTo>
                    <a:pt x="12" y="37"/>
                    <a:pt x="13" y="38"/>
                    <a:pt x="15" y="40"/>
                  </a:cubicBezTo>
                  <a:cubicBezTo>
                    <a:pt x="19" y="44"/>
                    <a:pt x="22" y="50"/>
                    <a:pt x="23" y="57"/>
                  </a:cubicBezTo>
                  <a:cubicBezTo>
                    <a:pt x="36" y="57"/>
                    <a:pt x="36" y="57"/>
                    <a:pt x="36" y="57"/>
                  </a:cubicBezTo>
                  <a:cubicBezTo>
                    <a:pt x="36" y="50"/>
                    <a:pt x="40" y="44"/>
                    <a:pt x="44" y="40"/>
                  </a:cubicBezTo>
                  <a:cubicBezTo>
                    <a:pt x="45" y="38"/>
                    <a:pt x="46" y="37"/>
                    <a:pt x="47" y="36"/>
                  </a:cubicBezTo>
                  <a:cubicBezTo>
                    <a:pt x="49" y="33"/>
                    <a:pt x="51" y="29"/>
                    <a:pt x="51" y="26"/>
                  </a:cubicBezTo>
                  <a:cubicBezTo>
                    <a:pt x="51" y="14"/>
                    <a:pt x="39" y="7"/>
                    <a:pt x="29" y="7"/>
                  </a:cubicBezTo>
                  <a:close/>
                  <a:moveTo>
                    <a:pt x="40" y="27"/>
                  </a:moveTo>
                  <a:cubicBezTo>
                    <a:pt x="39" y="27"/>
                    <a:pt x="38" y="27"/>
                    <a:pt x="38" y="26"/>
                  </a:cubicBezTo>
                  <a:cubicBezTo>
                    <a:pt x="38" y="22"/>
                    <a:pt x="32" y="20"/>
                    <a:pt x="29" y="20"/>
                  </a:cubicBezTo>
                  <a:cubicBezTo>
                    <a:pt x="28" y="20"/>
                    <a:pt x="27" y="19"/>
                    <a:pt x="27" y="18"/>
                  </a:cubicBezTo>
                  <a:cubicBezTo>
                    <a:pt x="27" y="17"/>
                    <a:pt x="28" y="17"/>
                    <a:pt x="29" y="17"/>
                  </a:cubicBezTo>
                  <a:cubicBezTo>
                    <a:pt x="34" y="17"/>
                    <a:pt x="42" y="19"/>
                    <a:pt x="42" y="26"/>
                  </a:cubicBezTo>
                  <a:cubicBezTo>
                    <a:pt x="42" y="27"/>
                    <a:pt x="41" y="27"/>
                    <a:pt x="40" y="27"/>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3" name="Freeform 359"/>
            <p:cNvSpPr>
              <a:spLocks noEditPoints="1"/>
            </p:cNvSpPr>
            <p:nvPr/>
          </p:nvSpPr>
          <p:spPr bwMode="auto">
            <a:xfrm>
              <a:off x="3841751" y="882650"/>
              <a:ext cx="757767" cy="556684"/>
            </a:xfrm>
            <a:custGeom>
              <a:avLst/>
              <a:gdLst>
                <a:gd name="T0" fmla="*/ 241 w 302"/>
                <a:gd name="T1" fmla="*/ 222 h 222"/>
                <a:gd name="T2" fmla="*/ 70 w 302"/>
                <a:gd name="T3" fmla="*/ 222 h 222"/>
                <a:gd name="T4" fmla="*/ 0 w 302"/>
                <a:gd name="T5" fmla="*/ 151 h 222"/>
                <a:gd name="T6" fmla="*/ 40 w 302"/>
                <a:gd name="T7" fmla="*/ 88 h 222"/>
                <a:gd name="T8" fmla="*/ 40 w 302"/>
                <a:gd name="T9" fmla="*/ 81 h 222"/>
                <a:gd name="T10" fmla="*/ 120 w 302"/>
                <a:gd name="T11" fmla="*/ 0 h 222"/>
                <a:gd name="T12" fmla="*/ 195 w 302"/>
                <a:gd name="T13" fmla="*/ 50 h 222"/>
                <a:gd name="T14" fmla="*/ 221 w 302"/>
                <a:gd name="T15" fmla="*/ 40 h 222"/>
                <a:gd name="T16" fmla="*/ 261 w 302"/>
                <a:gd name="T17" fmla="*/ 81 h 222"/>
                <a:gd name="T18" fmla="*/ 255 w 302"/>
                <a:gd name="T19" fmla="*/ 103 h 222"/>
                <a:gd name="T20" fmla="*/ 302 w 302"/>
                <a:gd name="T21" fmla="*/ 161 h 222"/>
                <a:gd name="T22" fmla="*/ 241 w 302"/>
                <a:gd name="T23" fmla="*/ 222 h 222"/>
                <a:gd name="T24" fmla="*/ 200 w 302"/>
                <a:gd name="T25" fmla="*/ 112 h 222"/>
                <a:gd name="T26" fmla="*/ 144 w 302"/>
                <a:gd name="T27" fmla="*/ 57 h 222"/>
                <a:gd name="T28" fmla="*/ 141 w 302"/>
                <a:gd name="T29" fmla="*/ 56 h 222"/>
                <a:gd name="T30" fmla="*/ 137 w 302"/>
                <a:gd name="T31" fmla="*/ 57 h 222"/>
                <a:gd name="T32" fmla="*/ 82 w 302"/>
                <a:gd name="T33" fmla="*/ 112 h 222"/>
                <a:gd name="T34" fmla="*/ 80 w 302"/>
                <a:gd name="T35" fmla="*/ 116 h 222"/>
                <a:gd name="T36" fmla="*/ 85 w 302"/>
                <a:gd name="T37" fmla="*/ 121 h 222"/>
                <a:gd name="T38" fmla="*/ 120 w 302"/>
                <a:gd name="T39" fmla="*/ 121 h 222"/>
                <a:gd name="T40" fmla="*/ 120 w 302"/>
                <a:gd name="T41" fmla="*/ 176 h 222"/>
                <a:gd name="T42" fmla="*/ 125 w 302"/>
                <a:gd name="T43" fmla="*/ 182 h 222"/>
                <a:gd name="T44" fmla="*/ 156 w 302"/>
                <a:gd name="T45" fmla="*/ 182 h 222"/>
                <a:gd name="T46" fmla="*/ 161 w 302"/>
                <a:gd name="T47" fmla="*/ 176 h 222"/>
                <a:gd name="T48" fmla="*/ 161 w 302"/>
                <a:gd name="T49" fmla="*/ 121 h 222"/>
                <a:gd name="T50" fmla="*/ 196 w 302"/>
                <a:gd name="T51" fmla="*/ 121 h 222"/>
                <a:gd name="T52" fmla="*/ 201 w 302"/>
                <a:gd name="T53" fmla="*/ 116 h 222"/>
                <a:gd name="T54" fmla="*/ 200 w 302"/>
                <a:gd name="T55"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2" h="222">
                  <a:moveTo>
                    <a:pt x="241" y="222"/>
                  </a:moveTo>
                  <a:cubicBezTo>
                    <a:pt x="70" y="222"/>
                    <a:pt x="70" y="222"/>
                    <a:pt x="70" y="222"/>
                  </a:cubicBezTo>
                  <a:cubicBezTo>
                    <a:pt x="31" y="222"/>
                    <a:pt x="0" y="190"/>
                    <a:pt x="0" y="151"/>
                  </a:cubicBezTo>
                  <a:cubicBezTo>
                    <a:pt x="0" y="124"/>
                    <a:pt x="15" y="99"/>
                    <a:pt x="40" y="88"/>
                  </a:cubicBezTo>
                  <a:cubicBezTo>
                    <a:pt x="40" y="85"/>
                    <a:pt x="40" y="83"/>
                    <a:pt x="40" y="81"/>
                  </a:cubicBezTo>
                  <a:cubicBezTo>
                    <a:pt x="40" y="36"/>
                    <a:pt x="76" y="0"/>
                    <a:pt x="120" y="0"/>
                  </a:cubicBezTo>
                  <a:cubicBezTo>
                    <a:pt x="153" y="0"/>
                    <a:pt x="183" y="20"/>
                    <a:pt x="195" y="50"/>
                  </a:cubicBezTo>
                  <a:cubicBezTo>
                    <a:pt x="202" y="44"/>
                    <a:pt x="212" y="40"/>
                    <a:pt x="221" y="40"/>
                  </a:cubicBezTo>
                  <a:cubicBezTo>
                    <a:pt x="243" y="40"/>
                    <a:pt x="261" y="59"/>
                    <a:pt x="261" y="81"/>
                  </a:cubicBezTo>
                  <a:cubicBezTo>
                    <a:pt x="261" y="89"/>
                    <a:pt x="259" y="96"/>
                    <a:pt x="255" y="103"/>
                  </a:cubicBezTo>
                  <a:cubicBezTo>
                    <a:pt x="282" y="109"/>
                    <a:pt x="302" y="133"/>
                    <a:pt x="302" y="161"/>
                  </a:cubicBezTo>
                  <a:cubicBezTo>
                    <a:pt x="302" y="195"/>
                    <a:pt x="275" y="222"/>
                    <a:pt x="241" y="222"/>
                  </a:cubicBezTo>
                  <a:close/>
                  <a:moveTo>
                    <a:pt x="200" y="112"/>
                  </a:moveTo>
                  <a:cubicBezTo>
                    <a:pt x="144" y="57"/>
                    <a:pt x="144" y="57"/>
                    <a:pt x="144" y="57"/>
                  </a:cubicBezTo>
                  <a:cubicBezTo>
                    <a:pt x="143" y="56"/>
                    <a:pt x="142" y="56"/>
                    <a:pt x="141" y="56"/>
                  </a:cubicBezTo>
                  <a:cubicBezTo>
                    <a:pt x="139" y="56"/>
                    <a:pt x="138" y="56"/>
                    <a:pt x="137" y="57"/>
                  </a:cubicBezTo>
                  <a:cubicBezTo>
                    <a:pt x="82" y="112"/>
                    <a:pt x="82" y="112"/>
                    <a:pt x="82" y="112"/>
                  </a:cubicBezTo>
                  <a:cubicBezTo>
                    <a:pt x="81" y="113"/>
                    <a:pt x="80" y="115"/>
                    <a:pt x="80" y="116"/>
                  </a:cubicBezTo>
                  <a:cubicBezTo>
                    <a:pt x="80" y="119"/>
                    <a:pt x="82" y="121"/>
                    <a:pt x="85" y="121"/>
                  </a:cubicBezTo>
                  <a:cubicBezTo>
                    <a:pt x="120" y="121"/>
                    <a:pt x="120" y="121"/>
                    <a:pt x="120" y="121"/>
                  </a:cubicBezTo>
                  <a:cubicBezTo>
                    <a:pt x="120" y="176"/>
                    <a:pt x="120" y="176"/>
                    <a:pt x="120" y="176"/>
                  </a:cubicBezTo>
                  <a:cubicBezTo>
                    <a:pt x="120" y="179"/>
                    <a:pt x="123" y="182"/>
                    <a:pt x="125" y="182"/>
                  </a:cubicBezTo>
                  <a:cubicBezTo>
                    <a:pt x="156" y="182"/>
                    <a:pt x="156" y="182"/>
                    <a:pt x="156" y="182"/>
                  </a:cubicBezTo>
                  <a:cubicBezTo>
                    <a:pt x="158" y="182"/>
                    <a:pt x="161" y="179"/>
                    <a:pt x="161" y="176"/>
                  </a:cubicBezTo>
                  <a:cubicBezTo>
                    <a:pt x="161" y="121"/>
                    <a:pt x="161" y="121"/>
                    <a:pt x="161" y="121"/>
                  </a:cubicBezTo>
                  <a:cubicBezTo>
                    <a:pt x="196" y="121"/>
                    <a:pt x="196" y="121"/>
                    <a:pt x="196" y="121"/>
                  </a:cubicBezTo>
                  <a:cubicBezTo>
                    <a:pt x="199" y="121"/>
                    <a:pt x="201" y="119"/>
                    <a:pt x="201" y="116"/>
                  </a:cubicBezTo>
                  <a:cubicBezTo>
                    <a:pt x="201" y="115"/>
                    <a:pt x="201" y="113"/>
                    <a:pt x="200" y="112"/>
                  </a:cubicBezTo>
                  <a:close/>
                </a:path>
              </a:pathLst>
            </a:custGeom>
            <a:solidFill>
              <a:srgbClr val="29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4" name="Freeform 48"/>
            <p:cNvSpPr>
              <a:spLocks noEditPoints="1"/>
            </p:cNvSpPr>
            <p:nvPr/>
          </p:nvSpPr>
          <p:spPr bwMode="auto">
            <a:xfrm>
              <a:off x="5543552" y="3735918"/>
              <a:ext cx="80433" cy="93133"/>
            </a:xfrm>
            <a:custGeom>
              <a:avLst/>
              <a:gdLst>
                <a:gd name="T0" fmla="*/ 32 w 32"/>
                <a:gd name="T1" fmla="*/ 11 h 37"/>
                <a:gd name="T2" fmla="*/ 32 w 32"/>
                <a:gd name="T3" fmla="*/ 35 h 37"/>
                <a:gd name="T4" fmla="*/ 30 w 32"/>
                <a:gd name="T5" fmla="*/ 37 h 37"/>
                <a:gd name="T6" fmla="*/ 2 w 32"/>
                <a:gd name="T7" fmla="*/ 37 h 37"/>
                <a:gd name="T8" fmla="*/ 0 w 32"/>
                <a:gd name="T9" fmla="*/ 35 h 37"/>
                <a:gd name="T10" fmla="*/ 0 w 32"/>
                <a:gd name="T11" fmla="*/ 2 h 37"/>
                <a:gd name="T12" fmla="*/ 2 w 32"/>
                <a:gd name="T13" fmla="*/ 0 h 37"/>
                <a:gd name="T14" fmla="*/ 21 w 32"/>
                <a:gd name="T15" fmla="*/ 0 h 37"/>
                <a:gd name="T16" fmla="*/ 24 w 32"/>
                <a:gd name="T17" fmla="*/ 1 h 37"/>
                <a:gd name="T18" fmla="*/ 30 w 32"/>
                <a:gd name="T19" fmla="*/ 8 h 37"/>
                <a:gd name="T20" fmla="*/ 32 w 32"/>
                <a:gd name="T21" fmla="*/ 11 h 37"/>
                <a:gd name="T22" fmla="*/ 29 w 32"/>
                <a:gd name="T23" fmla="*/ 13 h 37"/>
                <a:gd name="T24" fmla="*/ 21 w 32"/>
                <a:gd name="T25" fmla="*/ 13 h 37"/>
                <a:gd name="T26" fmla="*/ 19 w 32"/>
                <a:gd name="T27" fmla="*/ 11 h 37"/>
                <a:gd name="T28" fmla="*/ 19 w 32"/>
                <a:gd name="T29" fmla="*/ 2 h 37"/>
                <a:gd name="T30" fmla="*/ 2 w 32"/>
                <a:gd name="T31" fmla="*/ 2 h 37"/>
                <a:gd name="T32" fmla="*/ 2 w 32"/>
                <a:gd name="T33" fmla="*/ 34 h 37"/>
                <a:gd name="T34" fmla="*/ 29 w 32"/>
                <a:gd name="T35" fmla="*/ 34 h 37"/>
                <a:gd name="T36" fmla="*/ 29 w 32"/>
                <a:gd name="T37" fmla="*/ 13 h 37"/>
                <a:gd name="T38" fmla="*/ 21 w 32"/>
                <a:gd name="T39" fmla="*/ 10 h 37"/>
                <a:gd name="T40" fmla="*/ 29 w 32"/>
                <a:gd name="T41" fmla="*/ 10 h 37"/>
                <a:gd name="T42" fmla="*/ 29 w 32"/>
                <a:gd name="T43" fmla="*/ 9 h 37"/>
                <a:gd name="T44" fmla="*/ 22 w 32"/>
                <a:gd name="T45" fmla="*/ 3 h 37"/>
                <a:gd name="T46" fmla="*/ 21 w 32"/>
                <a:gd name="T47" fmla="*/ 2 h 37"/>
                <a:gd name="T48" fmla="*/ 21 w 32"/>
                <a:gd name="T49"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7">
                  <a:moveTo>
                    <a:pt x="32" y="11"/>
                  </a:moveTo>
                  <a:cubicBezTo>
                    <a:pt x="32" y="35"/>
                    <a:pt x="32" y="35"/>
                    <a:pt x="32" y="35"/>
                  </a:cubicBezTo>
                  <a:cubicBezTo>
                    <a:pt x="32" y="36"/>
                    <a:pt x="31" y="37"/>
                    <a:pt x="30" y="37"/>
                  </a:cubicBezTo>
                  <a:cubicBezTo>
                    <a:pt x="2" y="37"/>
                    <a:pt x="2" y="37"/>
                    <a:pt x="2" y="37"/>
                  </a:cubicBezTo>
                  <a:cubicBezTo>
                    <a:pt x="1" y="37"/>
                    <a:pt x="0" y="36"/>
                    <a:pt x="0" y="35"/>
                  </a:cubicBezTo>
                  <a:cubicBezTo>
                    <a:pt x="0" y="2"/>
                    <a:pt x="0" y="2"/>
                    <a:pt x="0" y="2"/>
                  </a:cubicBezTo>
                  <a:cubicBezTo>
                    <a:pt x="0" y="1"/>
                    <a:pt x="1" y="0"/>
                    <a:pt x="2" y="0"/>
                  </a:cubicBezTo>
                  <a:cubicBezTo>
                    <a:pt x="21" y="0"/>
                    <a:pt x="21" y="0"/>
                    <a:pt x="21" y="0"/>
                  </a:cubicBezTo>
                  <a:cubicBezTo>
                    <a:pt x="22" y="0"/>
                    <a:pt x="23" y="0"/>
                    <a:pt x="24" y="1"/>
                  </a:cubicBezTo>
                  <a:cubicBezTo>
                    <a:pt x="30" y="8"/>
                    <a:pt x="30" y="8"/>
                    <a:pt x="30" y="8"/>
                  </a:cubicBezTo>
                  <a:cubicBezTo>
                    <a:pt x="31" y="8"/>
                    <a:pt x="32" y="10"/>
                    <a:pt x="32" y="11"/>
                  </a:cubicBezTo>
                  <a:close/>
                  <a:moveTo>
                    <a:pt x="29" y="13"/>
                  </a:moveTo>
                  <a:cubicBezTo>
                    <a:pt x="21" y="13"/>
                    <a:pt x="21" y="13"/>
                    <a:pt x="21" y="13"/>
                  </a:cubicBezTo>
                  <a:cubicBezTo>
                    <a:pt x="19" y="13"/>
                    <a:pt x="19" y="12"/>
                    <a:pt x="19" y="11"/>
                  </a:cubicBezTo>
                  <a:cubicBezTo>
                    <a:pt x="19" y="2"/>
                    <a:pt x="19" y="2"/>
                    <a:pt x="19" y="2"/>
                  </a:cubicBezTo>
                  <a:cubicBezTo>
                    <a:pt x="2" y="2"/>
                    <a:pt x="2" y="2"/>
                    <a:pt x="2" y="2"/>
                  </a:cubicBezTo>
                  <a:cubicBezTo>
                    <a:pt x="2" y="34"/>
                    <a:pt x="2" y="34"/>
                    <a:pt x="2" y="34"/>
                  </a:cubicBezTo>
                  <a:cubicBezTo>
                    <a:pt x="29" y="34"/>
                    <a:pt x="29" y="34"/>
                    <a:pt x="29" y="34"/>
                  </a:cubicBezTo>
                  <a:lnTo>
                    <a:pt x="29" y="13"/>
                  </a:lnTo>
                  <a:close/>
                  <a:moveTo>
                    <a:pt x="21" y="10"/>
                  </a:moveTo>
                  <a:cubicBezTo>
                    <a:pt x="29" y="10"/>
                    <a:pt x="29" y="10"/>
                    <a:pt x="29" y="10"/>
                  </a:cubicBezTo>
                  <a:cubicBezTo>
                    <a:pt x="29" y="9"/>
                    <a:pt x="29" y="9"/>
                    <a:pt x="29" y="9"/>
                  </a:cubicBezTo>
                  <a:cubicBezTo>
                    <a:pt x="22" y="3"/>
                    <a:pt x="22" y="3"/>
                    <a:pt x="22" y="3"/>
                  </a:cubicBezTo>
                  <a:cubicBezTo>
                    <a:pt x="21" y="2"/>
                    <a:pt x="21" y="2"/>
                    <a:pt x="21" y="2"/>
                  </a:cubicBezTo>
                  <a:lnTo>
                    <a:pt x="21" y="10"/>
                  </a:lnTo>
                  <a:close/>
                </a:path>
              </a:pathLst>
            </a:custGeom>
            <a:solidFill>
              <a:srgbClr val="C039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nvGrpSpPr>
            <p:cNvPr id="455" name="Group 454"/>
            <p:cNvGrpSpPr/>
            <p:nvPr/>
          </p:nvGrpSpPr>
          <p:grpSpPr>
            <a:xfrm>
              <a:off x="4620684" y="14817"/>
              <a:ext cx="5234517" cy="4942416"/>
              <a:chOff x="3465513" y="11113"/>
              <a:chExt cx="3925888" cy="3706812"/>
            </a:xfrm>
            <a:solidFill>
              <a:srgbClr val="C0392B"/>
            </a:solidFill>
          </p:grpSpPr>
          <p:sp>
            <p:nvSpPr>
              <p:cNvPr id="629" name="Freeform 28"/>
              <p:cNvSpPr>
                <a:spLocks noEditPoints="1"/>
              </p:cNvSpPr>
              <p:nvPr/>
            </p:nvSpPr>
            <p:spPr bwMode="auto">
              <a:xfrm>
                <a:off x="4618038" y="3303588"/>
                <a:ext cx="111125" cy="112713"/>
              </a:xfrm>
              <a:custGeom>
                <a:avLst/>
                <a:gdLst>
                  <a:gd name="T0" fmla="*/ 55 w 59"/>
                  <a:gd name="T1" fmla="*/ 29 h 60"/>
                  <a:gd name="T2" fmla="*/ 51 w 59"/>
                  <a:gd name="T3" fmla="*/ 4 h 60"/>
                  <a:gd name="T4" fmla="*/ 50 w 59"/>
                  <a:gd name="T5" fmla="*/ 0 h 60"/>
                  <a:gd name="T6" fmla="*/ 29 w 59"/>
                  <a:gd name="T7" fmla="*/ 4 h 60"/>
                  <a:gd name="T8" fmla="*/ 24 w 59"/>
                  <a:gd name="T9" fmla="*/ 2 h 60"/>
                  <a:gd name="T10" fmla="*/ 21 w 59"/>
                  <a:gd name="T11" fmla="*/ 6 h 60"/>
                  <a:gd name="T12" fmla="*/ 1 w 59"/>
                  <a:gd name="T13" fmla="*/ 12 h 60"/>
                  <a:gd name="T14" fmla="*/ 2 w 59"/>
                  <a:gd name="T15" fmla="*/ 16 h 60"/>
                  <a:gd name="T16" fmla="*/ 10 w 59"/>
                  <a:gd name="T17" fmla="*/ 40 h 60"/>
                  <a:gd name="T18" fmla="*/ 9 w 59"/>
                  <a:gd name="T19" fmla="*/ 46 h 60"/>
                  <a:gd name="T20" fmla="*/ 15 w 59"/>
                  <a:gd name="T21" fmla="*/ 48 h 60"/>
                  <a:gd name="T22" fmla="*/ 33 w 59"/>
                  <a:gd name="T23" fmla="*/ 45 h 60"/>
                  <a:gd name="T24" fmla="*/ 26 w 59"/>
                  <a:gd name="T25" fmla="*/ 54 h 60"/>
                  <a:gd name="T26" fmla="*/ 28 w 59"/>
                  <a:gd name="T27" fmla="*/ 56 h 60"/>
                  <a:gd name="T28" fmla="*/ 35 w 59"/>
                  <a:gd name="T29" fmla="*/ 54 h 60"/>
                  <a:gd name="T30" fmla="*/ 37 w 59"/>
                  <a:gd name="T31" fmla="*/ 60 h 60"/>
                  <a:gd name="T32" fmla="*/ 39 w 59"/>
                  <a:gd name="T33" fmla="*/ 60 h 60"/>
                  <a:gd name="T34" fmla="*/ 39 w 59"/>
                  <a:gd name="T35" fmla="*/ 53 h 60"/>
                  <a:gd name="T36" fmla="*/ 46 w 59"/>
                  <a:gd name="T37" fmla="*/ 51 h 60"/>
                  <a:gd name="T38" fmla="*/ 47 w 59"/>
                  <a:gd name="T39" fmla="*/ 49 h 60"/>
                  <a:gd name="T40" fmla="*/ 36 w 59"/>
                  <a:gd name="T41" fmla="*/ 44 h 60"/>
                  <a:gd name="T42" fmla="*/ 54 w 59"/>
                  <a:gd name="T43" fmla="*/ 38 h 60"/>
                  <a:gd name="T44" fmla="*/ 59 w 59"/>
                  <a:gd name="T45" fmla="*/ 34 h 60"/>
                  <a:gd name="T46" fmla="*/ 51 w 59"/>
                  <a:gd name="T47" fmla="*/ 30 h 60"/>
                  <a:gd name="T48" fmla="*/ 16 w 59"/>
                  <a:gd name="T49" fmla="*/ 41 h 60"/>
                  <a:gd name="T50" fmla="*/ 8 w 59"/>
                  <a:gd name="T51" fmla="*/ 18 h 60"/>
                  <a:gd name="T52" fmla="*/ 43 w 59"/>
                  <a:gd name="T53" fmla="*/ 7 h 60"/>
                  <a:gd name="T54" fmla="*/ 51 w 59"/>
                  <a:gd name="T55" fmla="*/ 30 h 60"/>
                  <a:gd name="T56" fmla="*/ 32 w 59"/>
                  <a:gd name="T57" fmla="*/ 15 h 60"/>
                  <a:gd name="T58" fmla="*/ 30 w 59"/>
                  <a:gd name="T59" fmla="*/ 18 h 60"/>
                  <a:gd name="T60" fmla="*/ 36 w 59"/>
                  <a:gd name="T61" fmla="*/ 32 h 60"/>
                  <a:gd name="T62" fmla="*/ 38 w 59"/>
                  <a:gd name="T63" fmla="*/ 29 h 60"/>
                  <a:gd name="T64" fmla="*/ 44 w 59"/>
                  <a:gd name="T65" fmla="*/ 23 h 60"/>
                  <a:gd name="T66" fmla="*/ 41 w 59"/>
                  <a:gd name="T67" fmla="*/ 21 h 60"/>
                  <a:gd name="T68" fmla="*/ 40 w 59"/>
                  <a:gd name="T69" fmla="*/ 28 h 60"/>
                  <a:gd name="T70" fmla="*/ 44 w 59"/>
                  <a:gd name="T71" fmla="*/ 30 h 60"/>
                  <a:gd name="T72" fmla="*/ 44 w 59"/>
                  <a:gd name="T73" fmla="*/ 23 h 60"/>
                  <a:gd name="T74" fmla="*/ 19 w 59"/>
                  <a:gd name="T75" fmla="*/ 30 h 60"/>
                  <a:gd name="T76" fmla="*/ 17 w 59"/>
                  <a:gd name="T77" fmla="*/ 33 h 60"/>
                  <a:gd name="T78" fmla="*/ 20 w 59"/>
                  <a:gd name="T79" fmla="*/ 36 h 60"/>
                  <a:gd name="T80" fmla="*/ 22 w 59"/>
                  <a:gd name="T81" fmla="*/ 32 h 60"/>
                  <a:gd name="T82" fmla="*/ 25 w 59"/>
                  <a:gd name="T83" fmla="*/ 22 h 60"/>
                  <a:gd name="T84" fmla="*/ 23 w 59"/>
                  <a:gd name="T85" fmla="*/ 25 h 60"/>
                  <a:gd name="T86" fmla="*/ 28 w 59"/>
                  <a:gd name="T87" fmla="*/ 34 h 60"/>
                  <a:gd name="T88" fmla="*/ 30 w 59"/>
                  <a:gd name="T89"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0">
                    <a:moveTo>
                      <a:pt x="58" y="32"/>
                    </a:moveTo>
                    <a:cubicBezTo>
                      <a:pt x="56" y="32"/>
                      <a:pt x="55" y="30"/>
                      <a:pt x="55" y="29"/>
                    </a:cubicBezTo>
                    <a:cubicBezTo>
                      <a:pt x="49" y="8"/>
                      <a:pt x="49" y="8"/>
                      <a:pt x="49" y="8"/>
                    </a:cubicBezTo>
                    <a:cubicBezTo>
                      <a:pt x="49" y="6"/>
                      <a:pt x="50" y="5"/>
                      <a:pt x="51" y="4"/>
                    </a:cubicBezTo>
                    <a:cubicBezTo>
                      <a:pt x="51" y="4"/>
                      <a:pt x="51" y="3"/>
                      <a:pt x="51" y="2"/>
                    </a:cubicBezTo>
                    <a:cubicBezTo>
                      <a:pt x="50" y="0"/>
                      <a:pt x="50" y="0"/>
                      <a:pt x="50" y="0"/>
                    </a:cubicBezTo>
                    <a:cubicBezTo>
                      <a:pt x="48" y="0"/>
                      <a:pt x="46" y="0"/>
                      <a:pt x="45" y="0"/>
                    </a:cubicBezTo>
                    <a:cubicBezTo>
                      <a:pt x="29" y="4"/>
                      <a:pt x="29" y="4"/>
                      <a:pt x="29" y="4"/>
                    </a:cubicBezTo>
                    <a:cubicBezTo>
                      <a:pt x="28" y="5"/>
                      <a:pt x="26" y="4"/>
                      <a:pt x="25" y="4"/>
                    </a:cubicBezTo>
                    <a:cubicBezTo>
                      <a:pt x="25" y="3"/>
                      <a:pt x="24" y="2"/>
                      <a:pt x="24" y="2"/>
                    </a:cubicBezTo>
                    <a:cubicBezTo>
                      <a:pt x="24" y="2"/>
                      <a:pt x="24" y="3"/>
                      <a:pt x="24" y="4"/>
                    </a:cubicBezTo>
                    <a:cubicBezTo>
                      <a:pt x="23" y="5"/>
                      <a:pt x="22" y="6"/>
                      <a:pt x="21" y="6"/>
                    </a:cubicBezTo>
                    <a:cubicBezTo>
                      <a:pt x="5" y="10"/>
                      <a:pt x="5" y="10"/>
                      <a:pt x="5" y="10"/>
                    </a:cubicBezTo>
                    <a:cubicBezTo>
                      <a:pt x="4" y="11"/>
                      <a:pt x="2" y="12"/>
                      <a:pt x="1" y="12"/>
                    </a:cubicBezTo>
                    <a:cubicBezTo>
                      <a:pt x="1" y="12"/>
                      <a:pt x="0" y="13"/>
                      <a:pt x="1" y="14"/>
                    </a:cubicBezTo>
                    <a:cubicBezTo>
                      <a:pt x="1" y="16"/>
                      <a:pt x="2" y="16"/>
                      <a:pt x="2" y="16"/>
                    </a:cubicBezTo>
                    <a:cubicBezTo>
                      <a:pt x="3" y="16"/>
                      <a:pt x="4" y="18"/>
                      <a:pt x="5" y="19"/>
                    </a:cubicBezTo>
                    <a:cubicBezTo>
                      <a:pt x="10" y="40"/>
                      <a:pt x="10" y="40"/>
                      <a:pt x="10" y="40"/>
                    </a:cubicBezTo>
                    <a:cubicBezTo>
                      <a:pt x="10" y="41"/>
                      <a:pt x="10" y="43"/>
                      <a:pt x="9" y="44"/>
                    </a:cubicBezTo>
                    <a:cubicBezTo>
                      <a:pt x="9" y="44"/>
                      <a:pt x="8" y="45"/>
                      <a:pt x="9" y="46"/>
                    </a:cubicBezTo>
                    <a:cubicBezTo>
                      <a:pt x="9" y="48"/>
                      <a:pt x="10" y="48"/>
                      <a:pt x="10" y="48"/>
                    </a:cubicBezTo>
                    <a:cubicBezTo>
                      <a:pt x="11" y="48"/>
                      <a:pt x="13" y="48"/>
                      <a:pt x="15" y="48"/>
                    </a:cubicBezTo>
                    <a:cubicBezTo>
                      <a:pt x="30" y="44"/>
                      <a:pt x="30" y="44"/>
                      <a:pt x="30" y="44"/>
                    </a:cubicBezTo>
                    <a:cubicBezTo>
                      <a:pt x="31" y="43"/>
                      <a:pt x="32" y="44"/>
                      <a:pt x="33" y="45"/>
                    </a:cubicBezTo>
                    <a:cubicBezTo>
                      <a:pt x="33" y="46"/>
                      <a:pt x="32" y="48"/>
                      <a:pt x="31" y="49"/>
                    </a:cubicBezTo>
                    <a:cubicBezTo>
                      <a:pt x="26" y="54"/>
                      <a:pt x="26" y="54"/>
                      <a:pt x="26" y="54"/>
                    </a:cubicBezTo>
                    <a:cubicBezTo>
                      <a:pt x="25" y="55"/>
                      <a:pt x="25" y="56"/>
                      <a:pt x="25" y="56"/>
                    </a:cubicBezTo>
                    <a:cubicBezTo>
                      <a:pt x="25" y="57"/>
                      <a:pt x="27" y="57"/>
                      <a:pt x="28" y="56"/>
                    </a:cubicBezTo>
                    <a:cubicBezTo>
                      <a:pt x="32" y="53"/>
                      <a:pt x="32" y="53"/>
                      <a:pt x="32" y="53"/>
                    </a:cubicBezTo>
                    <a:cubicBezTo>
                      <a:pt x="33" y="52"/>
                      <a:pt x="34" y="52"/>
                      <a:pt x="35" y="54"/>
                    </a:cubicBezTo>
                    <a:cubicBezTo>
                      <a:pt x="35" y="56"/>
                      <a:pt x="35" y="56"/>
                      <a:pt x="35" y="56"/>
                    </a:cubicBezTo>
                    <a:cubicBezTo>
                      <a:pt x="36" y="57"/>
                      <a:pt x="37" y="59"/>
                      <a:pt x="37" y="60"/>
                    </a:cubicBezTo>
                    <a:cubicBezTo>
                      <a:pt x="37" y="60"/>
                      <a:pt x="37" y="60"/>
                      <a:pt x="38" y="60"/>
                    </a:cubicBezTo>
                    <a:cubicBezTo>
                      <a:pt x="39" y="60"/>
                      <a:pt x="39" y="60"/>
                      <a:pt x="39" y="60"/>
                    </a:cubicBezTo>
                    <a:cubicBezTo>
                      <a:pt x="40" y="58"/>
                      <a:pt x="40" y="56"/>
                      <a:pt x="39" y="55"/>
                    </a:cubicBezTo>
                    <a:cubicBezTo>
                      <a:pt x="39" y="53"/>
                      <a:pt x="39" y="53"/>
                      <a:pt x="39" y="53"/>
                    </a:cubicBezTo>
                    <a:cubicBezTo>
                      <a:pt x="38" y="51"/>
                      <a:pt x="39" y="50"/>
                      <a:pt x="40" y="51"/>
                    </a:cubicBezTo>
                    <a:cubicBezTo>
                      <a:pt x="46" y="51"/>
                      <a:pt x="46" y="51"/>
                      <a:pt x="46" y="51"/>
                    </a:cubicBezTo>
                    <a:cubicBezTo>
                      <a:pt x="47" y="51"/>
                      <a:pt x="49" y="51"/>
                      <a:pt x="49" y="51"/>
                    </a:cubicBezTo>
                    <a:cubicBezTo>
                      <a:pt x="49" y="50"/>
                      <a:pt x="48" y="49"/>
                      <a:pt x="47" y="49"/>
                    </a:cubicBezTo>
                    <a:cubicBezTo>
                      <a:pt x="39" y="47"/>
                      <a:pt x="39" y="47"/>
                      <a:pt x="39" y="47"/>
                    </a:cubicBezTo>
                    <a:cubicBezTo>
                      <a:pt x="38" y="46"/>
                      <a:pt x="37" y="45"/>
                      <a:pt x="36" y="44"/>
                    </a:cubicBezTo>
                    <a:cubicBezTo>
                      <a:pt x="36" y="43"/>
                      <a:pt x="37" y="42"/>
                      <a:pt x="38" y="42"/>
                    </a:cubicBezTo>
                    <a:cubicBezTo>
                      <a:pt x="54" y="38"/>
                      <a:pt x="54" y="38"/>
                      <a:pt x="54" y="38"/>
                    </a:cubicBezTo>
                    <a:cubicBezTo>
                      <a:pt x="56" y="37"/>
                      <a:pt x="58" y="36"/>
                      <a:pt x="59" y="36"/>
                    </a:cubicBezTo>
                    <a:cubicBezTo>
                      <a:pt x="59" y="36"/>
                      <a:pt x="59" y="35"/>
                      <a:pt x="59" y="34"/>
                    </a:cubicBezTo>
                    <a:cubicBezTo>
                      <a:pt x="58" y="32"/>
                      <a:pt x="58" y="32"/>
                      <a:pt x="58" y="32"/>
                    </a:cubicBezTo>
                    <a:close/>
                    <a:moveTo>
                      <a:pt x="51" y="30"/>
                    </a:moveTo>
                    <a:cubicBezTo>
                      <a:pt x="51" y="31"/>
                      <a:pt x="50" y="32"/>
                      <a:pt x="49" y="33"/>
                    </a:cubicBezTo>
                    <a:cubicBezTo>
                      <a:pt x="16" y="41"/>
                      <a:pt x="16" y="41"/>
                      <a:pt x="16" y="41"/>
                    </a:cubicBezTo>
                    <a:cubicBezTo>
                      <a:pt x="15" y="41"/>
                      <a:pt x="14" y="40"/>
                      <a:pt x="14" y="39"/>
                    </a:cubicBezTo>
                    <a:cubicBezTo>
                      <a:pt x="8" y="18"/>
                      <a:pt x="8" y="18"/>
                      <a:pt x="8" y="18"/>
                    </a:cubicBezTo>
                    <a:cubicBezTo>
                      <a:pt x="8" y="17"/>
                      <a:pt x="9" y="16"/>
                      <a:pt x="10" y="15"/>
                    </a:cubicBezTo>
                    <a:cubicBezTo>
                      <a:pt x="43" y="7"/>
                      <a:pt x="43" y="7"/>
                      <a:pt x="43" y="7"/>
                    </a:cubicBezTo>
                    <a:cubicBezTo>
                      <a:pt x="44" y="7"/>
                      <a:pt x="45" y="8"/>
                      <a:pt x="46" y="9"/>
                    </a:cubicBezTo>
                    <a:lnTo>
                      <a:pt x="51" y="30"/>
                    </a:lnTo>
                    <a:close/>
                    <a:moveTo>
                      <a:pt x="35" y="17"/>
                    </a:moveTo>
                    <a:cubicBezTo>
                      <a:pt x="34" y="15"/>
                      <a:pt x="33" y="14"/>
                      <a:pt x="32" y="15"/>
                    </a:cubicBezTo>
                    <a:cubicBezTo>
                      <a:pt x="31" y="15"/>
                      <a:pt x="31" y="15"/>
                      <a:pt x="31" y="15"/>
                    </a:cubicBezTo>
                    <a:cubicBezTo>
                      <a:pt x="30" y="15"/>
                      <a:pt x="29" y="16"/>
                      <a:pt x="30" y="18"/>
                    </a:cubicBezTo>
                    <a:cubicBezTo>
                      <a:pt x="33" y="30"/>
                      <a:pt x="33" y="30"/>
                      <a:pt x="33" y="30"/>
                    </a:cubicBezTo>
                    <a:cubicBezTo>
                      <a:pt x="33" y="31"/>
                      <a:pt x="34" y="32"/>
                      <a:pt x="36" y="32"/>
                    </a:cubicBezTo>
                    <a:cubicBezTo>
                      <a:pt x="36" y="32"/>
                      <a:pt x="36" y="32"/>
                      <a:pt x="36" y="32"/>
                    </a:cubicBezTo>
                    <a:cubicBezTo>
                      <a:pt x="37" y="31"/>
                      <a:pt x="38" y="30"/>
                      <a:pt x="38" y="29"/>
                    </a:cubicBezTo>
                    <a:lnTo>
                      <a:pt x="35" y="17"/>
                    </a:lnTo>
                    <a:close/>
                    <a:moveTo>
                      <a:pt x="44" y="23"/>
                    </a:moveTo>
                    <a:cubicBezTo>
                      <a:pt x="44" y="22"/>
                      <a:pt x="43" y="21"/>
                      <a:pt x="41" y="21"/>
                    </a:cubicBezTo>
                    <a:cubicBezTo>
                      <a:pt x="41" y="21"/>
                      <a:pt x="41" y="21"/>
                      <a:pt x="41" y="21"/>
                    </a:cubicBezTo>
                    <a:cubicBezTo>
                      <a:pt x="40" y="21"/>
                      <a:pt x="39" y="23"/>
                      <a:pt x="39" y="24"/>
                    </a:cubicBezTo>
                    <a:cubicBezTo>
                      <a:pt x="40" y="28"/>
                      <a:pt x="40" y="28"/>
                      <a:pt x="40" y="28"/>
                    </a:cubicBezTo>
                    <a:cubicBezTo>
                      <a:pt x="41" y="29"/>
                      <a:pt x="42" y="30"/>
                      <a:pt x="43" y="30"/>
                    </a:cubicBezTo>
                    <a:cubicBezTo>
                      <a:pt x="44" y="30"/>
                      <a:pt x="44" y="30"/>
                      <a:pt x="44" y="30"/>
                    </a:cubicBezTo>
                    <a:cubicBezTo>
                      <a:pt x="45" y="29"/>
                      <a:pt x="46" y="28"/>
                      <a:pt x="45" y="27"/>
                    </a:cubicBezTo>
                    <a:lnTo>
                      <a:pt x="44" y="23"/>
                    </a:lnTo>
                    <a:close/>
                    <a:moveTo>
                      <a:pt x="22" y="32"/>
                    </a:moveTo>
                    <a:cubicBezTo>
                      <a:pt x="22" y="30"/>
                      <a:pt x="21" y="30"/>
                      <a:pt x="19" y="30"/>
                    </a:cubicBezTo>
                    <a:cubicBezTo>
                      <a:pt x="19" y="30"/>
                      <a:pt x="19" y="30"/>
                      <a:pt x="19" y="30"/>
                    </a:cubicBezTo>
                    <a:cubicBezTo>
                      <a:pt x="18" y="30"/>
                      <a:pt x="17" y="32"/>
                      <a:pt x="17" y="33"/>
                    </a:cubicBezTo>
                    <a:cubicBezTo>
                      <a:pt x="17" y="34"/>
                      <a:pt x="17" y="34"/>
                      <a:pt x="17" y="34"/>
                    </a:cubicBezTo>
                    <a:cubicBezTo>
                      <a:pt x="18" y="35"/>
                      <a:pt x="19" y="36"/>
                      <a:pt x="20" y="36"/>
                    </a:cubicBezTo>
                    <a:cubicBezTo>
                      <a:pt x="21" y="35"/>
                      <a:pt x="21" y="35"/>
                      <a:pt x="21" y="35"/>
                    </a:cubicBezTo>
                    <a:cubicBezTo>
                      <a:pt x="22" y="35"/>
                      <a:pt x="23" y="34"/>
                      <a:pt x="22" y="32"/>
                    </a:cubicBezTo>
                    <a:close/>
                    <a:moveTo>
                      <a:pt x="28" y="24"/>
                    </a:moveTo>
                    <a:cubicBezTo>
                      <a:pt x="28" y="22"/>
                      <a:pt x="27" y="21"/>
                      <a:pt x="25" y="22"/>
                    </a:cubicBezTo>
                    <a:cubicBezTo>
                      <a:pt x="25" y="22"/>
                      <a:pt x="25" y="22"/>
                      <a:pt x="25" y="22"/>
                    </a:cubicBezTo>
                    <a:cubicBezTo>
                      <a:pt x="24" y="22"/>
                      <a:pt x="23" y="23"/>
                      <a:pt x="23" y="25"/>
                    </a:cubicBezTo>
                    <a:cubicBezTo>
                      <a:pt x="25" y="32"/>
                      <a:pt x="25" y="32"/>
                      <a:pt x="25" y="32"/>
                    </a:cubicBezTo>
                    <a:cubicBezTo>
                      <a:pt x="25" y="33"/>
                      <a:pt x="27" y="34"/>
                      <a:pt x="28" y="34"/>
                    </a:cubicBezTo>
                    <a:cubicBezTo>
                      <a:pt x="28" y="34"/>
                      <a:pt x="28" y="34"/>
                      <a:pt x="28" y="34"/>
                    </a:cubicBezTo>
                    <a:cubicBezTo>
                      <a:pt x="30" y="33"/>
                      <a:pt x="30" y="32"/>
                      <a:pt x="30" y="31"/>
                    </a:cubicBezTo>
                    <a:lnTo>
                      <a:pt x="2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0" name="Freeform 29"/>
              <p:cNvSpPr>
                <a:spLocks noEditPoints="1"/>
              </p:cNvSpPr>
              <p:nvPr/>
            </p:nvSpPr>
            <p:spPr bwMode="auto">
              <a:xfrm>
                <a:off x="4578351" y="3244850"/>
                <a:ext cx="61913" cy="60325"/>
              </a:xfrm>
              <a:custGeom>
                <a:avLst/>
                <a:gdLst>
                  <a:gd name="T0" fmla="*/ 3 w 33"/>
                  <a:gd name="T1" fmla="*/ 7 h 32"/>
                  <a:gd name="T2" fmla="*/ 7 w 33"/>
                  <a:gd name="T3" fmla="*/ 2 h 32"/>
                  <a:gd name="T4" fmla="*/ 25 w 33"/>
                  <a:gd name="T5" fmla="*/ 2 h 32"/>
                  <a:gd name="T6" fmla="*/ 30 w 33"/>
                  <a:gd name="T7" fmla="*/ 7 h 32"/>
                  <a:gd name="T8" fmla="*/ 3 w 33"/>
                  <a:gd name="T9" fmla="*/ 7 h 32"/>
                  <a:gd name="T10" fmla="*/ 16 w 33"/>
                  <a:gd name="T11" fmla="*/ 21 h 32"/>
                  <a:gd name="T12" fmla="*/ 8 w 33"/>
                  <a:gd name="T13" fmla="*/ 10 h 32"/>
                  <a:gd name="T14" fmla="*/ 12 w 33"/>
                  <a:gd name="T15" fmla="*/ 10 h 32"/>
                  <a:gd name="T16" fmla="*/ 16 w 33"/>
                  <a:gd name="T17" fmla="*/ 17 h 32"/>
                  <a:gd name="T18" fmla="*/ 21 w 33"/>
                  <a:gd name="T19" fmla="*/ 10 h 32"/>
                  <a:gd name="T20" fmla="*/ 24 w 33"/>
                  <a:gd name="T21" fmla="*/ 10 h 32"/>
                  <a:gd name="T22" fmla="*/ 16 w 33"/>
                  <a:gd name="T23" fmla="*/ 21 h 32"/>
                  <a:gd name="T24" fmla="*/ 32 w 33"/>
                  <a:gd name="T25" fmla="*/ 4 h 32"/>
                  <a:gd name="T26" fmla="*/ 28 w 33"/>
                  <a:gd name="T27" fmla="*/ 1 h 32"/>
                  <a:gd name="T28" fmla="*/ 25 w 33"/>
                  <a:gd name="T29" fmla="*/ 0 h 32"/>
                  <a:gd name="T30" fmla="*/ 7 w 33"/>
                  <a:gd name="T31" fmla="*/ 0 h 32"/>
                  <a:gd name="T32" fmla="*/ 5 w 33"/>
                  <a:gd name="T33" fmla="*/ 1 h 32"/>
                  <a:gd name="T34" fmla="*/ 1 w 33"/>
                  <a:gd name="T35" fmla="*/ 4 h 32"/>
                  <a:gd name="T36" fmla="*/ 0 w 33"/>
                  <a:gd name="T37" fmla="*/ 7 h 32"/>
                  <a:gd name="T38" fmla="*/ 4 w 33"/>
                  <a:gd name="T39" fmla="*/ 31 h 32"/>
                  <a:gd name="T40" fmla="*/ 5 w 33"/>
                  <a:gd name="T41" fmla="*/ 32 h 32"/>
                  <a:gd name="T42" fmla="*/ 27 w 33"/>
                  <a:gd name="T43" fmla="*/ 32 h 32"/>
                  <a:gd name="T44" fmla="*/ 29 w 33"/>
                  <a:gd name="T45" fmla="*/ 31 h 32"/>
                  <a:gd name="T46" fmla="*/ 33 w 33"/>
                  <a:gd name="T47" fmla="*/ 7 h 32"/>
                  <a:gd name="T48" fmla="*/ 32 w 33"/>
                  <a:gd name="T49"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32">
                    <a:moveTo>
                      <a:pt x="3" y="7"/>
                    </a:moveTo>
                    <a:cubicBezTo>
                      <a:pt x="7" y="2"/>
                      <a:pt x="7" y="2"/>
                      <a:pt x="7" y="2"/>
                    </a:cubicBezTo>
                    <a:cubicBezTo>
                      <a:pt x="25" y="2"/>
                      <a:pt x="25" y="2"/>
                      <a:pt x="25" y="2"/>
                    </a:cubicBezTo>
                    <a:cubicBezTo>
                      <a:pt x="30" y="7"/>
                      <a:pt x="30" y="7"/>
                      <a:pt x="30" y="7"/>
                    </a:cubicBezTo>
                    <a:lnTo>
                      <a:pt x="3" y="7"/>
                    </a:lnTo>
                    <a:close/>
                    <a:moveTo>
                      <a:pt x="16" y="21"/>
                    </a:moveTo>
                    <a:cubicBezTo>
                      <a:pt x="10" y="21"/>
                      <a:pt x="9" y="12"/>
                      <a:pt x="8" y="10"/>
                    </a:cubicBezTo>
                    <a:cubicBezTo>
                      <a:pt x="12" y="10"/>
                      <a:pt x="12" y="10"/>
                      <a:pt x="12" y="10"/>
                    </a:cubicBezTo>
                    <a:cubicBezTo>
                      <a:pt x="12" y="13"/>
                      <a:pt x="14" y="17"/>
                      <a:pt x="16" y="17"/>
                    </a:cubicBezTo>
                    <a:cubicBezTo>
                      <a:pt x="19" y="17"/>
                      <a:pt x="20" y="13"/>
                      <a:pt x="21" y="10"/>
                    </a:cubicBezTo>
                    <a:cubicBezTo>
                      <a:pt x="24" y="10"/>
                      <a:pt x="24" y="10"/>
                      <a:pt x="24" y="10"/>
                    </a:cubicBezTo>
                    <a:cubicBezTo>
                      <a:pt x="24" y="12"/>
                      <a:pt x="22" y="21"/>
                      <a:pt x="16" y="21"/>
                    </a:cubicBezTo>
                    <a:close/>
                    <a:moveTo>
                      <a:pt x="32" y="4"/>
                    </a:moveTo>
                    <a:cubicBezTo>
                      <a:pt x="31" y="4"/>
                      <a:pt x="28" y="1"/>
                      <a:pt x="28" y="1"/>
                    </a:cubicBezTo>
                    <a:cubicBezTo>
                      <a:pt x="27" y="0"/>
                      <a:pt x="26" y="0"/>
                      <a:pt x="25" y="0"/>
                    </a:cubicBezTo>
                    <a:cubicBezTo>
                      <a:pt x="7" y="0"/>
                      <a:pt x="7" y="0"/>
                      <a:pt x="7" y="0"/>
                    </a:cubicBezTo>
                    <a:cubicBezTo>
                      <a:pt x="6" y="0"/>
                      <a:pt x="5" y="0"/>
                      <a:pt x="5" y="1"/>
                    </a:cubicBezTo>
                    <a:cubicBezTo>
                      <a:pt x="4" y="1"/>
                      <a:pt x="1" y="4"/>
                      <a:pt x="1" y="4"/>
                    </a:cubicBezTo>
                    <a:cubicBezTo>
                      <a:pt x="0" y="5"/>
                      <a:pt x="0" y="5"/>
                      <a:pt x="0" y="7"/>
                    </a:cubicBezTo>
                    <a:cubicBezTo>
                      <a:pt x="0" y="8"/>
                      <a:pt x="4" y="31"/>
                      <a:pt x="4" y="31"/>
                    </a:cubicBezTo>
                    <a:cubicBezTo>
                      <a:pt x="4" y="32"/>
                      <a:pt x="4" y="32"/>
                      <a:pt x="5" y="32"/>
                    </a:cubicBezTo>
                    <a:cubicBezTo>
                      <a:pt x="27" y="32"/>
                      <a:pt x="27" y="32"/>
                      <a:pt x="27" y="32"/>
                    </a:cubicBezTo>
                    <a:cubicBezTo>
                      <a:pt x="28" y="32"/>
                      <a:pt x="29" y="32"/>
                      <a:pt x="29" y="31"/>
                    </a:cubicBezTo>
                    <a:cubicBezTo>
                      <a:pt x="29" y="31"/>
                      <a:pt x="33" y="8"/>
                      <a:pt x="33" y="7"/>
                    </a:cubicBezTo>
                    <a:cubicBezTo>
                      <a:pt x="33" y="5"/>
                      <a:pt x="32" y="5"/>
                      <a:pt x="3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1" name="Freeform 33"/>
              <p:cNvSpPr>
                <a:spLocks/>
              </p:cNvSpPr>
              <p:nvPr/>
            </p:nvSpPr>
            <p:spPr bwMode="auto">
              <a:xfrm>
                <a:off x="4248151" y="3181350"/>
                <a:ext cx="111125" cy="111125"/>
              </a:xfrm>
              <a:custGeom>
                <a:avLst/>
                <a:gdLst>
                  <a:gd name="T0" fmla="*/ 35 w 59"/>
                  <a:gd name="T1" fmla="*/ 34 h 59"/>
                  <a:gd name="T2" fmla="*/ 21 w 59"/>
                  <a:gd name="T3" fmla="*/ 42 h 59"/>
                  <a:gd name="T4" fmla="*/ 8 w 59"/>
                  <a:gd name="T5" fmla="*/ 42 h 59"/>
                  <a:gd name="T6" fmla="*/ 10 w 59"/>
                  <a:gd name="T7" fmla="*/ 55 h 59"/>
                  <a:gd name="T8" fmla="*/ 42 w 59"/>
                  <a:gd name="T9" fmla="*/ 41 h 59"/>
                  <a:gd name="T10" fmla="*/ 55 w 59"/>
                  <a:gd name="T11" fmla="*/ 9 h 59"/>
                  <a:gd name="T12" fmla="*/ 42 w 59"/>
                  <a:gd name="T13" fmla="*/ 8 h 59"/>
                  <a:gd name="T14" fmla="*/ 42 w 59"/>
                  <a:gd name="T15" fmla="*/ 21 h 59"/>
                  <a:gd name="T16" fmla="*/ 35 w 59"/>
                  <a:gd name="T17" fmla="*/ 3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5" y="34"/>
                    </a:moveTo>
                    <a:cubicBezTo>
                      <a:pt x="29" y="39"/>
                      <a:pt x="23" y="44"/>
                      <a:pt x="21" y="42"/>
                    </a:cubicBezTo>
                    <a:cubicBezTo>
                      <a:pt x="18" y="39"/>
                      <a:pt x="15" y="36"/>
                      <a:pt x="8" y="42"/>
                    </a:cubicBezTo>
                    <a:cubicBezTo>
                      <a:pt x="0" y="48"/>
                      <a:pt x="6" y="52"/>
                      <a:pt x="10" y="55"/>
                    </a:cubicBezTo>
                    <a:cubicBezTo>
                      <a:pt x="13" y="59"/>
                      <a:pt x="28" y="55"/>
                      <a:pt x="42" y="41"/>
                    </a:cubicBezTo>
                    <a:cubicBezTo>
                      <a:pt x="56" y="27"/>
                      <a:pt x="59" y="13"/>
                      <a:pt x="55" y="9"/>
                    </a:cubicBezTo>
                    <a:cubicBezTo>
                      <a:pt x="52" y="6"/>
                      <a:pt x="48" y="0"/>
                      <a:pt x="42" y="8"/>
                    </a:cubicBezTo>
                    <a:cubicBezTo>
                      <a:pt x="36" y="15"/>
                      <a:pt x="39" y="17"/>
                      <a:pt x="42" y="21"/>
                    </a:cubicBezTo>
                    <a:cubicBezTo>
                      <a:pt x="45" y="23"/>
                      <a:pt x="40" y="29"/>
                      <a:pt x="35"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2" name="Freeform 45"/>
              <p:cNvSpPr>
                <a:spLocks noEditPoints="1"/>
              </p:cNvSpPr>
              <p:nvPr/>
            </p:nvSpPr>
            <p:spPr bwMode="auto">
              <a:xfrm>
                <a:off x="4106863" y="3363913"/>
                <a:ext cx="114300" cy="119063"/>
              </a:xfrm>
              <a:custGeom>
                <a:avLst/>
                <a:gdLst>
                  <a:gd name="T0" fmla="*/ 49 w 61"/>
                  <a:gd name="T1" fmla="*/ 23 h 63"/>
                  <a:gd name="T2" fmla="*/ 42 w 61"/>
                  <a:gd name="T3" fmla="*/ 14 h 63"/>
                  <a:gd name="T4" fmla="*/ 44 w 61"/>
                  <a:gd name="T5" fmla="*/ 12 h 63"/>
                  <a:gd name="T6" fmla="*/ 49 w 61"/>
                  <a:gd name="T7" fmla="*/ 16 h 63"/>
                  <a:gd name="T8" fmla="*/ 52 w 61"/>
                  <a:gd name="T9" fmla="*/ 21 h 63"/>
                  <a:gd name="T10" fmla="*/ 49 w 61"/>
                  <a:gd name="T11" fmla="*/ 23 h 63"/>
                  <a:gd name="T12" fmla="*/ 56 w 61"/>
                  <a:gd name="T13" fmla="*/ 22 h 63"/>
                  <a:gd name="T14" fmla="*/ 52 w 61"/>
                  <a:gd name="T15" fmla="*/ 14 h 63"/>
                  <a:gd name="T16" fmla="*/ 44 w 61"/>
                  <a:gd name="T17" fmla="*/ 8 h 63"/>
                  <a:gd name="T18" fmla="*/ 40 w 61"/>
                  <a:gd name="T19" fmla="*/ 12 h 63"/>
                  <a:gd name="T20" fmla="*/ 36 w 61"/>
                  <a:gd name="T21" fmla="*/ 8 h 63"/>
                  <a:gd name="T22" fmla="*/ 6 w 61"/>
                  <a:gd name="T23" fmla="*/ 33 h 63"/>
                  <a:gd name="T24" fmla="*/ 25 w 61"/>
                  <a:gd name="T25" fmla="*/ 56 h 63"/>
                  <a:gd name="T26" fmla="*/ 55 w 61"/>
                  <a:gd name="T27" fmla="*/ 30 h 63"/>
                  <a:gd name="T28" fmla="*/ 51 w 61"/>
                  <a:gd name="T29" fmla="*/ 26 h 63"/>
                  <a:gd name="T30" fmla="*/ 56 w 61"/>
                  <a:gd name="T31" fmla="*/ 22 h 63"/>
                  <a:gd name="T32" fmla="*/ 24 w 61"/>
                  <a:gd name="T33" fmla="*/ 2 h 63"/>
                  <a:gd name="T34" fmla="*/ 2 w 61"/>
                  <a:gd name="T35" fmla="*/ 21 h 63"/>
                  <a:gd name="T36" fmla="*/ 2 w 61"/>
                  <a:gd name="T37" fmla="*/ 28 h 63"/>
                  <a:gd name="T38" fmla="*/ 4 w 61"/>
                  <a:gd name="T39" fmla="*/ 30 h 63"/>
                  <a:gd name="T40" fmla="*/ 34 w 61"/>
                  <a:gd name="T41" fmla="*/ 5 h 63"/>
                  <a:gd name="T42" fmla="*/ 32 w 61"/>
                  <a:gd name="T43" fmla="*/ 3 h 63"/>
                  <a:gd name="T44" fmla="*/ 24 w 61"/>
                  <a:gd name="T45" fmla="*/ 2 h 63"/>
                  <a:gd name="T46" fmla="*/ 59 w 61"/>
                  <a:gd name="T47" fmla="*/ 35 h 63"/>
                  <a:gd name="T48" fmla="*/ 58 w 61"/>
                  <a:gd name="T49" fmla="*/ 33 h 63"/>
                  <a:gd name="T50" fmla="*/ 28 w 61"/>
                  <a:gd name="T51" fmla="*/ 58 h 63"/>
                  <a:gd name="T52" fmla="*/ 29 w 61"/>
                  <a:gd name="T53" fmla="*/ 60 h 63"/>
                  <a:gd name="T54" fmla="*/ 37 w 61"/>
                  <a:gd name="T55" fmla="*/ 61 h 63"/>
                  <a:gd name="T56" fmla="*/ 59 w 61"/>
                  <a:gd name="T57" fmla="*/ 42 h 63"/>
                  <a:gd name="T58" fmla="*/ 59 w 61"/>
                  <a:gd name="T59"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63">
                    <a:moveTo>
                      <a:pt x="49" y="23"/>
                    </a:moveTo>
                    <a:cubicBezTo>
                      <a:pt x="42" y="14"/>
                      <a:pt x="42" y="14"/>
                      <a:pt x="42" y="14"/>
                    </a:cubicBezTo>
                    <a:cubicBezTo>
                      <a:pt x="44" y="12"/>
                      <a:pt x="44" y="12"/>
                      <a:pt x="44" y="12"/>
                    </a:cubicBezTo>
                    <a:cubicBezTo>
                      <a:pt x="46" y="13"/>
                      <a:pt x="48" y="14"/>
                      <a:pt x="49" y="16"/>
                    </a:cubicBezTo>
                    <a:cubicBezTo>
                      <a:pt x="51" y="17"/>
                      <a:pt x="52" y="19"/>
                      <a:pt x="52" y="21"/>
                    </a:cubicBezTo>
                    <a:lnTo>
                      <a:pt x="49" y="23"/>
                    </a:lnTo>
                    <a:close/>
                    <a:moveTo>
                      <a:pt x="56" y="22"/>
                    </a:moveTo>
                    <a:cubicBezTo>
                      <a:pt x="55" y="20"/>
                      <a:pt x="54" y="17"/>
                      <a:pt x="52" y="14"/>
                    </a:cubicBezTo>
                    <a:cubicBezTo>
                      <a:pt x="49" y="10"/>
                      <a:pt x="46" y="9"/>
                      <a:pt x="44" y="8"/>
                    </a:cubicBezTo>
                    <a:cubicBezTo>
                      <a:pt x="40" y="12"/>
                      <a:pt x="40" y="12"/>
                      <a:pt x="40" y="12"/>
                    </a:cubicBezTo>
                    <a:cubicBezTo>
                      <a:pt x="36" y="8"/>
                      <a:pt x="36" y="8"/>
                      <a:pt x="36" y="8"/>
                    </a:cubicBezTo>
                    <a:cubicBezTo>
                      <a:pt x="6" y="33"/>
                      <a:pt x="6" y="33"/>
                      <a:pt x="6" y="33"/>
                    </a:cubicBezTo>
                    <a:cubicBezTo>
                      <a:pt x="25" y="56"/>
                      <a:pt x="25" y="56"/>
                      <a:pt x="25" y="56"/>
                    </a:cubicBezTo>
                    <a:cubicBezTo>
                      <a:pt x="55" y="30"/>
                      <a:pt x="55" y="30"/>
                      <a:pt x="55" y="30"/>
                    </a:cubicBezTo>
                    <a:cubicBezTo>
                      <a:pt x="51" y="26"/>
                      <a:pt x="51" y="26"/>
                      <a:pt x="51" y="26"/>
                    </a:cubicBezTo>
                    <a:lnTo>
                      <a:pt x="56" y="22"/>
                    </a:lnTo>
                    <a:close/>
                    <a:moveTo>
                      <a:pt x="24" y="2"/>
                    </a:moveTo>
                    <a:cubicBezTo>
                      <a:pt x="2" y="21"/>
                      <a:pt x="2" y="21"/>
                      <a:pt x="2" y="21"/>
                    </a:cubicBezTo>
                    <a:cubicBezTo>
                      <a:pt x="0" y="23"/>
                      <a:pt x="0" y="26"/>
                      <a:pt x="2" y="28"/>
                    </a:cubicBezTo>
                    <a:cubicBezTo>
                      <a:pt x="4" y="30"/>
                      <a:pt x="4" y="30"/>
                      <a:pt x="4" y="30"/>
                    </a:cubicBezTo>
                    <a:cubicBezTo>
                      <a:pt x="34" y="5"/>
                      <a:pt x="34" y="5"/>
                      <a:pt x="34" y="5"/>
                    </a:cubicBezTo>
                    <a:cubicBezTo>
                      <a:pt x="32" y="3"/>
                      <a:pt x="32" y="3"/>
                      <a:pt x="32" y="3"/>
                    </a:cubicBezTo>
                    <a:cubicBezTo>
                      <a:pt x="30" y="1"/>
                      <a:pt x="27" y="0"/>
                      <a:pt x="24" y="2"/>
                    </a:cubicBezTo>
                    <a:close/>
                    <a:moveTo>
                      <a:pt x="59" y="35"/>
                    </a:moveTo>
                    <a:cubicBezTo>
                      <a:pt x="58" y="33"/>
                      <a:pt x="58" y="33"/>
                      <a:pt x="58" y="33"/>
                    </a:cubicBezTo>
                    <a:cubicBezTo>
                      <a:pt x="28" y="58"/>
                      <a:pt x="28" y="58"/>
                      <a:pt x="28" y="58"/>
                    </a:cubicBezTo>
                    <a:cubicBezTo>
                      <a:pt x="29" y="60"/>
                      <a:pt x="29" y="60"/>
                      <a:pt x="29" y="60"/>
                    </a:cubicBezTo>
                    <a:cubicBezTo>
                      <a:pt x="31" y="63"/>
                      <a:pt x="35" y="63"/>
                      <a:pt x="37" y="61"/>
                    </a:cubicBezTo>
                    <a:cubicBezTo>
                      <a:pt x="59" y="42"/>
                      <a:pt x="59" y="42"/>
                      <a:pt x="59" y="42"/>
                    </a:cubicBezTo>
                    <a:cubicBezTo>
                      <a:pt x="61" y="40"/>
                      <a:pt x="61" y="37"/>
                      <a:pt x="5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3" name="Freeform 54"/>
              <p:cNvSpPr>
                <a:spLocks noEditPoints="1"/>
              </p:cNvSpPr>
              <p:nvPr/>
            </p:nvSpPr>
            <p:spPr bwMode="auto">
              <a:xfrm>
                <a:off x="4202113" y="3513138"/>
                <a:ext cx="49213" cy="36513"/>
              </a:xfrm>
              <a:custGeom>
                <a:avLst/>
                <a:gdLst>
                  <a:gd name="T0" fmla="*/ 26 w 26"/>
                  <a:gd name="T1" fmla="*/ 16 h 20"/>
                  <a:gd name="T2" fmla="*/ 25 w 26"/>
                  <a:gd name="T3" fmla="*/ 16 h 20"/>
                  <a:gd name="T4" fmla="*/ 24 w 26"/>
                  <a:gd name="T5" fmla="*/ 16 h 20"/>
                  <a:gd name="T6" fmla="*/ 24 w 26"/>
                  <a:gd name="T7" fmla="*/ 18 h 20"/>
                  <a:gd name="T8" fmla="*/ 22 w 26"/>
                  <a:gd name="T9" fmla="*/ 20 h 20"/>
                  <a:gd name="T10" fmla="*/ 19 w 26"/>
                  <a:gd name="T11" fmla="*/ 18 h 20"/>
                  <a:gd name="T12" fmla="*/ 19 w 26"/>
                  <a:gd name="T13" fmla="*/ 16 h 20"/>
                  <a:gd name="T14" fmla="*/ 7 w 26"/>
                  <a:gd name="T15" fmla="*/ 16 h 20"/>
                  <a:gd name="T16" fmla="*/ 7 w 26"/>
                  <a:gd name="T17" fmla="*/ 18 h 20"/>
                  <a:gd name="T18" fmla="*/ 4 w 26"/>
                  <a:gd name="T19" fmla="*/ 20 h 20"/>
                  <a:gd name="T20" fmla="*/ 2 w 26"/>
                  <a:gd name="T21" fmla="*/ 18 h 20"/>
                  <a:gd name="T22" fmla="*/ 2 w 26"/>
                  <a:gd name="T23" fmla="*/ 16 h 20"/>
                  <a:gd name="T24" fmla="*/ 1 w 26"/>
                  <a:gd name="T25" fmla="*/ 16 h 20"/>
                  <a:gd name="T26" fmla="*/ 0 w 26"/>
                  <a:gd name="T27" fmla="*/ 16 h 20"/>
                  <a:gd name="T28" fmla="*/ 0 w 26"/>
                  <a:gd name="T29" fmla="*/ 11 h 20"/>
                  <a:gd name="T30" fmla="*/ 3 w 26"/>
                  <a:gd name="T31" fmla="*/ 8 h 20"/>
                  <a:gd name="T32" fmla="*/ 3 w 26"/>
                  <a:gd name="T33" fmla="*/ 8 h 20"/>
                  <a:gd name="T34" fmla="*/ 5 w 26"/>
                  <a:gd name="T35" fmla="*/ 3 h 20"/>
                  <a:gd name="T36" fmla="*/ 8 w 26"/>
                  <a:gd name="T37" fmla="*/ 0 h 20"/>
                  <a:gd name="T38" fmla="*/ 18 w 26"/>
                  <a:gd name="T39" fmla="*/ 0 h 20"/>
                  <a:gd name="T40" fmla="*/ 21 w 26"/>
                  <a:gd name="T41" fmla="*/ 3 h 20"/>
                  <a:gd name="T42" fmla="*/ 23 w 26"/>
                  <a:gd name="T43" fmla="*/ 8 h 20"/>
                  <a:gd name="T44" fmla="*/ 23 w 26"/>
                  <a:gd name="T45" fmla="*/ 8 h 20"/>
                  <a:gd name="T46" fmla="*/ 26 w 26"/>
                  <a:gd name="T47" fmla="*/ 11 h 20"/>
                  <a:gd name="T48" fmla="*/ 26 w 26"/>
                  <a:gd name="T49" fmla="*/ 16 h 20"/>
                  <a:gd name="T50" fmla="*/ 4 w 26"/>
                  <a:gd name="T51" fmla="*/ 10 h 20"/>
                  <a:gd name="T52" fmla="*/ 2 w 26"/>
                  <a:gd name="T53" fmla="*/ 12 h 20"/>
                  <a:gd name="T54" fmla="*/ 4 w 26"/>
                  <a:gd name="T55" fmla="*/ 14 h 20"/>
                  <a:gd name="T56" fmla="*/ 6 w 26"/>
                  <a:gd name="T57" fmla="*/ 12 h 20"/>
                  <a:gd name="T58" fmla="*/ 4 w 26"/>
                  <a:gd name="T59" fmla="*/ 10 h 20"/>
                  <a:gd name="T60" fmla="*/ 19 w 26"/>
                  <a:gd name="T61" fmla="*/ 8 h 20"/>
                  <a:gd name="T62" fmla="*/ 18 w 26"/>
                  <a:gd name="T63" fmla="*/ 4 h 20"/>
                  <a:gd name="T64" fmla="*/ 18 w 26"/>
                  <a:gd name="T65" fmla="*/ 4 h 20"/>
                  <a:gd name="T66" fmla="*/ 8 w 26"/>
                  <a:gd name="T67" fmla="*/ 4 h 20"/>
                  <a:gd name="T68" fmla="*/ 8 w 26"/>
                  <a:gd name="T69" fmla="*/ 4 h 20"/>
                  <a:gd name="T70" fmla="*/ 7 w 26"/>
                  <a:gd name="T71" fmla="*/ 8 h 20"/>
                  <a:gd name="T72" fmla="*/ 19 w 26"/>
                  <a:gd name="T73" fmla="*/ 8 h 20"/>
                  <a:gd name="T74" fmla="*/ 22 w 26"/>
                  <a:gd name="T75" fmla="*/ 10 h 20"/>
                  <a:gd name="T76" fmla="*/ 20 w 26"/>
                  <a:gd name="T77" fmla="*/ 12 h 20"/>
                  <a:gd name="T78" fmla="*/ 22 w 26"/>
                  <a:gd name="T79" fmla="*/ 14 h 20"/>
                  <a:gd name="T80" fmla="*/ 24 w 26"/>
                  <a:gd name="T81" fmla="*/ 12 h 20"/>
                  <a:gd name="T82" fmla="*/ 22 w 26"/>
                  <a:gd name="T8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20">
                    <a:moveTo>
                      <a:pt x="26" y="16"/>
                    </a:moveTo>
                    <a:cubicBezTo>
                      <a:pt x="25" y="16"/>
                      <a:pt x="25" y="16"/>
                      <a:pt x="25" y="16"/>
                    </a:cubicBezTo>
                    <a:cubicBezTo>
                      <a:pt x="24" y="16"/>
                      <a:pt x="24" y="16"/>
                      <a:pt x="24" y="16"/>
                    </a:cubicBezTo>
                    <a:cubicBezTo>
                      <a:pt x="24" y="18"/>
                      <a:pt x="24" y="18"/>
                      <a:pt x="24" y="18"/>
                    </a:cubicBezTo>
                    <a:cubicBezTo>
                      <a:pt x="24" y="19"/>
                      <a:pt x="23" y="20"/>
                      <a:pt x="22" y="20"/>
                    </a:cubicBezTo>
                    <a:cubicBezTo>
                      <a:pt x="20" y="20"/>
                      <a:pt x="19" y="19"/>
                      <a:pt x="19" y="18"/>
                    </a:cubicBezTo>
                    <a:cubicBezTo>
                      <a:pt x="19" y="16"/>
                      <a:pt x="19" y="16"/>
                      <a:pt x="19" y="16"/>
                    </a:cubicBezTo>
                    <a:cubicBezTo>
                      <a:pt x="7" y="16"/>
                      <a:pt x="7" y="16"/>
                      <a:pt x="7" y="16"/>
                    </a:cubicBezTo>
                    <a:cubicBezTo>
                      <a:pt x="7" y="18"/>
                      <a:pt x="7" y="18"/>
                      <a:pt x="7" y="18"/>
                    </a:cubicBezTo>
                    <a:cubicBezTo>
                      <a:pt x="7" y="19"/>
                      <a:pt x="6" y="20"/>
                      <a:pt x="4" y="20"/>
                    </a:cubicBezTo>
                    <a:cubicBezTo>
                      <a:pt x="3" y="20"/>
                      <a:pt x="2" y="19"/>
                      <a:pt x="2" y="18"/>
                    </a:cubicBezTo>
                    <a:cubicBezTo>
                      <a:pt x="2" y="16"/>
                      <a:pt x="2" y="16"/>
                      <a:pt x="2" y="16"/>
                    </a:cubicBezTo>
                    <a:cubicBezTo>
                      <a:pt x="1" y="16"/>
                      <a:pt x="1" y="16"/>
                      <a:pt x="1" y="16"/>
                    </a:cubicBezTo>
                    <a:cubicBezTo>
                      <a:pt x="0" y="16"/>
                      <a:pt x="0" y="16"/>
                      <a:pt x="0" y="16"/>
                    </a:cubicBezTo>
                    <a:cubicBezTo>
                      <a:pt x="0" y="11"/>
                      <a:pt x="0" y="11"/>
                      <a:pt x="0" y="11"/>
                    </a:cubicBezTo>
                    <a:cubicBezTo>
                      <a:pt x="0" y="10"/>
                      <a:pt x="2" y="8"/>
                      <a:pt x="3" y="8"/>
                    </a:cubicBezTo>
                    <a:cubicBezTo>
                      <a:pt x="3" y="8"/>
                      <a:pt x="3" y="8"/>
                      <a:pt x="3" y="8"/>
                    </a:cubicBezTo>
                    <a:cubicBezTo>
                      <a:pt x="5" y="3"/>
                      <a:pt x="5" y="3"/>
                      <a:pt x="5" y="3"/>
                    </a:cubicBezTo>
                    <a:cubicBezTo>
                      <a:pt x="5" y="2"/>
                      <a:pt x="7" y="0"/>
                      <a:pt x="8" y="0"/>
                    </a:cubicBezTo>
                    <a:cubicBezTo>
                      <a:pt x="18" y="0"/>
                      <a:pt x="18" y="0"/>
                      <a:pt x="18" y="0"/>
                    </a:cubicBezTo>
                    <a:cubicBezTo>
                      <a:pt x="19" y="0"/>
                      <a:pt x="21" y="2"/>
                      <a:pt x="21" y="3"/>
                    </a:cubicBezTo>
                    <a:cubicBezTo>
                      <a:pt x="23" y="8"/>
                      <a:pt x="23" y="8"/>
                      <a:pt x="23" y="8"/>
                    </a:cubicBezTo>
                    <a:cubicBezTo>
                      <a:pt x="23" y="8"/>
                      <a:pt x="23" y="8"/>
                      <a:pt x="23" y="8"/>
                    </a:cubicBezTo>
                    <a:cubicBezTo>
                      <a:pt x="24" y="8"/>
                      <a:pt x="26" y="10"/>
                      <a:pt x="26" y="11"/>
                    </a:cubicBezTo>
                    <a:lnTo>
                      <a:pt x="26" y="16"/>
                    </a:lnTo>
                    <a:close/>
                    <a:moveTo>
                      <a:pt x="4" y="10"/>
                    </a:moveTo>
                    <a:cubicBezTo>
                      <a:pt x="3" y="10"/>
                      <a:pt x="2" y="11"/>
                      <a:pt x="2" y="12"/>
                    </a:cubicBezTo>
                    <a:cubicBezTo>
                      <a:pt x="2" y="13"/>
                      <a:pt x="3" y="14"/>
                      <a:pt x="4" y="14"/>
                    </a:cubicBezTo>
                    <a:cubicBezTo>
                      <a:pt x="5" y="14"/>
                      <a:pt x="6" y="13"/>
                      <a:pt x="6" y="12"/>
                    </a:cubicBezTo>
                    <a:cubicBezTo>
                      <a:pt x="6" y="11"/>
                      <a:pt x="5" y="10"/>
                      <a:pt x="4" y="10"/>
                    </a:cubicBezTo>
                    <a:close/>
                    <a:moveTo>
                      <a:pt x="19" y="8"/>
                    </a:moveTo>
                    <a:cubicBezTo>
                      <a:pt x="18" y="4"/>
                      <a:pt x="18" y="4"/>
                      <a:pt x="18" y="4"/>
                    </a:cubicBezTo>
                    <a:cubicBezTo>
                      <a:pt x="18" y="4"/>
                      <a:pt x="18" y="4"/>
                      <a:pt x="18" y="4"/>
                    </a:cubicBezTo>
                    <a:cubicBezTo>
                      <a:pt x="8" y="4"/>
                      <a:pt x="8" y="4"/>
                      <a:pt x="8" y="4"/>
                    </a:cubicBezTo>
                    <a:cubicBezTo>
                      <a:pt x="8" y="4"/>
                      <a:pt x="8" y="4"/>
                      <a:pt x="8" y="4"/>
                    </a:cubicBezTo>
                    <a:cubicBezTo>
                      <a:pt x="7" y="8"/>
                      <a:pt x="7" y="8"/>
                      <a:pt x="7" y="8"/>
                    </a:cubicBezTo>
                    <a:lnTo>
                      <a:pt x="19" y="8"/>
                    </a:lnTo>
                    <a:close/>
                    <a:moveTo>
                      <a:pt x="22" y="10"/>
                    </a:moveTo>
                    <a:cubicBezTo>
                      <a:pt x="21" y="10"/>
                      <a:pt x="20" y="11"/>
                      <a:pt x="20" y="12"/>
                    </a:cubicBezTo>
                    <a:cubicBezTo>
                      <a:pt x="20" y="13"/>
                      <a:pt x="21" y="14"/>
                      <a:pt x="22" y="14"/>
                    </a:cubicBezTo>
                    <a:cubicBezTo>
                      <a:pt x="23" y="14"/>
                      <a:pt x="24" y="13"/>
                      <a:pt x="24" y="12"/>
                    </a:cubicBezTo>
                    <a:cubicBezTo>
                      <a:pt x="24" y="11"/>
                      <a:pt x="23" y="10"/>
                      <a:pt x="2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4" name="Freeform 62"/>
              <p:cNvSpPr>
                <a:spLocks noEditPoints="1"/>
              </p:cNvSpPr>
              <p:nvPr/>
            </p:nvSpPr>
            <p:spPr bwMode="auto">
              <a:xfrm>
                <a:off x="4951413" y="2390775"/>
                <a:ext cx="73025" cy="55563"/>
              </a:xfrm>
              <a:custGeom>
                <a:avLst/>
                <a:gdLst>
                  <a:gd name="T0" fmla="*/ 30 w 39"/>
                  <a:gd name="T1" fmla="*/ 24 h 30"/>
                  <a:gd name="T2" fmla="*/ 24 w 39"/>
                  <a:gd name="T3" fmla="*/ 30 h 30"/>
                  <a:gd name="T4" fmla="*/ 6 w 39"/>
                  <a:gd name="T5" fmla="*/ 30 h 30"/>
                  <a:gd name="T6" fmla="*/ 0 w 39"/>
                  <a:gd name="T7" fmla="*/ 24 h 30"/>
                  <a:gd name="T8" fmla="*/ 0 w 39"/>
                  <a:gd name="T9" fmla="*/ 6 h 30"/>
                  <a:gd name="T10" fmla="*/ 6 w 39"/>
                  <a:gd name="T11" fmla="*/ 0 h 30"/>
                  <a:gd name="T12" fmla="*/ 24 w 39"/>
                  <a:gd name="T13" fmla="*/ 0 h 30"/>
                  <a:gd name="T14" fmla="*/ 27 w 39"/>
                  <a:gd name="T15" fmla="*/ 0 h 30"/>
                  <a:gd name="T16" fmla="*/ 27 w 39"/>
                  <a:gd name="T17" fmla="*/ 1 h 30"/>
                  <a:gd name="T18" fmla="*/ 27 w 39"/>
                  <a:gd name="T19" fmla="*/ 1 h 30"/>
                  <a:gd name="T20" fmla="*/ 26 w 39"/>
                  <a:gd name="T21" fmla="*/ 2 h 30"/>
                  <a:gd name="T22" fmla="*/ 25 w 39"/>
                  <a:gd name="T23" fmla="*/ 3 h 30"/>
                  <a:gd name="T24" fmla="*/ 24 w 39"/>
                  <a:gd name="T25" fmla="*/ 2 h 30"/>
                  <a:gd name="T26" fmla="*/ 6 w 39"/>
                  <a:gd name="T27" fmla="*/ 2 h 30"/>
                  <a:gd name="T28" fmla="*/ 3 w 39"/>
                  <a:gd name="T29" fmla="*/ 6 h 30"/>
                  <a:gd name="T30" fmla="*/ 3 w 39"/>
                  <a:gd name="T31" fmla="*/ 24 h 30"/>
                  <a:gd name="T32" fmla="*/ 6 w 39"/>
                  <a:gd name="T33" fmla="*/ 27 h 30"/>
                  <a:gd name="T34" fmla="*/ 24 w 39"/>
                  <a:gd name="T35" fmla="*/ 27 h 30"/>
                  <a:gd name="T36" fmla="*/ 28 w 39"/>
                  <a:gd name="T37" fmla="*/ 24 h 30"/>
                  <a:gd name="T38" fmla="*/ 28 w 39"/>
                  <a:gd name="T39" fmla="*/ 21 h 30"/>
                  <a:gd name="T40" fmla="*/ 28 w 39"/>
                  <a:gd name="T41" fmla="*/ 21 h 30"/>
                  <a:gd name="T42" fmla="*/ 29 w 39"/>
                  <a:gd name="T43" fmla="*/ 19 h 30"/>
                  <a:gd name="T44" fmla="*/ 30 w 39"/>
                  <a:gd name="T45" fmla="*/ 19 h 30"/>
                  <a:gd name="T46" fmla="*/ 30 w 39"/>
                  <a:gd name="T47" fmla="*/ 20 h 30"/>
                  <a:gd name="T48" fmla="*/ 30 w 39"/>
                  <a:gd name="T49" fmla="*/ 24 h 30"/>
                  <a:gd name="T50" fmla="*/ 35 w 39"/>
                  <a:gd name="T51" fmla="*/ 10 h 30"/>
                  <a:gd name="T52" fmla="*/ 20 w 39"/>
                  <a:gd name="T53" fmla="*/ 25 h 30"/>
                  <a:gd name="T54" fmla="*/ 14 w 39"/>
                  <a:gd name="T55" fmla="*/ 25 h 30"/>
                  <a:gd name="T56" fmla="*/ 14 w 39"/>
                  <a:gd name="T57" fmla="*/ 18 h 30"/>
                  <a:gd name="T58" fmla="*/ 28 w 39"/>
                  <a:gd name="T59" fmla="*/ 4 h 30"/>
                  <a:gd name="T60" fmla="*/ 35 w 39"/>
                  <a:gd name="T61" fmla="*/ 10 h 30"/>
                  <a:gd name="T62" fmla="*/ 22 w 39"/>
                  <a:gd name="T63" fmla="*/ 20 h 30"/>
                  <a:gd name="T64" fmla="*/ 18 w 39"/>
                  <a:gd name="T65" fmla="*/ 17 h 30"/>
                  <a:gd name="T66" fmla="*/ 16 w 39"/>
                  <a:gd name="T67" fmla="*/ 19 h 30"/>
                  <a:gd name="T68" fmla="*/ 16 w 39"/>
                  <a:gd name="T69" fmla="*/ 20 h 30"/>
                  <a:gd name="T70" fmla="*/ 18 w 39"/>
                  <a:gd name="T71" fmla="*/ 20 h 30"/>
                  <a:gd name="T72" fmla="*/ 18 w 39"/>
                  <a:gd name="T73" fmla="*/ 22 h 30"/>
                  <a:gd name="T74" fmla="*/ 19 w 39"/>
                  <a:gd name="T75" fmla="*/ 22 h 30"/>
                  <a:gd name="T76" fmla="*/ 22 w 39"/>
                  <a:gd name="T77" fmla="*/ 20 h 30"/>
                  <a:gd name="T78" fmla="*/ 28 w 39"/>
                  <a:gd name="T79" fmla="*/ 7 h 30"/>
                  <a:gd name="T80" fmla="*/ 20 w 39"/>
                  <a:gd name="T81" fmla="*/ 14 h 30"/>
                  <a:gd name="T82" fmla="*/ 20 w 39"/>
                  <a:gd name="T83" fmla="*/ 15 h 30"/>
                  <a:gd name="T84" fmla="*/ 21 w 39"/>
                  <a:gd name="T85" fmla="*/ 15 h 30"/>
                  <a:gd name="T86" fmla="*/ 29 w 39"/>
                  <a:gd name="T87" fmla="*/ 8 h 30"/>
                  <a:gd name="T88" fmla="*/ 29 w 39"/>
                  <a:gd name="T89" fmla="*/ 7 h 30"/>
                  <a:gd name="T90" fmla="*/ 28 w 39"/>
                  <a:gd name="T91" fmla="*/ 7 h 30"/>
                  <a:gd name="T92" fmla="*/ 36 w 39"/>
                  <a:gd name="T93" fmla="*/ 9 h 30"/>
                  <a:gd name="T94" fmla="*/ 30 w 39"/>
                  <a:gd name="T95" fmla="*/ 2 h 30"/>
                  <a:gd name="T96" fmla="*/ 32 w 39"/>
                  <a:gd name="T97" fmla="*/ 0 h 30"/>
                  <a:gd name="T98" fmla="*/ 35 w 39"/>
                  <a:gd name="T99" fmla="*/ 0 h 30"/>
                  <a:gd name="T100" fmla="*/ 38 w 39"/>
                  <a:gd name="T101" fmla="*/ 4 h 30"/>
                  <a:gd name="T102" fmla="*/ 38 w 39"/>
                  <a:gd name="T103" fmla="*/ 7 h 30"/>
                  <a:gd name="T104" fmla="*/ 36 w 39"/>
                  <a:gd name="T105"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 h="30">
                    <a:moveTo>
                      <a:pt x="30" y="24"/>
                    </a:moveTo>
                    <a:cubicBezTo>
                      <a:pt x="30" y="27"/>
                      <a:pt x="28" y="30"/>
                      <a:pt x="24" y="30"/>
                    </a:cubicBezTo>
                    <a:cubicBezTo>
                      <a:pt x="6" y="30"/>
                      <a:pt x="6" y="30"/>
                      <a:pt x="6" y="30"/>
                    </a:cubicBezTo>
                    <a:cubicBezTo>
                      <a:pt x="3" y="30"/>
                      <a:pt x="0" y="27"/>
                      <a:pt x="0" y="24"/>
                    </a:cubicBezTo>
                    <a:cubicBezTo>
                      <a:pt x="0" y="6"/>
                      <a:pt x="0" y="6"/>
                      <a:pt x="0" y="6"/>
                    </a:cubicBezTo>
                    <a:cubicBezTo>
                      <a:pt x="0" y="2"/>
                      <a:pt x="3" y="0"/>
                      <a:pt x="6" y="0"/>
                    </a:cubicBezTo>
                    <a:cubicBezTo>
                      <a:pt x="24" y="0"/>
                      <a:pt x="24" y="0"/>
                      <a:pt x="24" y="0"/>
                    </a:cubicBezTo>
                    <a:cubicBezTo>
                      <a:pt x="25" y="0"/>
                      <a:pt x="26" y="0"/>
                      <a:pt x="27" y="0"/>
                    </a:cubicBezTo>
                    <a:cubicBezTo>
                      <a:pt x="27" y="1"/>
                      <a:pt x="27" y="1"/>
                      <a:pt x="27" y="1"/>
                    </a:cubicBezTo>
                    <a:cubicBezTo>
                      <a:pt x="27" y="1"/>
                      <a:pt x="27" y="1"/>
                      <a:pt x="27" y="1"/>
                    </a:cubicBezTo>
                    <a:cubicBezTo>
                      <a:pt x="26" y="2"/>
                      <a:pt x="26" y="2"/>
                      <a:pt x="26" y="2"/>
                    </a:cubicBezTo>
                    <a:cubicBezTo>
                      <a:pt x="25" y="3"/>
                      <a:pt x="25" y="3"/>
                      <a:pt x="25" y="3"/>
                    </a:cubicBezTo>
                    <a:cubicBezTo>
                      <a:pt x="24" y="2"/>
                      <a:pt x="24" y="2"/>
                      <a:pt x="24" y="2"/>
                    </a:cubicBezTo>
                    <a:cubicBezTo>
                      <a:pt x="6" y="2"/>
                      <a:pt x="6" y="2"/>
                      <a:pt x="6" y="2"/>
                    </a:cubicBezTo>
                    <a:cubicBezTo>
                      <a:pt x="4" y="2"/>
                      <a:pt x="3" y="4"/>
                      <a:pt x="3" y="6"/>
                    </a:cubicBezTo>
                    <a:cubicBezTo>
                      <a:pt x="3" y="24"/>
                      <a:pt x="3" y="24"/>
                      <a:pt x="3" y="24"/>
                    </a:cubicBezTo>
                    <a:cubicBezTo>
                      <a:pt x="3" y="26"/>
                      <a:pt x="4" y="27"/>
                      <a:pt x="6" y="27"/>
                    </a:cubicBezTo>
                    <a:cubicBezTo>
                      <a:pt x="24" y="27"/>
                      <a:pt x="24" y="27"/>
                      <a:pt x="24" y="27"/>
                    </a:cubicBezTo>
                    <a:cubicBezTo>
                      <a:pt x="26" y="27"/>
                      <a:pt x="28" y="26"/>
                      <a:pt x="28" y="24"/>
                    </a:cubicBezTo>
                    <a:cubicBezTo>
                      <a:pt x="28" y="21"/>
                      <a:pt x="28" y="21"/>
                      <a:pt x="28" y="21"/>
                    </a:cubicBezTo>
                    <a:cubicBezTo>
                      <a:pt x="28" y="21"/>
                      <a:pt x="28" y="21"/>
                      <a:pt x="28" y="21"/>
                    </a:cubicBezTo>
                    <a:cubicBezTo>
                      <a:pt x="29" y="19"/>
                      <a:pt x="29" y="19"/>
                      <a:pt x="29" y="19"/>
                    </a:cubicBezTo>
                    <a:cubicBezTo>
                      <a:pt x="30" y="19"/>
                      <a:pt x="30" y="19"/>
                      <a:pt x="30" y="19"/>
                    </a:cubicBezTo>
                    <a:cubicBezTo>
                      <a:pt x="30" y="20"/>
                      <a:pt x="30" y="20"/>
                      <a:pt x="30" y="20"/>
                    </a:cubicBezTo>
                    <a:lnTo>
                      <a:pt x="30" y="24"/>
                    </a:lnTo>
                    <a:close/>
                    <a:moveTo>
                      <a:pt x="35" y="10"/>
                    </a:moveTo>
                    <a:cubicBezTo>
                      <a:pt x="20" y="25"/>
                      <a:pt x="20" y="25"/>
                      <a:pt x="20" y="25"/>
                    </a:cubicBezTo>
                    <a:cubicBezTo>
                      <a:pt x="14" y="25"/>
                      <a:pt x="14" y="25"/>
                      <a:pt x="14" y="25"/>
                    </a:cubicBezTo>
                    <a:cubicBezTo>
                      <a:pt x="14" y="18"/>
                      <a:pt x="14" y="18"/>
                      <a:pt x="14" y="18"/>
                    </a:cubicBezTo>
                    <a:cubicBezTo>
                      <a:pt x="28" y="4"/>
                      <a:pt x="28" y="4"/>
                      <a:pt x="28" y="4"/>
                    </a:cubicBezTo>
                    <a:lnTo>
                      <a:pt x="35" y="10"/>
                    </a:lnTo>
                    <a:close/>
                    <a:moveTo>
                      <a:pt x="22" y="20"/>
                    </a:moveTo>
                    <a:cubicBezTo>
                      <a:pt x="18" y="17"/>
                      <a:pt x="18" y="17"/>
                      <a:pt x="18" y="17"/>
                    </a:cubicBezTo>
                    <a:cubicBezTo>
                      <a:pt x="16" y="19"/>
                      <a:pt x="16" y="19"/>
                      <a:pt x="16" y="19"/>
                    </a:cubicBezTo>
                    <a:cubicBezTo>
                      <a:pt x="16" y="20"/>
                      <a:pt x="16" y="20"/>
                      <a:pt x="16" y="20"/>
                    </a:cubicBezTo>
                    <a:cubicBezTo>
                      <a:pt x="18" y="20"/>
                      <a:pt x="18" y="20"/>
                      <a:pt x="18" y="20"/>
                    </a:cubicBezTo>
                    <a:cubicBezTo>
                      <a:pt x="18" y="22"/>
                      <a:pt x="18" y="22"/>
                      <a:pt x="18" y="22"/>
                    </a:cubicBezTo>
                    <a:cubicBezTo>
                      <a:pt x="19" y="22"/>
                      <a:pt x="19" y="22"/>
                      <a:pt x="19" y="22"/>
                    </a:cubicBezTo>
                    <a:lnTo>
                      <a:pt x="22" y="20"/>
                    </a:lnTo>
                    <a:close/>
                    <a:moveTo>
                      <a:pt x="28" y="7"/>
                    </a:moveTo>
                    <a:cubicBezTo>
                      <a:pt x="20" y="14"/>
                      <a:pt x="20" y="14"/>
                      <a:pt x="20" y="14"/>
                    </a:cubicBezTo>
                    <a:cubicBezTo>
                      <a:pt x="20" y="15"/>
                      <a:pt x="20" y="15"/>
                      <a:pt x="20" y="15"/>
                    </a:cubicBezTo>
                    <a:cubicBezTo>
                      <a:pt x="21" y="15"/>
                      <a:pt x="21" y="15"/>
                      <a:pt x="21" y="15"/>
                    </a:cubicBezTo>
                    <a:cubicBezTo>
                      <a:pt x="29" y="8"/>
                      <a:pt x="29" y="8"/>
                      <a:pt x="29" y="8"/>
                    </a:cubicBezTo>
                    <a:cubicBezTo>
                      <a:pt x="29" y="7"/>
                      <a:pt x="29" y="7"/>
                      <a:pt x="29" y="7"/>
                    </a:cubicBezTo>
                    <a:lnTo>
                      <a:pt x="28" y="7"/>
                    </a:lnTo>
                    <a:close/>
                    <a:moveTo>
                      <a:pt x="36" y="9"/>
                    </a:moveTo>
                    <a:cubicBezTo>
                      <a:pt x="30" y="2"/>
                      <a:pt x="30" y="2"/>
                      <a:pt x="30" y="2"/>
                    </a:cubicBezTo>
                    <a:cubicBezTo>
                      <a:pt x="32" y="0"/>
                      <a:pt x="32" y="0"/>
                      <a:pt x="32" y="0"/>
                    </a:cubicBezTo>
                    <a:cubicBezTo>
                      <a:pt x="32" y="0"/>
                      <a:pt x="34" y="0"/>
                      <a:pt x="35" y="0"/>
                    </a:cubicBezTo>
                    <a:cubicBezTo>
                      <a:pt x="38" y="4"/>
                      <a:pt x="38" y="4"/>
                      <a:pt x="38" y="4"/>
                    </a:cubicBezTo>
                    <a:cubicBezTo>
                      <a:pt x="39" y="5"/>
                      <a:pt x="39" y="6"/>
                      <a:pt x="38" y="7"/>
                    </a:cubicBezTo>
                    <a:lnTo>
                      <a:pt x="3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5" name="Freeform 68"/>
              <p:cNvSpPr>
                <a:spLocks noEditPoints="1"/>
              </p:cNvSpPr>
              <p:nvPr/>
            </p:nvSpPr>
            <p:spPr bwMode="auto">
              <a:xfrm>
                <a:off x="4257676" y="2974975"/>
                <a:ext cx="107950" cy="82550"/>
              </a:xfrm>
              <a:custGeom>
                <a:avLst/>
                <a:gdLst>
                  <a:gd name="T0" fmla="*/ 56 w 58"/>
                  <a:gd name="T1" fmla="*/ 36 h 44"/>
                  <a:gd name="T2" fmla="*/ 48 w 58"/>
                  <a:gd name="T3" fmla="*/ 44 h 44"/>
                  <a:gd name="T4" fmla="*/ 8 w 58"/>
                  <a:gd name="T5" fmla="*/ 44 h 44"/>
                  <a:gd name="T6" fmla="*/ 0 w 58"/>
                  <a:gd name="T7" fmla="*/ 36 h 44"/>
                  <a:gd name="T8" fmla="*/ 56 w 58"/>
                  <a:gd name="T9" fmla="*/ 36 h 44"/>
                  <a:gd name="T10" fmla="*/ 46 w 58"/>
                  <a:gd name="T11" fmla="*/ 24 h 44"/>
                  <a:gd name="T12" fmla="*/ 44 w 58"/>
                  <a:gd name="T13" fmla="*/ 24 h 44"/>
                  <a:gd name="T14" fmla="*/ 44 w 58"/>
                  <a:gd name="T15" fmla="*/ 25 h 44"/>
                  <a:gd name="T16" fmla="*/ 37 w 58"/>
                  <a:gd name="T17" fmla="*/ 32 h 44"/>
                  <a:gd name="T18" fmla="*/ 15 w 58"/>
                  <a:gd name="T19" fmla="*/ 32 h 44"/>
                  <a:gd name="T20" fmla="*/ 8 w 58"/>
                  <a:gd name="T21" fmla="*/ 25 h 44"/>
                  <a:gd name="T22" fmla="*/ 8 w 58"/>
                  <a:gd name="T23" fmla="*/ 2 h 44"/>
                  <a:gd name="T24" fmla="*/ 10 w 58"/>
                  <a:gd name="T25" fmla="*/ 0 h 44"/>
                  <a:gd name="T26" fmla="*/ 46 w 58"/>
                  <a:gd name="T27" fmla="*/ 0 h 44"/>
                  <a:gd name="T28" fmla="*/ 58 w 58"/>
                  <a:gd name="T29" fmla="*/ 12 h 44"/>
                  <a:gd name="T30" fmla="*/ 46 w 58"/>
                  <a:gd name="T31" fmla="*/ 24 h 44"/>
                  <a:gd name="T32" fmla="*/ 46 w 58"/>
                  <a:gd name="T33" fmla="*/ 6 h 44"/>
                  <a:gd name="T34" fmla="*/ 44 w 58"/>
                  <a:gd name="T35" fmla="*/ 6 h 44"/>
                  <a:gd name="T36" fmla="*/ 44 w 58"/>
                  <a:gd name="T37" fmla="*/ 18 h 44"/>
                  <a:gd name="T38" fmla="*/ 46 w 58"/>
                  <a:gd name="T39" fmla="*/ 18 h 44"/>
                  <a:gd name="T40" fmla="*/ 52 w 58"/>
                  <a:gd name="T41" fmla="*/ 12 h 44"/>
                  <a:gd name="T42" fmla="*/ 46 w 58"/>
                  <a:gd name="T43"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44">
                    <a:moveTo>
                      <a:pt x="56" y="36"/>
                    </a:moveTo>
                    <a:cubicBezTo>
                      <a:pt x="56" y="40"/>
                      <a:pt x="52" y="44"/>
                      <a:pt x="48" y="44"/>
                    </a:cubicBezTo>
                    <a:cubicBezTo>
                      <a:pt x="8" y="44"/>
                      <a:pt x="8" y="44"/>
                      <a:pt x="8" y="44"/>
                    </a:cubicBezTo>
                    <a:cubicBezTo>
                      <a:pt x="4" y="44"/>
                      <a:pt x="0" y="40"/>
                      <a:pt x="0" y="36"/>
                    </a:cubicBezTo>
                    <a:lnTo>
                      <a:pt x="56" y="36"/>
                    </a:lnTo>
                    <a:close/>
                    <a:moveTo>
                      <a:pt x="46" y="24"/>
                    </a:moveTo>
                    <a:cubicBezTo>
                      <a:pt x="44" y="24"/>
                      <a:pt x="44" y="24"/>
                      <a:pt x="44" y="24"/>
                    </a:cubicBezTo>
                    <a:cubicBezTo>
                      <a:pt x="44" y="25"/>
                      <a:pt x="44" y="25"/>
                      <a:pt x="44" y="25"/>
                    </a:cubicBezTo>
                    <a:cubicBezTo>
                      <a:pt x="44" y="29"/>
                      <a:pt x="41" y="32"/>
                      <a:pt x="37" y="32"/>
                    </a:cubicBezTo>
                    <a:cubicBezTo>
                      <a:pt x="15" y="32"/>
                      <a:pt x="15" y="32"/>
                      <a:pt x="15" y="32"/>
                    </a:cubicBezTo>
                    <a:cubicBezTo>
                      <a:pt x="11" y="32"/>
                      <a:pt x="8" y="29"/>
                      <a:pt x="8" y="25"/>
                    </a:cubicBezTo>
                    <a:cubicBezTo>
                      <a:pt x="8" y="2"/>
                      <a:pt x="8" y="2"/>
                      <a:pt x="8" y="2"/>
                    </a:cubicBezTo>
                    <a:cubicBezTo>
                      <a:pt x="8" y="1"/>
                      <a:pt x="9" y="0"/>
                      <a:pt x="10" y="0"/>
                    </a:cubicBezTo>
                    <a:cubicBezTo>
                      <a:pt x="46" y="0"/>
                      <a:pt x="46" y="0"/>
                      <a:pt x="46" y="0"/>
                    </a:cubicBezTo>
                    <a:cubicBezTo>
                      <a:pt x="53" y="0"/>
                      <a:pt x="58" y="5"/>
                      <a:pt x="58" y="12"/>
                    </a:cubicBezTo>
                    <a:cubicBezTo>
                      <a:pt x="58" y="19"/>
                      <a:pt x="53" y="24"/>
                      <a:pt x="46" y="24"/>
                    </a:cubicBezTo>
                    <a:close/>
                    <a:moveTo>
                      <a:pt x="46" y="6"/>
                    </a:moveTo>
                    <a:cubicBezTo>
                      <a:pt x="44" y="6"/>
                      <a:pt x="44" y="6"/>
                      <a:pt x="44" y="6"/>
                    </a:cubicBezTo>
                    <a:cubicBezTo>
                      <a:pt x="44" y="18"/>
                      <a:pt x="44" y="18"/>
                      <a:pt x="44" y="18"/>
                    </a:cubicBezTo>
                    <a:cubicBezTo>
                      <a:pt x="46" y="18"/>
                      <a:pt x="46" y="18"/>
                      <a:pt x="46" y="18"/>
                    </a:cubicBezTo>
                    <a:cubicBezTo>
                      <a:pt x="49" y="18"/>
                      <a:pt x="52" y="15"/>
                      <a:pt x="52" y="12"/>
                    </a:cubicBezTo>
                    <a:cubicBezTo>
                      <a:pt x="52" y="9"/>
                      <a:pt x="49" y="6"/>
                      <a:pt x="4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6" name="Freeform 72"/>
              <p:cNvSpPr>
                <a:spLocks noEditPoints="1"/>
              </p:cNvSpPr>
              <p:nvPr/>
            </p:nvSpPr>
            <p:spPr bwMode="auto">
              <a:xfrm>
                <a:off x="4852988" y="3425825"/>
                <a:ext cx="120650" cy="96838"/>
              </a:xfrm>
              <a:custGeom>
                <a:avLst/>
                <a:gdLst>
                  <a:gd name="T0" fmla="*/ 64 w 64"/>
                  <a:gd name="T1" fmla="*/ 46 h 51"/>
                  <a:gd name="T2" fmla="*/ 59 w 64"/>
                  <a:gd name="T3" fmla="*/ 51 h 51"/>
                  <a:gd name="T4" fmla="*/ 5 w 64"/>
                  <a:gd name="T5" fmla="*/ 51 h 51"/>
                  <a:gd name="T6" fmla="*/ 0 w 64"/>
                  <a:gd name="T7" fmla="*/ 46 h 51"/>
                  <a:gd name="T8" fmla="*/ 0 w 64"/>
                  <a:gd name="T9" fmla="*/ 5 h 51"/>
                  <a:gd name="T10" fmla="*/ 5 w 64"/>
                  <a:gd name="T11" fmla="*/ 0 h 51"/>
                  <a:gd name="T12" fmla="*/ 59 w 64"/>
                  <a:gd name="T13" fmla="*/ 0 h 51"/>
                  <a:gd name="T14" fmla="*/ 64 w 64"/>
                  <a:gd name="T15" fmla="*/ 5 h 51"/>
                  <a:gd name="T16" fmla="*/ 64 w 64"/>
                  <a:gd name="T17" fmla="*/ 46 h 51"/>
                  <a:gd name="T18" fmla="*/ 5 w 64"/>
                  <a:gd name="T19" fmla="*/ 4 h 51"/>
                  <a:gd name="T20" fmla="*/ 4 w 64"/>
                  <a:gd name="T21" fmla="*/ 5 h 51"/>
                  <a:gd name="T22" fmla="*/ 4 w 64"/>
                  <a:gd name="T23" fmla="*/ 46 h 51"/>
                  <a:gd name="T24" fmla="*/ 5 w 64"/>
                  <a:gd name="T25" fmla="*/ 47 h 51"/>
                  <a:gd name="T26" fmla="*/ 59 w 64"/>
                  <a:gd name="T27" fmla="*/ 47 h 51"/>
                  <a:gd name="T28" fmla="*/ 60 w 64"/>
                  <a:gd name="T29" fmla="*/ 46 h 51"/>
                  <a:gd name="T30" fmla="*/ 60 w 64"/>
                  <a:gd name="T31" fmla="*/ 5 h 51"/>
                  <a:gd name="T32" fmla="*/ 59 w 64"/>
                  <a:gd name="T33" fmla="*/ 4 h 51"/>
                  <a:gd name="T34" fmla="*/ 5 w 64"/>
                  <a:gd name="T35" fmla="*/ 4 h 51"/>
                  <a:gd name="T36" fmla="*/ 15 w 64"/>
                  <a:gd name="T37" fmla="*/ 21 h 51"/>
                  <a:gd name="T38" fmla="*/ 8 w 64"/>
                  <a:gd name="T39" fmla="*/ 15 h 51"/>
                  <a:gd name="T40" fmla="*/ 15 w 64"/>
                  <a:gd name="T41" fmla="*/ 8 h 51"/>
                  <a:gd name="T42" fmla="*/ 21 w 64"/>
                  <a:gd name="T43" fmla="*/ 15 h 51"/>
                  <a:gd name="T44" fmla="*/ 15 w 64"/>
                  <a:gd name="T45" fmla="*/ 21 h 51"/>
                  <a:gd name="T46" fmla="*/ 56 w 64"/>
                  <a:gd name="T47" fmla="*/ 43 h 51"/>
                  <a:gd name="T48" fmla="*/ 8 w 64"/>
                  <a:gd name="T49" fmla="*/ 43 h 51"/>
                  <a:gd name="T50" fmla="*/ 8 w 64"/>
                  <a:gd name="T51" fmla="*/ 36 h 51"/>
                  <a:gd name="T52" fmla="*/ 19 w 64"/>
                  <a:gd name="T53" fmla="*/ 26 h 51"/>
                  <a:gd name="T54" fmla="*/ 24 w 64"/>
                  <a:gd name="T55" fmla="*/ 31 h 51"/>
                  <a:gd name="T56" fmla="*/ 42 w 64"/>
                  <a:gd name="T57" fmla="*/ 14 h 51"/>
                  <a:gd name="T58" fmla="*/ 56 w 64"/>
                  <a:gd name="T59" fmla="*/ 28 h 51"/>
                  <a:gd name="T60" fmla="*/ 56 w 64"/>
                  <a:gd name="T61"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51">
                    <a:moveTo>
                      <a:pt x="64" y="46"/>
                    </a:moveTo>
                    <a:cubicBezTo>
                      <a:pt x="64" y="49"/>
                      <a:pt x="62" y="51"/>
                      <a:pt x="59" y="51"/>
                    </a:cubicBezTo>
                    <a:cubicBezTo>
                      <a:pt x="5" y="51"/>
                      <a:pt x="5" y="51"/>
                      <a:pt x="5" y="51"/>
                    </a:cubicBezTo>
                    <a:cubicBezTo>
                      <a:pt x="2" y="51"/>
                      <a:pt x="0" y="49"/>
                      <a:pt x="0" y="46"/>
                    </a:cubicBezTo>
                    <a:cubicBezTo>
                      <a:pt x="0" y="5"/>
                      <a:pt x="0" y="5"/>
                      <a:pt x="0" y="5"/>
                    </a:cubicBezTo>
                    <a:cubicBezTo>
                      <a:pt x="0" y="2"/>
                      <a:pt x="2" y="0"/>
                      <a:pt x="5" y="0"/>
                    </a:cubicBezTo>
                    <a:cubicBezTo>
                      <a:pt x="59" y="0"/>
                      <a:pt x="59" y="0"/>
                      <a:pt x="59" y="0"/>
                    </a:cubicBezTo>
                    <a:cubicBezTo>
                      <a:pt x="62" y="0"/>
                      <a:pt x="64" y="2"/>
                      <a:pt x="64" y="5"/>
                    </a:cubicBezTo>
                    <a:lnTo>
                      <a:pt x="64" y="46"/>
                    </a:lnTo>
                    <a:close/>
                    <a:moveTo>
                      <a:pt x="5" y="4"/>
                    </a:moveTo>
                    <a:cubicBezTo>
                      <a:pt x="4" y="4"/>
                      <a:pt x="4" y="5"/>
                      <a:pt x="4" y="5"/>
                    </a:cubicBezTo>
                    <a:cubicBezTo>
                      <a:pt x="4" y="46"/>
                      <a:pt x="4" y="46"/>
                      <a:pt x="4" y="46"/>
                    </a:cubicBezTo>
                    <a:cubicBezTo>
                      <a:pt x="4" y="47"/>
                      <a:pt x="4" y="47"/>
                      <a:pt x="5" y="47"/>
                    </a:cubicBezTo>
                    <a:cubicBezTo>
                      <a:pt x="59" y="47"/>
                      <a:pt x="59" y="47"/>
                      <a:pt x="59" y="47"/>
                    </a:cubicBezTo>
                    <a:cubicBezTo>
                      <a:pt x="59" y="47"/>
                      <a:pt x="60" y="47"/>
                      <a:pt x="60" y="46"/>
                    </a:cubicBezTo>
                    <a:cubicBezTo>
                      <a:pt x="60" y="5"/>
                      <a:pt x="60" y="5"/>
                      <a:pt x="60" y="5"/>
                    </a:cubicBezTo>
                    <a:cubicBezTo>
                      <a:pt x="60" y="5"/>
                      <a:pt x="59" y="4"/>
                      <a:pt x="59" y="4"/>
                    </a:cubicBezTo>
                    <a:lnTo>
                      <a:pt x="5" y="4"/>
                    </a:lnTo>
                    <a:close/>
                    <a:moveTo>
                      <a:pt x="15" y="21"/>
                    </a:moveTo>
                    <a:cubicBezTo>
                      <a:pt x="11" y="21"/>
                      <a:pt x="8" y="18"/>
                      <a:pt x="8" y="15"/>
                    </a:cubicBezTo>
                    <a:cubicBezTo>
                      <a:pt x="8" y="11"/>
                      <a:pt x="11" y="8"/>
                      <a:pt x="15" y="8"/>
                    </a:cubicBezTo>
                    <a:cubicBezTo>
                      <a:pt x="18" y="8"/>
                      <a:pt x="21" y="11"/>
                      <a:pt x="21" y="15"/>
                    </a:cubicBezTo>
                    <a:cubicBezTo>
                      <a:pt x="21" y="18"/>
                      <a:pt x="18" y="21"/>
                      <a:pt x="15" y="21"/>
                    </a:cubicBezTo>
                    <a:close/>
                    <a:moveTo>
                      <a:pt x="56" y="43"/>
                    </a:moveTo>
                    <a:cubicBezTo>
                      <a:pt x="8" y="43"/>
                      <a:pt x="8" y="43"/>
                      <a:pt x="8" y="43"/>
                    </a:cubicBezTo>
                    <a:cubicBezTo>
                      <a:pt x="8" y="36"/>
                      <a:pt x="8" y="36"/>
                      <a:pt x="8" y="36"/>
                    </a:cubicBezTo>
                    <a:cubicBezTo>
                      <a:pt x="19" y="26"/>
                      <a:pt x="19" y="26"/>
                      <a:pt x="19" y="26"/>
                    </a:cubicBezTo>
                    <a:cubicBezTo>
                      <a:pt x="24" y="31"/>
                      <a:pt x="24" y="31"/>
                      <a:pt x="24" y="31"/>
                    </a:cubicBezTo>
                    <a:cubicBezTo>
                      <a:pt x="42" y="14"/>
                      <a:pt x="42" y="14"/>
                      <a:pt x="42" y="14"/>
                    </a:cubicBezTo>
                    <a:cubicBezTo>
                      <a:pt x="56" y="28"/>
                      <a:pt x="56" y="28"/>
                      <a:pt x="56" y="28"/>
                    </a:cubicBezTo>
                    <a:lnTo>
                      <a:pt x="5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7" name="Freeform 85"/>
              <p:cNvSpPr>
                <a:spLocks noEditPoints="1"/>
              </p:cNvSpPr>
              <p:nvPr/>
            </p:nvSpPr>
            <p:spPr bwMode="auto">
              <a:xfrm>
                <a:off x="4630738" y="3025775"/>
                <a:ext cx="68263" cy="53975"/>
              </a:xfrm>
              <a:custGeom>
                <a:avLst/>
                <a:gdLst>
                  <a:gd name="T0" fmla="*/ 29 w 36"/>
                  <a:gd name="T1" fmla="*/ 11 h 29"/>
                  <a:gd name="T2" fmla="*/ 14 w 36"/>
                  <a:gd name="T3" fmla="*/ 21 h 29"/>
                  <a:gd name="T4" fmla="*/ 11 w 36"/>
                  <a:gd name="T5" fmla="*/ 21 h 29"/>
                  <a:gd name="T6" fmla="*/ 5 w 36"/>
                  <a:gd name="T7" fmla="*/ 23 h 29"/>
                  <a:gd name="T8" fmla="*/ 3 w 36"/>
                  <a:gd name="T9" fmla="*/ 24 h 29"/>
                  <a:gd name="T10" fmla="*/ 3 w 36"/>
                  <a:gd name="T11" fmla="*/ 24 h 29"/>
                  <a:gd name="T12" fmla="*/ 3 w 36"/>
                  <a:gd name="T13" fmla="*/ 23 h 29"/>
                  <a:gd name="T14" fmla="*/ 3 w 36"/>
                  <a:gd name="T15" fmla="*/ 22 h 29"/>
                  <a:gd name="T16" fmla="*/ 5 w 36"/>
                  <a:gd name="T17" fmla="*/ 19 h 29"/>
                  <a:gd name="T18" fmla="*/ 0 w 36"/>
                  <a:gd name="T19" fmla="*/ 11 h 29"/>
                  <a:gd name="T20" fmla="*/ 14 w 36"/>
                  <a:gd name="T21" fmla="*/ 0 h 29"/>
                  <a:gd name="T22" fmla="*/ 29 w 36"/>
                  <a:gd name="T23" fmla="*/ 11 h 29"/>
                  <a:gd name="T24" fmla="*/ 3 w 36"/>
                  <a:gd name="T25" fmla="*/ 11 h 29"/>
                  <a:gd name="T26" fmla="*/ 7 w 36"/>
                  <a:gd name="T27" fmla="*/ 17 h 29"/>
                  <a:gd name="T28" fmla="*/ 9 w 36"/>
                  <a:gd name="T29" fmla="*/ 18 h 29"/>
                  <a:gd name="T30" fmla="*/ 8 w 36"/>
                  <a:gd name="T31" fmla="*/ 19 h 29"/>
                  <a:gd name="T32" fmla="*/ 9 w 36"/>
                  <a:gd name="T33" fmla="*/ 19 h 29"/>
                  <a:gd name="T34" fmla="*/ 10 w 36"/>
                  <a:gd name="T35" fmla="*/ 18 h 29"/>
                  <a:gd name="T36" fmla="*/ 11 w 36"/>
                  <a:gd name="T37" fmla="*/ 18 h 29"/>
                  <a:gd name="T38" fmla="*/ 14 w 36"/>
                  <a:gd name="T39" fmla="*/ 19 h 29"/>
                  <a:gd name="T40" fmla="*/ 26 w 36"/>
                  <a:gd name="T41" fmla="*/ 11 h 29"/>
                  <a:gd name="T42" fmla="*/ 14 w 36"/>
                  <a:gd name="T43" fmla="*/ 3 h 29"/>
                  <a:gd name="T44" fmla="*/ 3 w 36"/>
                  <a:gd name="T45" fmla="*/ 11 h 29"/>
                  <a:gd name="T46" fmla="*/ 33 w 36"/>
                  <a:gd name="T47" fmla="*/ 28 h 29"/>
                  <a:gd name="T48" fmla="*/ 34 w 36"/>
                  <a:gd name="T49" fmla="*/ 28 h 29"/>
                  <a:gd name="T50" fmla="*/ 33 w 36"/>
                  <a:gd name="T51" fmla="*/ 29 h 29"/>
                  <a:gd name="T52" fmla="*/ 31 w 36"/>
                  <a:gd name="T53" fmla="*/ 29 h 29"/>
                  <a:gd name="T54" fmla="*/ 26 w 36"/>
                  <a:gd name="T55" fmla="*/ 26 h 29"/>
                  <a:gd name="T56" fmla="*/ 22 w 36"/>
                  <a:gd name="T57" fmla="*/ 26 h 29"/>
                  <a:gd name="T58" fmla="*/ 12 w 36"/>
                  <a:gd name="T59" fmla="*/ 24 h 29"/>
                  <a:gd name="T60" fmla="*/ 14 w 36"/>
                  <a:gd name="T61" fmla="*/ 24 h 29"/>
                  <a:gd name="T62" fmla="*/ 26 w 36"/>
                  <a:gd name="T63" fmla="*/ 20 h 29"/>
                  <a:gd name="T64" fmla="*/ 31 w 36"/>
                  <a:gd name="T65" fmla="*/ 11 h 29"/>
                  <a:gd name="T66" fmla="*/ 31 w 36"/>
                  <a:gd name="T67" fmla="*/ 8 h 29"/>
                  <a:gd name="T68" fmla="*/ 36 w 36"/>
                  <a:gd name="T69" fmla="*/ 16 h 29"/>
                  <a:gd name="T70" fmla="*/ 31 w 36"/>
                  <a:gd name="T71" fmla="*/ 24 h 29"/>
                  <a:gd name="T72" fmla="*/ 33 w 36"/>
                  <a:gd name="T73"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 h="29">
                    <a:moveTo>
                      <a:pt x="29" y="11"/>
                    </a:moveTo>
                    <a:cubicBezTo>
                      <a:pt x="29" y="16"/>
                      <a:pt x="22" y="21"/>
                      <a:pt x="14" y="21"/>
                    </a:cubicBezTo>
                    <a:cubicBezTo>
                      <a:pt x="13" y="21"/>
                      <a:pt x="12" y="21"/>
                      <a:pt x="11" y="21"/>
                    </a:cubicBezTo>
                    <a:cubicBezTo>
                      <a:pt x="9" y="22"/>
                      <a:pt x="7" y="23"/>
                      <a:pt x="5" y="23"/>
                    </a:cubicBezTo>
                    <a:cubicBezTo>
                      <a:pt x="4" y="24"/>
                      <a:pt x="4" y="24"/>
                      <a:pt x="3" y="24"/>
                    </a:cubicBezTo>
                    <a:cubicBezTo>
                      <a:pt x="3" y="24"/>
                      <a:pt x="3" y="24"/>
                      <a:pt x="3" y="24"/>
                    </a:cubicBezTo>
                    <a:cubicBezTo>
                      <a:pt x="3" y="23"/>
                      <a:pt x="3" y="23"/>
                      <a:pt x="3" y="23"/>
                    </a:cubicBezTo>
                    <a:cubicBezTo>
                      <a:pt x="2" y="23"/>
                      <a:pt x="3" y="23"/>
                      <a:pt x="3" y="22"/>
                    </a:cubicBezTo>
                    <a:cubicBezTo>
                      <a:pt x="4" y="21"/>
                      <a:pt x="5" y="21"/>
                      <a:pt x="5" y="19"/>
                    </a:cubicBezTo>
                    <a:cubicBezTo>
                      <a:pt x="2" y="17"/>
                      <a:pt x="0" y="14"/>
                      <a:pt x="0" y="11"/>
                    </a:cubicBezTo>
                    <a:cubicBezTo>
                      <a:pt x="0" y="5"/>
                      <a:pt x="6" y="0"/>
                      <a:pt x="14" y="0"/>
                    </a:cubicBezTo>
                    <a:cubicBezTo>
                      <a:pt x="22" y="0"/>
                      <a:pt x="29" y="5"/>
                      <a:pt x="29" y="11"/>
                    </a:cubicBezTo>
                    <a:close/>
                    <a:moveTo>
                      <a:pt x="3" y="11"/>
                    </a:moveTo>
                    <a:cubicBezTo>
                      <a:pt x="3" y="13"/>
                      <a:pt x="4" y="15"/>
                      <a:pt x="7" y="17"/>
                    </a:cubicBezTo>
                    <a:cubicBezTo>
                      <a:pt x="9" y="18"/>
                      <a:pt x="9" y="18"/>
                      <a:pt x="9" y="18"/>
                    </a:cubicBezTo>
                    <a:cubicBezTo>
                      <a:pt x="8" y="19"/>
                      <a:pt x="8" y="19"/>
                      <a:pt x="8" y="19"/>
                    </a:cubicBezTo>
                    <a:cubicBezTo>
                      <a:pt x="8" y="19"/>
                      <a:pt x="9" y="19"/>
                      <a:pt x="9" y="19"/>
                    </a:cubicBezTo>
                    <a:cubicBezTo>
                      <a:pt x="10" y="18"/>
                      <a:pt x="10" y="18"/>
                      <a:pt x="10" y="18"/>
                    </a:cubicBezTo>
                    <a:cubicBezTo>
                      <a:pt x="11" y="18"/>
                      <a:pt x="11" y="18"/>
                      <a:pt x="11" y="18"/>
                    </a:cubicBezTo>
                    <a:cubicBezTo>
                      <a:pt x="12" y="18"/>
                      <a:pt x="13" y="19"/>
                      <a:pt x="14" y="19"/>
                    </a:cubicBezTo>
                    <a:cubicBezTo>
                      <a:pt x="21" y="19"/>
                      <a:pt x="26" y="15"/>
                      <a:pt x="26" y="11"/>
                    </a:cubicBezTo>
                    <a:cubicBezTo>
                      <a:pt x="26" y="6"/>
                      <a:pt x="21" y="3"/>
                      <a:pt x="14" y="3"/>
                    </a:cubicBezTo>
                    <a:cubicBezTo>
                      <a:pt x="8" y="3"/>
                      <a:pt x="3" y="6"/>
                      <a:pt x="3" y="11"/>
                    </a:cubicBezTo>
                    <a:close/>
                    <a:moveTo>
                      <a:pt x="33" y="28"/>
                    </a:moveTo>
                    <a:cubicBezTo>
                      <a:pt x="34" y="28"/>
                      <a:pt x="34" y="28"/>
                      <a:pt x="34" y="28"/>
                    </a:cubicBezTo>
                    <a:cubicBezTo>
                      <a:pt x="34" y="29"/>
                      <a:pt x="33" y="29"/>
                      <a:pt x="33" y="29"/>
                    </a:cubicBezTo>
                    <a:cubicBezTo>
                      <a:pt x="33" y="29"/>
                      <a:pt x="32" y="29"/>
                      <a:pt x="31" y="29"/>
                    </a:cubicBezTo>
                    <a:cubicBezTo>
                      <a:pt x="29" y="28"/>
                      <a:pt x="27" y="27"/>
                      <a:pt x="26" y="26"/>
                    </a:cubicBezTo>
                    <a:cubicBezTo>
                      <a:pt x="25" y="26"/>
                      <a:pt x="23" y="26"/>
                      <a:pt x="22" y="26"/>
                    </a:cubicBezTo>
                    <a:cubicBezTo>
                      <a:pt x="18" y="26"/>
                      <a:pt x="15" y="25"/>
                      <a:pt x="12" y="24"/>
                    </a:cubicBezTo>
                    <a:cubicBezTo>
                      <a:pt x="13" y="24"/>
                      <a:pt x="14" y="24"/>
                      <a:pt x="14" y="24"/>
                    </a:cubicBezTo>
                    <a:cubicBezTo>
                      <a:pt x="19" y="24"/>
                      <a:pt x="23" y="23"/>
                      <a:pt x="26" y="20"/>
                    </a:cubicBezTo>
                    <a:cubicBezTo>
                      <a:pt x="29" y="18"/>
                      <a:pt x="31" y="14"/>
                      <a:pt x="31" y="11"/>
                    </a:cubicBezTo>
                    <a:cubicBezTo>
                      <a:pt x="31" y="10"/>
                      <a:pt x="31" y="9"/>
                      <a:pt x="31" y="8"/>
                    </a:cubicBezTo>
                    <a:cubicBezTo>
                      <a:pt x="34" y="10"/>
                      <a:pt x="36" y="13"/>
                      <a:pt x="36" y="16"/>
                    </a:cubicBezTo>
                    <a:cubicBezTo>
                      <a:pt x="36" y="19"/>
                      <a:pt x="34" y="22"/>
                      <a:pt x="31" y="24"/>
                    </a:cubicBezTo>
                    <a:cubicBezTo>
                      <a:pt x="32" y="26"/>
                      <a:pt x="33" y="27"/>
                      <a:pt x="3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8" name="Freeform 89"/>
              <p:cNvSpPr>
                <a:spLocks noEditPoints="1"/>
              </p:cNvSpPr>
              <p:nvPr/>
            </p:nvSpPr>
            <p:spPr bwMode="auto">
              <a:xfrm>
                <a:off x="4687888" y="3087688"/>
                <a:ext cx="117475" cy="119063"/>
              </a:xfrm>
              <a:custGeom>
                <a:avLst/>
                <a:gdLst>
                  <a:gd name="T0" fmla="*/ 63 w 63"/>
                  <a:gd name="T1" fmla="*/ 36 h 63"/>
                  <a:gd name="T2" fmla="*/ 62 w 63"/>
                  <a:gd name="T3" fmla="*/ 37 h 63"/>
                  <a:gd name="T4" fmla="*/ 54 w 63"/>
                  <a:gd name="T5" fmla="*/ 38 h 63"/>
                  <a:gd name="T6" fmla="*/ 52 w 63"/>
                  <a:gd name="T7" fmla="*/ 42 h 63"/>
                  <a:gd name="T8" fmla="*/ 57 w 63"/>
                  <a:gd name="T9" fmla="*/ 48 h 63"/>
                  <a:gd name="T10" fmla="*/ 57 w 63"/>
                  <a:gd name="T11" fmla="*/ 49 h 63"/>
                  <a:gd name="T12" fmla="*/ 57 w 63"/>
                  <a:gd name="T13" fmla="*/ 50 h 63"/>
                  <a:gd name="T14" fmla="*/ 49 w 63"/>
                  <a:gd name="T15" fmla="*/ 57 h 63"/>
                  <a:gd name="T16" fmla="*/ 48 w 63"/>
                  <a:gd name="T17" fmla="*/ 57 h 63"/>
                  <a:gd name="T18" fmla="*/ 42 w 63"/>
                  <a:gd name="T19" fmla="*/ 52 h 63"/>
                  <a:gd name="T20" fmla="*/ 38 w 63"/>
                  <a:gd name="T21" fmla="*/ 54 h 63"/>
                  <a:gd name="T22" fmla="*/ 37 w 63"/>
                  <a:gd name="T23" fmla="*/ 61 h 63"/>
                  <a:gd name="T24" fmla="*/ 36 w 63"/>
                  <a:gd name="T25" fmla="*/ 63 h 63"/>
                  <a:gd name="T26" fmla="*/ 27 w 63"/>
                  <a:gd name="T27" fmla="*/ 63 h 63"/>
                  <a:gd name="T28" fmla="*/ 25 w 63"/>
                  <a:gd name="T29" fmla="*/ 61 h 63"/>
                  <a:gd name="T30" fmla="*/ 24 w 63"/>
                  <a:gd name="T31" fmla="*/ 54 h 63"/>
                  <a:gd name="T32" fmla="*/ 20 w 63"/>
                  <a:gd name="T33" fmla="*/ 52 h 63"/>
                  <a:gd name="T34" fmla="*/ 15 w 63"/>
                  <a:gd name="T35" fmla="*/ 57 h 63"/>
                  <a:gd name="T36" fmla="*/ 14 w 63"/>
                  <a:gd name="T37" fmla="*/ 57 h 63"/>
                  <a:gd name="T38" fmla="*/ 13 w 63"/>
                  <a:gd name="T39" fmla="*/ 57 h 63"/>
                  <a:gd name="T40" fmla="*/ 6 w 63"/>
                  <a:gd name="T41" fmla="*/ 50 h 63"/>
                  <a:gd name="T42" fmla="*/ 6 w 63"/>
                  <a:gd name="T43" fmla="*/ 49 h 63"/>
                  <a:gd name="T44" fmla="*/ 6 w 63"/>
                  <a:gd name="T45" fmla="*/ 48 h 63"/>
                  <a:gd name="T46" fmla="*/ 10 w 63"/>
                  <a:gd name="T47" fmla="*/ 42 h 63"/>
                  <a:gd name="T48" fmla="*/ 9 w 63"/>
                  <a:gd name="T49" fmla="*/ 38 h 63"/>
                  <a:gd name="T50" fmla="*/ 1 w 63"/>
                  <a:gd name="T51" fmla="*/ 37 h 63"/>
                  <a:gd name="T52" fmla="*/ 0 w 63"/>
                  <a:gd name="T53" fmla="*/ 36 h 63"/>
                  <a:gd name="T54" fmla="*/ 0 w 63"/>
                  <a:gd name="T55" fmla="*/ 26 h 63"/>
                  <a:gd name="T56" fmla="*/ 1 w 63"/>
                  <a:gd name="T57" fmla="*/ 25 h 63"/>
                  <a:gd name="T58" fmla="*/ 9 w 63"/>
                  <a:gd name="T59" fmla="*/ 24 h 63"/>
                  <a:gd name="T60" fmla="*/ 10 w 63"/>
                  <a:gd name="T61" fmla="*/ 20 h 63"/>
                  <a:gd name="T62" fmla="*/ 6 w 63"/>
                  <a:gd name="T63" fmla="*/ 14 h 63"/>
                  <a:gd name="T64" fmla="*/ 5 w 63"/>
                  <a:gd name="T65" fmla="*/ 13 h 63"/>
                  <a:gd name="T66" fmla="*/ 6 w 63"/>
                  <a:gd name="T67" fmla="*/ 13 h 63"/>
                  <a:gd name="T68" fmla="*/ 14 w 63"/>
                  <a:gd name="T69" fmla="*/ 5 h 63"/>
                  <a:gd name="T70" fmla="*/ 15 w 63"/>
                  <a:gd name="T71" fmla="*/ 6 h 63"/>
                  <a:gd name="T72" fmla="*/ 20 w 63"/>
                  <a:gd name="T73" fmla="*/ 10 h 63"/>
                  <a:gd name="T74" fmla="*/ 24 w 63"/>
                  <a:gd name="T75" fmla="*/ 8 h 63"/>
                  <a:gd name="T76" fmla="*/ 25 w 63"/>
                  <a:gd name="T77" fmla="*/ 1 h 63"/>
                  <a:gd name="T78" fmla="*/ 27 w 63"/>
                  <a:gd name="T79" fmla="*/ 0 h 63"/>
                  <a:gd name="T80" fmla="*/ 36 w 63"/>
                  <a:gd name="T81" fmla="*/ 0 h 63"/>
                  <a:gd name="T82" fmla="*/ 37 w 63"/>
                  <a:gd name="T83" fmla="*/ 1 h 63"/>
                  <a:gd name="T84" fmla="*/ 38 w 63"/>
                  <a:gd name="T85" fmla="*/ 8 h 63"/>
                  <a:gd name="T86" fmla="*/ 42 w 63"/>
                  <a:gd name="T87" fmla="*/ 10 h 63"/>
                  <a:gd name="T88" fmla="*/ 48 w 63"/>
                  <a:gd name="T89" fmla="*/ 6 h 63"/>
                  <a:gd name="T90" fmla="*/ 49 w 63"/>
                  <a:gd name="T91" fmla="*/ 5 h 63"/>
                  <a:gd name="T92" fmla="*/ 50 w 63"/>
                  <a:gd name="T93" fmla="*/ 6 h 63"/>
                  <a:gd name="T94" fmla="*/ 57 w 63"/>
                  <a:gd name="T95" fmla="*/ 13 h 63"/>
                  <a:gd name="T96" fmla="*/ 57 w 63"/>
                  <a:gd name="T97" fmla="*/ 13 h 63"/>
                  <a:gd name="T98" fmla="*/ 57 w 63"/>
                  <a:gd name="T99" fmla="*/ 14 h 63"/>
                  <a:gd name="T100" fmla="*/ 52 w 63"/>
                  <a:gd name="T101" fmla="*/ 20 h 63"/>
                  <a:gd name="T102" fmla="*/ 54 w 63"/>
                  <a:gd name="T103" fmla="*/ 24 h 63"/>
                  <a:gd name="T104" fmla="*/ 61 w 63"/>
                  <a:gd name="T105" fmla="*/ 25 h 63"/>
                  <a:gd name="T106" fmla="*/ 63 w 63"/>
                  <a:gd name="T107" fmla="*/ 27 h 63"/>
                  <a:gd name="T108" fmla="*/ 63 w 63"/>
                  <a:gd name="T109" fmla="*/ 36 h 63"/>
                  <a:gd name="T110" fmla="*/ 31 w 63"/>
                  <a:gd name="T111" fmla="*/ 21 h 63"/>
                  <a:gd name="T112" fmla="*/ 21 w 63"/>
                  <a:gd name="T113" fmla="*/ 31 h 63"/>
                  <a:gd name="T114" fmla="*/ 31 w 63"/>
                  <a:gd name="T115" fmla="*/ 42 h 63"/>
                  <a:gd name="T116" fmla="*/ 42 w 63"/>
                  <a:gd name="T117" fmla="*/ 31 h 63"/>
                  <a:gd name="T118" fmla="*/ 31 w 63"/>
                  <a:gd name="T119"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63">
                    <a:moveTo>
                      <a:pt x="63" y="36"/>
                    </a:moveTo>
                    <a:cubicBezTo>
                      <a:pt x="63" y="36"/>
                      <a:pt x="62" y="37"/>
                      <a:pt x="62" y="37"/>
                    </a:cubicBezTo>
                    <a:cubicBezTo>
                      <a:pt x="54" y="38"/>
                      <a:pt x="54" y="38"/>
                      <a:pt x="54" y="38"/>
                    </a:cubicBezTo>
                    <a:cubicBezTo>
                      <a:pt x="54" y="40"/>
                      <a:pt x="53" y="41"/>
                      <a:pt x="52" y="42"/>
                    </a:cubicBezTo>
                    <a:cubicBezTo>
                      <a:pt x="54" y="44"/>
                      <a:pt x="55" y="46"/>
                      <a:pt x="57" y="48"/>
                    </a:cubicBezTo>
                    <a:cubicBezTo>
                      <a:pt x="57" y="48"/>
                      <a:pt x="57" y="48"/>
                      <a:pt x="57" y="49"/>
                    </a:cubicBezTo>
                    <a:cubicBezTo>
                      <a:pt x="57" y="49"/>
                      <a:pt x="57" y="49"/>
                      <a:pt x="57" y="50"/>
                    </a:cubicBezTo>
                    <a:cubicBezTo>
                      <a:pt x="56" y="51"/>
                      <a:pt x="50" y="57"/>
                      <a:pt x="49" y="57"/>
                    </a:cubicBezTo>
                    <a:cubicBezTo>
                      <a:pt x="49" y="57"/>
                      <a:pt x="48" y="57"/>
                      <a:pt x="48" y="57"/>
                    </a:cubicBezTo>
                    <a:cubicBezTo>
                      <a:pt x="42" y="52"/>
                      <a:pt x="42" y="52"/>
                      <a:pt x="42" y="52"/>
                    </a:cubicBezTo>
                    <a:cubicBezTo>
                      <a:pt x="41" y="53"/>
                      <a:pt x="40" y="53"/>
                      <a:pt x="38" y="54"/>
                    </a:cubicBezTo>
                    <a:cubicBezTo>
                      <a:pt x="38" y="56"/>
                      <a:pt x="38" y="59"/>
                      <a:pt x="37" y="61"/>
                    </a:cubicBezTo>
                    <a:cubicBezTo>
                      <a:pt x="37" y="62"/>
                      <a:pt x="37" y="63"/>
                      <a:pt x="36" y="63"/>
                    </a:cubicBezTo>
                    <a:cubicBezTo>
                      <a:pt x="27" y="63"/>
                      <a:pt x="27" y="63"/>
                      <a:pt x="27" y="63"/>
                    </a:cubicBezTo>
                    <a:cubicBezTo>
                      <a:pt x="26" y="63"/>
                      <a:pt x="25" y="62"/>
                      <a:pt x="25" y="61"/>
                    </a:cubicBezTo>
                    <a:cubicBezTo>
                      <a:pt x="24" y="54"/>
                      <a:pt x="24" y="54"/>
                      <a:pt x="24" y="54"/>
                    </a:cubicBezTo>
                    <a:cubicBezTo>
                      <a:pt x="23" y="53"/>
                      <a:pt x="22" y="53"/>
                      <a:pt x="20" y="52"/>
                    </a:cubicBezTo>
                    <a:cubicBezTo>
                      <a:pt x="15" y="57"/>
                      <a:pt x="15" y="57"/>
                      <a:pt x="15" y="57"/>
                    </a:cubicBezTo>
                    <a:cubicBezTo>
                      <a:pt x="14" y="57"/>
                      <a:pt x="14" y="57"/>
                      <a:pt x="14" y="57"/>
                    </a:cubicBezTo>
                    <a:cubicBezTo>
                      <a:pt x="13" y="57"/>
                      <a:pt x="13" y="57"/>
                      <a:pt x="13" y="57"/>
                    </a:cubicBezTo>
                    <a:cubicBezTo>
                      <a:pt x="10" y="55"/>
                      <a:pt x="8" y="52"/>
                      <a:pt x="6" y="50"/>
                    </a:cubicBezTo>
                    <a:cubicBezTo>
                      <a:pt x="6" y="49"/>
                      <a:pt x="6" y="49"/>
                      <a:pt x="6" y="49"/>
                    </a:cubicBezTo>
                    <a:cubicBezTo>
                      <a:pt x="6" y="48"/>
                      <a:pt x="6" y="48"/>
                      <a:pt x="6" y="48"/>
                    </a:cubicBezTo>
                    <a:cubicBezTo>
                      <a:pt x="7" y="46"/>
                      <a:pt x="9" y="44"/>
                      <a:pt x="10" y="42"/>
                    </a:cubicBezTo>
                    <a:cubicBezTo>
                      <a:pt x="10" y="41"/>
                      <a:pt x="9" y="40"/>
                      <a:pt x="9" y="38"/>
                    </a:cubicBezTo>
                    <a:cubicBezTo>
                      <a:pt x="1" y="37"/>
                      <a:pt x="1" y="37"/>
                      <a:pt x="1" y="37"/>
                    </a:cubicBezTo>
                    <a:cubicBezTo>
                      <a:pt x="0" y="37"/>
                      <a:pt x="0" y="36"/>
                      <a:pt x="0" y="36"/>
                    </a:cubicBezTo>
                    <a:cubicBezTo>
                      <a:pt x="0" y="26"/>
                      <a:pt x="0" y="26"/>
                      <a:pt x="0" y="26"/>
                    </a:cubicBezTo>
                    <a:cubicBezTo>
                      <a:pt x="0" y="26"/>
                      <a:pt x="0" y="25"/>
                      <a:pt x="1" y="25"/>
                    </a:cubicBezTo>
                    <a:cubicBezTo>
                      <a:pt x="9" y="24"/>
                      <a:pt x="9" y="24"/>
                      <a:pt x="9" y="24"/>
                    </a:cubicBezTo>
                    <a:cubicBezTo>
                      <a:pt x="9" y="23"/>
                      <a:pt x="10" y="21"/>
                      <a:pt x="10" y="20"/>
                    </a:cubicBezTo>
                    <a:cubicBezTo>
                      <a:pt x="9" y="18"/>
                      <a:pt x="7" y="16"/>
                      <a:pt x="6" y="14"/>
                    </a:cubicBezTo>
                    <a:cubicBezTo>
                      <a:pt x="6" y="14"/>
                      <a:pt x="5" y="14"/>
                      <a:pt x="5" y="13"/>
                    </a:cubicBezTo>
                    <a:cubicBezTo>
                      <a:pt x="5" y="13"/>
                      <a:pt x="6" y="13"/>
                      <a:pt x="6" y="13"/>
                    </a:cubicBezTo>
                    <a:cubicBezTo>
                      <a:pt x="7" y="11"/>
                      <a:pt x="12" y="5"/>
                      <a:pt x="14" y="5"/>
                    </a:cubicBezTo>
                    <a:cubicBezTo>
                      <a:pt x="14" y="5"/>
                      <a:pt x="14" y="5"/>
                      <a:pt x="15" y="6"/>
                    </a:cubicBezTo>
                    <a:cubicBezTo>
                      <a:pt x="20" y="10"/>
                      <a:pt x="20" y="10"/>
                      <a:pt x="20" y="10"/>
                    </a:cubicBezTo>
                    <a:cubicBezTo>
                      <a:pt x="22" y="9"/>
                      <a:pt x="23" y="9"/>
                      <a:pt x="24" y="8"/>
                    </a:cubicBezTo>
                    <a:cubicBezTo>
                      <a:pt x="24" y="6"/>
                      <a:pt x="25" y="3"/>
                      <a:pt x="25" y="1"/>
                    </a:cubicBezTo>
                    <a:cubicBezTo>
                      <a:pt x="25" y="0"/>
                      <a:pt x="26" y="0"/>
                      <a:pt x="27" y="0"/>
                    </a:cubicBezTo>
                    <a:cubicBezTo>
                      <a:pt x="36" y="0"/>
                      <a:pt x="36" y="0"/>
                      <a:pt x="36" y="0"/>
                    </a:cubicBezTo>
                    <a:cubicBezTo>
                      <a:pt x="37" y="0"/>
                      <a:pt x="37" y="0"/>
                      <a:pt x="37" y="1"/>
                    </a:cubicBezTo>
                    <a:cubicBezTo>
                      <a:pt x="38" y="8"/>
                      <a:pt x="38" y="8"/>
                      <a:pt x="38" y="8"/>
                    </a:cubicBezTo>
                    <a:cubicBezTo>
                      <a:pt x="40" y="9"/>
                      <a:pt x="41" y="9"/>
                      <a:pt x="42" y="10"/>
                    </a:cubicBezTo>
                    <a:cubicBezTo>
                      <a:pt x="48" y="6"/>
                      <a:pt x="48" y="6"/>
                      <a:pt x="48" y="6"/>
                    </a:cubicBezTo>
                    <a:cubicBezTo>
                      <a:pt x="48" y="5"/>
                      <a:pt x="49" y="5"/>
                      <a:pt x="49" y="5"/>
                    </a:cubicBezTo>
                    <a:cubicBezTo>
                      <a:pt x="49" y="5"/>
                      <a:pt x="50" y="5"/>
                      <a:pt x="50" y="6"/>
                    </a:cubicBezTo>
                    <a:cubicBezTo>
                      <a:pt x="52" y="8"/>
                      <a:pt x="55" y="10"/>
                      <a:pt x="57" y="13"/>
                    </a:cubicBezTo>
                    <a:cubicBezTo>
                      <a:pt x="57" y="13"/>
                      <a:pt x="57" y="13"/>
                      <a:pt x="57" y="13"/>
                    </a:cubicBezTo>
                    <a:cubicBezTo>
                      <a:pt x="57" y="14"/>
                      <a:pt x="57" y="14"/>
                      <a:pt x="57" y="14"/>
                    </a:cubicBezTo>
                    <a:cubicBezTo>
                      <a:pt x="55" y="16"/>
                      <a:pt x="54" y="18"/>
                      <a:pt x="52" y="20"/>
                    </a:cubicBezTo>
                    <a:cubicBezTo>
                      <a:pt x="53" y="21"/>
                      <a:pt x="54" y="23"/>
                      <a:pt x="54" y="24"/>
                    </a:cubicBezTo>
                    <a:cubicBezTo>
                      <a:pt x="61" y="25"/>
                      <a:pt x="61" y="25"/>
                      <a:pt x="61" y="25"/>
                    </a:cubicBezTo>
                    <a:cubicBezTo>
                      <a:pt x="62" y="25"/>
                      <a:pt x="63" y="26"/>
                      <a:pt x="63" y="27"/>
                    </a:cubicBezTo>
                    <a:lnTo>
                      <a:pt x="63" y="36"/>
                    </a:lnTo>
                    <a:close/>
                    <a:moveTo>
                      <a:pt x="31" y="21"/>
                    </a:moveTo>
                    <a:cubicBezTo>
                      <a:pt x="25" y="21"/>
                      <a:pt x="21" y="25"/>
                      <a:pt x="21" y="31"/>
                    </a:cubicBezTo>
                    <a:cubicBezTo>
                      <a:pt x="21" y="37"/>
                      <a:pt x="25" y="42"/>
                      <a:pt x="31" y="42"/>
                    </a:cubicBezTo>
                    <a:cubicBezTo>
                      <a:pt x="37" y="42"/>
                      <a:pt x="42" y="37"/>
                      <a:pt x="42" y="31"/>
                    </a:cubicBezTo>
                    <a:cubicBezTo>
                      <a:pt x="42" y="25"/>
                      <a:pt x="37" y="21"/>
                      <a:pt x="3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39" name="Freeform 93"/>
              <p:cNvSpPr>
                <a:spLocks noEditPoints="1"/>
              </p:cNvSpPr>
              <p:nvPr/>
            </p:nvSpPr>
            <p:spPr bwMode="auto">
              <a:xfrm>
                <a:off x="7089776" y="11113"/>
                <a:ext cx="301625" cy="280988"/>
              </a:xfrm>
              <a:custGeom>
                <a:avLst/>
                <a:gdLst>
                  <a:gd name="T0" fmla="*/ 27 w 161"/>
                  <a:gd name="T1" fmla="*/ 85 h 149"/>
                  <a:gd name="T2" fmla="*/ 16 w 161"/>
                  <a:gd name="T3" fmla="*/ 85 h 149"/>
                  <a:gd name="T4" fmla="*/ 0 w 161"/>
                  <a:gd name="T5" fmla="*/ 72 h 149"/>
                  <a:gd name="T6" fmla="*/ 10 w 161"/>
                  <a:gd name="T7" fmla="*/ 42 h 149"/>
                  <a:gd name="T8" fmla="*/ 32 w 161"/>
                  <a:gd name="T9" fmla="*/ 49 h 149"/>
                  <a:gd name="T10" fmla="*/ 43 w 161"/>
                  <a:gd name="T11" fmla="*/ 48 h 149"/>
                  <a:gd name="T12" fmla="*/ 43 w 161"/>
                  <a:gd name="T13" fmla="*/ 53 h 149"/>
                  <a:gd name="T14" fmla="*/ 49 w 161"/>
                  <a:gd name="T15" fmla="*/ 74 h 149"/>
                  <a:gd name="T16" fmla="*/ 27 w 161"/>
                  <a:gd name="T17" fmla="*/ 85 h 149"/>
                  <a:gd name="T18" fmla="*/ 32 w 161"/>
                  <a:gd name="T19" fmla="*/ 42 h 149"/>
                  <a:gd name="T20" fmla="*/ 11 w 161"/>
                  <a:gd name="T21" fmla="*/ 21 h 149"/>
                  <a:gd name="T22" fmla="*/ 32 w 161"/>
                  <a:gd name="T23" fmla="*/ 0 h 149"/>
                  <a:gd name="T24" fmla="*/ 53 w 161"/>
                  <a:gd name="T25" fmla="*/ 21 h 149"/>
                  <a:gd name="T26" fmla="*/ 32 w 161"/>
                  <a:gd name="T27" fmla="*/ 42 h 149"/>
                  <a:gd name="T28" fmla="*/ 117 w 161"/>
                  <a:gd name="T29" fmla="*/ 149 h 149"/>
                  <a:gd name="T30" fmla="*/ 44 w 161"/>
                  <a:gd name="T31" fmla="*/ 149 h 149"/>
                  <a:gd name="T32" fmla="*/ 21 w 161"/>
                  <a:gd name="T33" fmla="*/ 128 h 149"/>
                  <a:gd name="T34" fmla="*/ 50 w 161"/>
                  <a:gd name="T35" fmla="*/ 80 h 149"/>
                  <a:gd name="T36" fmla="*/ 80 w 161"/>
                  <a:gd name="T37" fmla="*/ 91 h 149"/>
                  <a:gd name="T38" fmla="*/ 110 w 161"/>
                  <a:gd name="T39" fmla="*/ 80 h 149"/>
                  <a:gd name="T40" fmla="*/ 139 w 161"/>
                  <a:gd name="T41" fmla="*/ 128 h 149"/>
                  <a:gd name="T42" fmla="*/ 117 w 161"/>
                  <a:gd name="T43" fmla="*/ 149 h 149"/>
                  <a:gd name="T44" fmla="*/ 80 w 161"/>
                  <a:gd name="T45" fmla="*/ 85 h 149"/>
                  <a:gd name="T46" fmla="*/ 48 w 161"/>
                  <a:gd name="T47" fmla="*/ 53 h 149"/>
                  <a:gd name="T48" fmla="*/ 80 w 161"/>
                  <a:gd name="T49" fmla="*/ 21 h 149"/>
                  <a:gd name="T50" fmla="*/ 112 w 161"/>
                  <a:gd name="T51" fmla="*/ 53 h 149"/>
                  <a:gd name="T52" fmla="*/ 80 w 161"/>
                  <a:gd name="T53" fmla="*/ 85 h 149"/>
                  <a:gd name="T54" fmla="*/ 128 w 161"/>
                  <a:gd name="T55" fmla="*/ 42 h 149"/>
                  <a:gd name="T56" fmla="*/ 107 w 161"/>
                  <a:gd name="T57" fmla="*/ 21 h 149"/>
                  <a:gd name="T58" fmla="*/ 128 w 161"/>
                  <a:gd name="T59" fmla="*/ 0 h 149"/>
                  <a:gd name="T60" fmla="*/ 150 w 161"/>
                  <a:gd name="T61" fmla="*/ 21 h 149"/>
                  <a:gd name="T62" fmla="*/ 128 w 161"/>
                  <a:gd name="T63" fmla="*/ 42 h 149"/>
                  <a:gd name="T64" fmla="*/ 144 w 161"/>
                  <a:gd name="T65" fmla="*/ 85 h 149"/>
                  <a:gd name="T66" fmla="*/ 133 w 161"/>
                  <a:gd name="T67" fmla="*/ 85 h 149"/>
                  <a:gd name="T68" fmla="*/ 111 w 161"/>
                  <a:gd name="T69" fmla="*/ 74 h 149"/>
                  <a:gd name="T70" fmla="*/ 118 w 161"/>
                  <a:gd name="T71" fmla="*/ 53 h 149"/>
                  <a:gd name="T72" fmla="*/ 117 w 161"/>
                  <a:gd name="T73" fmla="*/ 48 h 149"/>
                  <a:gd name="T74" fmla="*/ 128 w 161"/>
                  <a:gd name="T75" fmla="*/ 49 h 149"/>
                  <a:gd name="T76" fmla="*/ 150 w 161"/>
                  <a:gd name="T77" fmla="*/ 42 h 149"/>
                  <a:gd name="T78" fmla="*/ 161 w 161"/>
                  <a:gd name="T79" fmla="*/ 72 h 149"/>
                  <a:gd name="T80" fmla="*/ 144 w 161"/>
                  <a:gd name="T81" fmla="*/ 8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 h="149">
                    <a:moveTo>
                      <a:pt x="27" y="85"/>
                    </a:moveTo>
                    <a:cubicBezTo>
                      <a:pt x="16" y="85"/>
                      <a:pt x="16" y="85"/>
                      <a:pt x="16" y="85"/>
                    </a:cubicBezTo>
                    <a:cubicBezTo>
                      <a:pt x="8" y="85"/>
                      <a:pt x="0" y="81"/>
                      <a:pt x="0" y="72"/>
                    </a:cubicBezTo>
                    <a:cubicBezTo>
                      <a:pt x="0" y="65"/>
                      <a:pt x="0" y="42"/>
                      <a:pt x="10" y="42"/>
                    </a:cubicBezTo>
                    <a:cubicBezTo>
                      <a:pt x="12" y="42"/>
                      <a:pt x="21" y="49"/>
                      <a:pt x="32" y="49"/>
                    </a:cubicBezTo>
                    <a:cubicBezTo>
                      <a:pt x="36" y="49"/>
                      <a:pt x="40" y="49"/>
                      <a:pt x="43" y="48"/>
                    </a:cubicBezTo>
                    <a:cubicBezTo>
                      <a:pt x="43" y="49"/>
                      <a:pt x="43" y="51"/>
                      <a:pt x="43" y="53"/>
                    </a:cubicBezTo>
                    <a:cubicBezTo>
                      <a:pt x="43" y="61"/>
                      <a:pt x="45" y="68"/>
                      <a:pt x="49" y="74"/>
                    </a:cubicBezTo>
                    <a:cubicBezTo>
                      <a:pt x="41" y="75"/>
                      <a:pt x="33" y="79"/>
                      <a:pt x="27" y="85"/>
                    </a:cubicBezTo>
                    <a:close/>
                    <a:moveTo>
                      <a:pt x="32" y="42"/>
                    </a:moveTo>
                    <a:cubicBezTo>
                      <a:pt x="20" y="42"/>
                      <a:pt x="11" y="33"/>
                      <a:pt x="11" y="21"/>
                    </a:cubicBezTo>
                    <a:cubicBezTo>
                      <a:pt x="11" y="9"/>
                      <a:pt x="20" y="0"/>
                      <a:pt x="32" y="0"/>
                    </a:cubicBezTo>
                    <a:cubicBezTo>
                      <a:pt x="44" y="0"/>
                      <a:pt x="53" y="9"/>
                      <a:pt x="53" y="21"/>
                    </a:cubicBezTo>
                    <a:cubicBezTo>
                      <a:pt x="53" y="33"/>
                      <a:pt x="44" y="42"/>
                      <a:pt x="32" y="42"/>
                    </a:cubicBezTo>
                    <a:close/>
                    <a:moveTo>
                      <a:pt x="117" y="149"/>
                    </a:moveTo>
                    <a:cubicBezTo>
                      <a:pt x="44" y="149"/>
                      <a:pt x="44" y="149"/>
                      <a:pt x="44" y="149"/>
                    </a:cubicBezTo>
                    <a:cubicBezTo>
                      <a:pt x="30" y="149"/>
                      <a:pt x="21" y="141"/>
                      <a:pt x="21" y="128"/>
                    </a:cubicBezTo>
                    <a:cubicBezTo>
                      <a:pt x="21" y="109"/>
                      <a:pt x="26" y="80"/>
                      <a:pt x="50" y="80"/>
                    </a:cubicBezTo>
                    <a:cubicBezTo>
                      <a:pt x="53" y="80"/>
                      <a:pt x="63" y="91"/>
                      <a:pt x="80" y="91"/>
                    </a:cubicBezTo>
                    <a:cubicBezTo>
                      <a:pt x="97" y="91"/>
                      <a:pt x="107" y="80"/>
                      <a:pt x="110" y="80"/>
                    </a:cubicBezTo>
                    <a:cubicBezTo>
                      <a:pt x="135" y="80"/>
                      <a:pt x="139" y="109"/>
                      <a:pt x="139" y="128"/>
                    </a:cubicBezTo>
                    <a:cubicBezTo>
                      <a:pt x="139" y="141"/>
                      <a:pt x="130" y="149"/>
                      <a:pt x="117" y="149"/>
                    </a:cubicBezTo>
                    <a:close/>
                    <a:moveTo>
                      <a:pt x="80" y="85"/>
                    </a:moveTo>
                    <a:cubicBezTo>
                      <a:pt x="62" y="85"/>
                      <a:pt x="48" y="71"/>
                      <a:pt x="48" y="53"/>
                    </a:cubicBezTo>
                    <a:cubicBezTo>
                      <a:pt x="48" y="35"/>
                      <a:pt x="62" y="21"/>
                      <a:pt x="80" y="21"/>
                    </a:cubicBezTo>
                    <a:cubicBezTo>
                      <a:pt x="98" y="21"/>
                      <a:pt x="112" y="35"/>
                      <a:pt x="112" y="53"/>
                    </a:cubicBezTo>
                    <a:cubicBezTo>
                      <a:pt x="112" y="71"/>
                      <a:pt x="98" y="85"/>
                      <a:pt x="80" y="85"/>
                    </a:cubicBezTo>
                    <a:close/>
                    <a:moveTo>
                      <a:pt x="128" y="42"/>
                    </a:moveTo>
                    <a:cubicBezTo>
                      <a:pt x="117" y="42"/>
                      <a:pt x="107" y="33"/>
                      <a:pt x="107" y="21"/>
                    </a:cubicBezTo>
                    <a:cubicBezTo>
                      <a:pt x="107" y="9"/>
                      <a:pt x="117" y="0"/>
                      <a:pt x="128" y="0"/>
                    </a:cubicBezTo>
                    <a:cubicBezTo>
                      <a:pt x="140" y="0"/>
                      <a:pt x="150" y="9"/>
                      <a:pt x="150" y="21"/>
                    </a:cubicBezTo>
                    <a:cubicBezTo>
                      <a:pt x="150" y="33"/>
                      <a:pt x="140" y="42"/>
                      <a:pt x="128" y="42"/>
                    </a:cubicBezTo>
                    <a:close/>
                    <a:moveTo>
                      <a:pt x="144" y="85"/>
                    </a:moveTo>
                    <a:cubicBezTo>
                      <a:pt x="133" y="85"/>
                      <a:pt x="133" y="85"/>
                      <a:pt x="133" y="85"/>
                    </a:cubicBezTo>
                    <a:cubicBezTo>
                      <a:pt x="127" y="79"/>
                      <a:pt x="120" y="75"/>
                      <a:pt x="111" y="74"/>
                    </a:cubicBezTo>
                    <a:cubicBezTo>
                      <a:pt x="115" y="68"/>
                      <a:pt x="118" y="61"/>
                      <a:pt x="118" y="53"/>
                    </a:cubicBezTo>
                    <a:cubicBezTo>
                      <a:pt x="118" y="51"/>
                      <a:pt x="118" y="49"/>
                      <a:pt x="117" y="48"/>
                    </a:cubicBezTo>
                    <a:cubicBezTo>
                      <a:pt x="121" y="49"/>
                      <a:pt x="125" y="49"/>
                      <a:pt x="128" y="49"/>
                    </a:cubicBezTo>
                    <a:cubicBezTo>
                      <a:pt x="140" y="49"/>
                      <a:pt x="148" y="42"/>
                      <a:pt x="150" y="42"/>
                    </a:cubicBezTo>
                    <a:cubicBezTo>
                      <a:pt x="161" y="42"/>
                      <a:pt x="161" y="65"/>
                      <a:pt x="161" y="72"/>
                    </a:cubicBezTo>
                    <a:cubicBezTo>
                      <a:pt x="161" y="81"/>
                      <a:pt x="153" y="85"/>
                      <a:pt x="14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0" name="Freeform 100"/>
              <p:cNvSpPr>
                <a:spLocks noEditPoints="1"/>
              </p:cNvSpPr>
              <p:nvPr/>
            </p:nvSpPr>
            <p:spPr bwMode="auto">
              <a:xfrm>
                <a:off x="3990976" y="2665413"/>
                <a:ext cx="127000" cy="128588"/>
              </a:xfrm>
              <a:custGeom>
                <a:avLst/>
                <a:gdLst>
                  <a:gd name="T0" fmla="*/ 5 w 68"/>
                  <a:gd name="T1" fmla="*/ 12 h 69"/>
                  <a:gd name="T2" fmla="*/ 15 w 68"/>
                  <a:gd name="T3" fmla="*/ 12 h 69"/>
                  <a:gd name="T4" fmla="*/ 19 w 68"/>
                  <a:gd name="T5" fmla="*/ 32 h 69"/>
                  <a:gd name="T6" fmla="*/ 5 w 68"/>
                  <a:gd name="T7" fmla="*/ 12 h 69"/>
                  <a:gd name="T8" fmla="*/ 34 w 68"/>
                  <a:gd name="T9" fmla="*/ 5 h 69"/>
                  <a:gd name="T10" fmla="*/ 48 w 68"/>
                  <a:gd name="T11" fmla="*/ 11 h 69"/>
                  <a:gd name="T12" fmla="*/ 34 w 68"/>
                  <a:gd name="T13" fmla="*/ 16 h 69"/>
                  <a:gd name="T14" fmla="*/ 19 w 68"/>
                  <a:gd name="T15" fmla="*/ 11 h 69"/>
                  <a:gd name="T16" fmla="*/ 34 w 68"/>
                  <a:gd name="T17" fmla="*/ 5 h 69"/>
                  <a:gd name="T18" fmla="*/ 49 w 68"/>
                  <a:gd name="T19" fmla="*/ 32 h 69"/>
                  <a:gd name="T20" fmla="*/ 53 w 68"/>
                  <a:gd name="T21" fmla="*/ 12 h 69"/>
                  <a:gd name="T22" fmla="*/ 62 w 68"/>
                  <a:gd name="T23" fmla="*/ 12 h 69"/>
                  <a:gd name="T24" fmla="*/ 49 w 68"/>
                  <a:gd name="T25" fmla="*/ 32 h 69"/>
                  <a:gd name="T26" fmla="*/ 38 w 68"/>
                  <a:gd name="T27" fmla="*/ 51 h 69"/>
                  <a:gd name="T28" fmla="*/ 49 w 68"/>
                  <a:gd name="T29" fmla="*/ 38 h 69"/>
                  <a:gd name="T30" fmla="*/ 68 w 68"/>
                  <a:gd name="T31" fmla="*/ 10 h 69"/>
                  <a:gd name="T32" fmla="*/ 65 w 68"/>
                  <a:gd name="T33" fmla="*/ 7 h 69"/>
                  <a:gd name="T34" fmla="*/ 52 w 68"/>
                  <a:gd name="T35" fmla="*/ 7 h 69"/>
                  <a:gd name="T36" fmla="*/ 34 w 68"/>
                  <a:gd name="T37" fmla="*/ 0 h 69"/>
                  <a:gd name="T38" fmla="*/ 15 w 68"/>
                  <a:gd name="T39" fmla="*/ 7 h 69"/>
                  <a:gd name="T40" fmla="*/ 3 w 68"/>
                  <a:gd name="T41" fmla="*/ 7 h 69"/>
                  <a:gd name="T42" fmla="*/ 0 w 68"/>
                  <a:gd name="T43" fmla="*/ 10 h 69"/>
                  <a:gd name="T44" fmla="*/ 18 w 68"/>
                  <a:gd name="T45" fmla="*/ 38 h 69"/>
                  <a:gd name="T46" fmla="*/ 29 w 68"/>
                  <a:gd name="T47" fmla="*/ 51 h 69"/>
                  <a:gd name="T48" fmla="*/ 29 w 68"/>
                  <a:gd name="T49" fmla="*/ 56 h 69"/>
                  <a:gd name="T50" fmla="*/ 17 w 68"/>
                  <a:gd name="T51" fmla="*/ 63 h 69"/>
                  <a:gd name="T52" fmla="*/ 34 w 68"/>
                  <a:gd name="T53" fmla="*/ 69 h 69"/>
                  <a:gd name="T54" fmla="*/ 50 w 68"/>
                  <a:gd name="T55" fmla="*/ 63 h 69"/>
                  <a:gd name="T56" fmla="*/ 38 w 68"/>
                  <a:gd name="T57" fmla="*/ 56 h 69"/>
                  <a:gd name="T58" fmla="*/ 38 w 68"/>
                  <a:gd name="T59"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69">
                    <a:moveTo>
                      <a:pt x="5" y="12"/>
                    </a:moveTo>
                    <a:cubicBezTo>
                      <a:pt x="15" y="12"/>
                      <a:pt x="15" y="12"/>
                      <a:pt x="15" y="12"/>
                    </a:cubicBezTo>
                    <a:cubicBezTo>
                      <a:pt x="15" y="21"/>
                      <a:pt x="17" y="28"/>
                      <a:pt x="19" y="32"/>
                    </a:cubicBezTo>
                    <a:cubicBezTo>
                      <a:pt x="12" y="28"/>
                      <a:pt x="6" y="23"/>
                      <a:pt x="5" y="12"/>
                    </a:cubicBezTo>
                    <a:close/>
                    <a:moveTo>
                      <a:pt x="34" y="5"/>
                    </a:moveTo>
                    <a:cubicBezTo>
                      <a:pt x="44" y="5"/>
                      <a:pt x="48" y="9"/>
                      <a:pt x="48" y="11"/>
                    </a:cubicBezTo>
                    <a:cubicBezTo>
                      <a:pt x="48" y="12"/>
                      <a:pt x="44" y="16"/>
                      <a:pt x="34" y="16"/>
                    </a:cubicBezTo>
                    <a:cubicBezTo>
                      <a:pt x="23" y="16"/>
                      <a:pt x="19" y="12"/>
                      <a:pt x="19" y="11"/>
                    </a:cubicBezTo>
                    <a:cubicBezTo>
                      <a:pt x="19" y="9"/>
                      <a:pt x="23" y="5"/>
                      <a:pt x="34" y="5"/>
                    </a:cubicBezTo>
                    <a:close/>
                    <a:moveTo>
                      <a:pt x="49" y="32"/>
                    </a:moveTo>
                    <a:cubicBezTo>
                      <a:pt x="51" y="28"/>
                      <a:pt x="52" y="21"/>
                      <a:pt x="53" y="12"/>
                    </a:cubicBezTo>
                    <a:cubicBezTo>
                      <a:pt x="62" y="12"/>
                      <a:pt x="62" y="12"/>
                      <a:pt x="62" y="12"/>
                    </a:cubicBezTo>
                    <a:cubicBezTo>
                      <a:pt x="61" y="23"/>
                      <a:pt x="55" y="28"/>
                      <a:pt x="49" y="32"/>
                    </a:cubicBezTo>
                    <a:close/>
                    <a:moveTo>
                      <a:pt x="38" y="51"/>
                    </a:moveTo>
                    <a:cubicBezTo>
                      <a:pt x="38" y="46"/>
                      <a:pt x="42" y="43"/>
                      <a:pt x="49" y="38"/>
                    </a:cubicBezTo>
                    <a:cubicBezTo>
                      <a:pt x="57" y="33"/>
                      <a:pt x="68" y="26"/>
                      <a:pt x="68" y="10"/>
                    </a:cubicBezTo>
                    <a:cubicBezTo>
                      <a:pt x="68" y="8"/>
                      <a:pt x="66" y="7"/>
                      <a:pt x="65" y="7"/>
                    </a:cubicBezTo>
                    <a:cubicBezTo>
                      <a:pt x="52" y="7"/>
                      <a:pt x="52" y="7"/>
                      <a:pt x="52" y="7"/>
                    </a:cubicBezTo>
                    <a:cubicBezTo>
                      <a:pt x="50" y="4"/>
                      <a:pt x="45" y="0"/>
                      <a:pt x="34" y="0"/>
                    </a:cubicBezTo>
                    <a:cubicBezTo>
                      <a:pt x="23" y="0"/>
                      <a:pt x="17" y="4"/>
                      <a:pt x="15" y="7"/>
                    </a:cubicBezTo>
                    <a:cubicBezTo>
                      <a:pt x="3" y="7"/>
                      <a:pt x="3" y="7"/>
                      <a:pt x="3" y="7"/>
                    </a:cubicBezTo>
                    <a:cubicBezTo>
                      <a:pt x="1" y="7"/>
                      <a:pt x="0" y="8"/>
                      <a:pt x="0" y="10"/>
                    </a:cubicBezTo>
                    <a:cubicBezTo>
                      <a:pt x="0" y="26"/>
                      <a:pt x="10" y="33"/>
                      <a:pt x="18" y="38"/>
                    </a:cubicBezTo>
                    <a:cubicBezTo>
                      <a:pt x="25" y="43"/>
                      <a:pt x="29" y="46"/>
                      <a:pt x="29" y="51"/>
                    </a:cubicBezTo>
                    <a:cubicBezTo>
                      <a:pt x="29" y="56"/>
                      <a:pt x="29" y="56"/>
                      <a:pt x="29" y="56"/>
                    </a:cubicBezTo>
                    <a:cubicBezTo>
                      <a:pt x="22" y="57"/>
                      <a:pt x="17" y="59"/>
                      <a:pt x="17" y="63"/>
                    </a:cubicBezTo>
                    <a:cubicBezTo>
                      <a:pt x="17" y="66"/>
                      <a:pt x="24" y="69"/>
                      <a:pt x="34" y="69"/>
                    </a:cubicBezTo>
                    <a:cubicBezTo>
                      <a:pt x="43" y="69"/>
                      <a:pt x="50" y="66"/>
                      <a:pt x="50" y="63"/>
                    </a:cubicBezTo>
                    <a:cubicBezTo>
                      <a:pt x="50" y="59"/>
                      <a:pt x="45" y="57"/>
                      <a:pt x="38" y="56"/>
                    </a:cubicBezTo>
                    <a:lnTo>
                      <a:pt x="3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1" name="Freeform 118"/>
              <p:cNvSpPr>
                <a:spLocks noEditPoints="1"/>
              </p:cNvSpPr>
              <p:nvPr/>
            </p:nvSpPr>
            <p:spPr bwMode="auto">
              <a:xfrm>
                <a:off x="3836988" y="2886075"/>
                <a:ext cx="55563" cy="57150"/>
              </a:xfrm>
              <a:custGeom>
                <a:avLst/>
                <a:gdLst>
                  <a:gd name="T0" fmla="*/ 15 w 30"/>
                  <a:gd name="T1" fmla="*/ 30 h 30"/>
                  <a:gd name="T2" fmla="*/ 0 w 30"/>
                  <a:gd name="T3" fmla="*/ 15 h 30"/>
                  <a:gd name="T4" fmla="*/ 15 w 30"/>
                  <a:gd name="T5" fmla="*/ 0 h 30"/>
                  <a:gd name="T6" fmla="*/ 30 w 30"/>
                  <a:gd name="T7" fmla="*/ 15 h 30"/>
                  <a:gd name="T8" fmla="*/ 15 w 30"/>
                  <a:gd name="T9" fmla="*/ 30 h 30"/>
                  <a:gd name="T10" fmla="*/ 15 w 30"/>
                  <a:gd name="T11" fmla="*/ 4 h 30"/>
                  <a:gd name="T12" fmla="*/ 4 w 30"/>
                  <a:gd name="T13" fmla="*/ 15 h 30"/>
                  <a:gd name="T14" fmla="*/ 15 w 30"/>
                  <a:gd name="T15" fmla="*/ 26 h 30"/>
                  <a:gd name="T16" fmla="*/ 25 w 30"/>
                  <a:gd name="T17" fmla="*/ 15 h 30"/>
                  <a:gd name="T18" fmla="*/ 15 w 30"/>
                  <a:gd name="T19" fmla="*/ 4 h 30"/>
                  <a:gd name="T20" fmla="*/ 17 w 30"/>
                  <a:gd name="T21" fmla="*/ 17 h 30"/>
                  <a:gd name="T22" fmla="*/ 17 w 30"/>
                  <a:gd name="T23" fmla="*/ 17 h 30"/>
                  <a:gd name="T24" fmla="*/ 10 w 30"/>
                  <a:gd name="T25" fmla="*/ 17 h 30"/>
                  <a:gd name="T26" fmla="*/ 10 w 30"/>
                  <a:gd name="T27" fmla="*/ 17 h 30"/>
                  <a:gd name="T28" fmla="*/ 10 w 30"/>
                  <a:gd name="T29" fmla="*/ 16 h 30"/>
                  <a:gd name="T30" fmla="*/ 10 w 30"/>
                  <a:gd name="T31" fmla="*/ 15 h 30"/>
                  <a:gd name="T32" fmla="*/ 15 w 30"/>
                  <a:gd name="T33" fmla="*/ 15 h 30"/>
                  <a:gd name="T34" fmla="*/ 15 w 30"/>
                  <a:gd name="T35" fmla="*/ 8 h 30"/>
                  <a:gd name="T36" fmla="*/ 15 w 30"/>
                  <a:gd name="T37" fmla="*/ 7 h 30"/>
                  <a:gd name="T38" fmla="*/ 17 w 30"/>
                  <a:gd name="T39" fmla="*/ 7 h 30"/>
                  <a:gd name="T40" fmla="*/ 17 w 30"/>
                  <a:gd name="T41" fmla="*/ 8 h 30"/>
                  <a:gd name="T42" fmla="*/ 17 w 30"/>
                  <a:gd name="T43" fmla="*/ 1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30">
                    <a:moveTo>
                      <a:pt x="15" y="30"/>
                    </a:moveTo>
                    <a:cubicBezTo>
                      <a:pt x="7" y="30"/>
                      <a:pt x="0" y="23"/>
                      <a:pt x="0" y="15"/>
                    </a:cubicBezTo>
                    <a:cubicBezTo>
                      <a:pt x="0" y="7"/>
                      <a:pt x="7" y="0"/>
                      <a:pt x="15" y="0"/>
                    </a:cubicBezTo>
                    <a:cubicBezTo>
                      <a:pt x="23" y="0"/>
                      <a:pt x="30" y="7"/>
                      <a:pt x="30" y="15"/>
                    </a:cubicBezTo>
                    <a:cubicBezTo>
                      <a:pt x="30" y="23"/>
                      <a:pt x="23" y="30"/>
                      <a:pt x="15" y="30"/>
                    </a:cubicBezTo>
                    <a:close/>
                    <a:moveTo>
                      <a:pt x="15" y="4"/>
                    </a:moveTo>
                    <a:cubicBezTo>
                      <a:pt x="9" y="4"/>
                      <a:pt x="4" y="9"/>
                      <a:pt x="4" y="15"/>
                    </a:cubicBezTo>
                    <a:cubicBezTo>
                      <a:pt x="4" y="21"/>
                      <a:pt x="9" y="26"/>
                      <a:pt x="15" y="26"/>
                    </a:cubicBezTo>
                    <a:cubicBezTo>
                      <a:pt x="21" y="26"/>
                      <a:pt x="25" y="21"/>
                      <a:pt x="25" y="15"/>
                    </a:cubicBezTo>
                    <a:cubicBezTo>
                      <a:pt x="25" y="9"/>
                      <a:pt x="21" y="4"/>
                      <a:pt x="15" y="4"/>
                    </a:cubicBezTo>
                    <a:close/>
                    <a:moveTo>
                      <a:pt x="17" y="17"/>
                    </a:moveTo>
                    <a:cubicBezTo>
                      <a:pt x="17" y="17"/>
                      <a:pt x="17" y="17"/>
                      <a:pt x="17" y="17"/>
                    </a:cubicBezTo>
                    <a:cubicBezTo>
                      <a:pt x="10" y="17"/>
                      <a:pt x="10" y="17"/>
                      <a:pt x="10" y="17"/>
                    </a:cubicBezTo>
                    <a:cubicBezTo>
                      <a:pt x="10" y="17"/>
                      <a:pt x="10" y="17"/>
                      <a:pt x="10" y="17"/>
                    </a:cubicBezTo>
                    <a:cubicBezTo>
                      <a:pt x="10" y="16"/>
                      <a:pt x="10" y="16"/>
                      <a:pt x="10" y="16"/>
                    </a:cubicBezTo>
                    <a:cubicBezTo>
                      <a:pt x="10" y="15"/>
                      <a:pt x="10" y="15"/>
                      <a:pt x="10" y="15"/>
                    </a:cubicBezTo>
                    <a:cubicBezTo>
                      <a:pt x="15" y="15"/>
                      <a:pt x="15" y="15"/>
                      <a:pt x="15" y="15"/>
                    </a:cubicBezTo>
                    <a:cubicBezTo>
                      <a:pt x="15" y="8"/>
                      <a:pt x="15" y="8"/>
                      <a:pt x="15" y="8"/>
                    </a:cubicBezTo>
                    <a:cubicBezTo>
                      <a:pt x="15" y="7"/>
                      <a:pt x="15" y="7"/>
                      <a:pt x="15" y="7"/>
                    </a:cubicBezTo>
                    <a:cubicBezTo>
                      <a:pt x="17" y="7"/>
                      <a:pt x="17" y="7"/>
                      <a:pt x="17" y="7"/>
                    </a:cubicBezTo>
                    <a:cubicBezTo>
                      <a:pt x="17" y="8"/>
                      <a:pt x="17" y="8"/>
                      <a:pt x="17" y="8"/>
                    </a:cubicBez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2" name="Freeform 121"/>
              <p:cNvSpPr>
                <a:spLocks/>
              </p:cNvSpPr>
              <p:nvPr/>
            </p:nvSpPr>
            <p:spPr bwMode="auto">
              <a:xfrm>
                <a:off x="5033963" y="3219450"/>
                <a:ext cx="131763" cy="131763"/>
              </a:xfrm>
              <a:custGeom>
                <a:avLst/>
                <a:gdLst>
                  <a:gd name="T0" fmla="*/ 69 w 70"/>
                  <a:gd name="T1" fmla="*/ 64 h 70"/>
                  <a:gd name="T2" fmla="*/ 64 w 70"/>
                  <a:gd name="T3" fmla="*/ 69 h 70"/>
                  <a:gd name="T4" fmla="*/ 61 w 70"/>
                  <a:gd name="T5" fmla="*/ 70 h 70"/>
                  <a:gd name="T6" fmla="*/ 57 w 70"/>
                  <a:gd name="T7" fmla="*/ 69 h 70"/>
                  <a:gd name="T8" fmla="*/ 42 w 70"/>
                  <a:gd name="T9" fmla="*/ 54 h 70"/>
                  <a:gd name="T10" fmla="*/ 41 w 70"/>
                  <a:gd name="T11" fmla="*/ 50 h 70"/>
                  <a:gd name="T12" fmla="*/ 42 w 70"/>
                  <a:gd name="T13" fmla="*/ 46 h 70"/>
                  <a:gd name="T14" fmla="*/ 32 w 70"/>
                  <a:gd name="T15" fmla="*/ 36 h 70"/>
                  <a:gd name="T16" fmla="*/ 27 w 70"/>
                  <a:gd name="T17" fmla="*/ 41 h 70"/>
                  <a:gd name="T18" fmla="*/ 26 w 70"/>
                  <a:gd name="T19" fmla="*/ 42 h 70"/>
                  <a:gd name="T20" fmla="*/ 24 w 70"/>
                  <a:gd name="T21" fmla="*/ 41 h 70"/>
                  <a:gd name="T22" fmla="*/ 27 w 70"/>
                  <a:gd name="T23" fmla="*/ 45 h 70"/>
                  <a:gd name="T24" fmla="*/ 25 w 70"/>
                  <a:gd name="T25" fmla="*/ 48 h 70"/>
                  <a:gd name="T26" fmla="*/ 20 w 70"/>
                  <a:gd name="T27" fmla="*/ 51 h 70"/>
                  <a:gd name="T28" fmla="*/ 18 w 70"/>
                  <a:gd name="T29" fmla="*/ 50 h 70"/>
                  <a:gd name="T30" fmla="*/ 1 w 70"/>
                  <a:gd name="T31" fmla="*/ 34 h 70"/>
                  <a:gd name="T32" fmla="*/ 0 w 70"/>
                  <a:gd name="T33" fmla="*/ 31 h 70"/>
                  <a:gd name="T34" fmla="*/ 3 w 70"/>
                  <a:gd name="T35" fmla="*/ 26 h 70"/>
                  <a:gd name="T36" fmla="*/ 6 w 70"/>
                  <a:gd name="T37" fmla="*/ 25 h 70"/>
                  <a:gd name="T38" fmla="*/ 10 w 70"/>
                  <a:gd name="T39" fmla="*/ 27 h 70"/>
                  <a:gd name="T40" fmla="*/ 10 w 70"/>
                  <a:gd name="T41" fmla="*/ 26 h 70"/>
                  <a:gd name="T42" fmla="*/ 10 w 70"/>
                  <a:gd name="T43" fmla="*/ 24 h 70"/>
                  <a:gd name="T44" fmla="*/ 24 w 70"/>
                  <a:gd name="T45" fmla="*/ 10 h 70"/>
                  <a:gd name="T46" fmla="*/ 26 w 70"/>
                  <a:gd name="T47" fmla="*/ 10 h 70"/>
                  <a:gd name="T48" fmla="*/ 27 w 70"/>
                  <a:gd name="T49" fmla="*/ 10 h 70"/>
                  <a:gd name="T50" fmla="*/ 25 w 70"/>
                  <a:gd name="T51" fmla="*/ 6 h 70"/>
                  <a:gd name="T52" fmla="*/ 26 w 70"/>
                  <a:gd name="T53" fmla="*/ 3 h 70"/>
                  <a:gd name="T54" fmla="*/ 31 w 70"/>
                  <a:gd name="T55" fmla="*/ 0 h 70"/>
                  <a:gd name="T56" fmla="*/ 34 w 70"/>
                  <a:gd name="T57" fmla="*/ 1 h 70"/>
                  <a:gd name="T58" fmla="*/ 50 w 70"/>
                  <a:gd name="T59" fmla="*/ 18 h 70"/>
                  <a:gd name="T60" fmla="*/ 51 w 70"/>
                  <a:gd name="T61" fmla="*/ 20 h 70"/>
                  <a:gd name="T62" fmla="*/ 48 w 70"/>
                  <a:gd name="T63" fmla="*/ 25 h 70"/>
                  <a:gd name="T64" fmla="*/ 45 w 70"/>
                  <a:gd name="T65" fmla="*/ 27 h 70"/>
                  <a:gd name="T66" fmla="*/ 41 w 70"/>
                  <a:gd name="T67" fmla="*/ 24 h 70"/>
                  <a:gd name="T68" fmla="*/ 42 w 70"/>
                  <a:gd name="T69" fmla="*/ 26 h 70"/>
                  <a:gd name="T70" fmla="*/ 41 w 70"/>
                  <a:gd name="T71" fmla="*/ 27 h 70"/>
                  <a:gd name="T72" fmla="*/ 36 w 70"/>
                  <a:gd name="T73" fmla="*/ 32 h 70"/>
                  <a:gd name="T74" fmla="*/ 46 w 70"/>
                  <a:gd name="T75" fmla="*/ 42 h 70"/>
                  <a:gd name="T76" fmla="*/ 50 w 70"/>
                  <a:gd name="T77" fmla="*/ 41 h 70"/>
                  <a:gd name="T78" fmla="*/ 54 w 70"/>
                  <a:gd name="T79" fmla="*/ 42 h 70"/>
                  <a:gd name="T80" fmla="*/ 69 w 70"/>
                  <a:gd name="T81" fmla="*/ 57 h 70"/>
                  <a:gd name="T82" fmla="*/ 70 w 70"/>
                  <a:gd name="T83" fmla="*/ 61 h 70"/>
                  <a:gd name="T84" fmla="*/ 69 w 70"/>
                  <a:gd name="T85"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70">
                    <a:moveTo>
                      <a:pt x="69" y="64"/>
                    </a:moveTo>
                    <a:cubicBezTo>
                      <a:pt x="64" y="69"/>
                      <a:pt x="64" y="69"/>
                      <a:pt x="64" y="69"/>
                    </a:cubicBezTo>
                    <a:cubicBezTo>
                      <a:pt x="63" y="69"/>
                      <a:pt x="62" y="70"/>
                      <a:pt x="61" y="70"/>
                    </a:cubicBezTo>
                    <a:cubicBezTo>
                      <a:pt x="59" y="70"/>
                      <a:pt x="58" y="69"/>
                      <a:pt x="57" y="69"/>
                    </a:cubicBezTo>
                    <a:cubicBezTo>
                      <a:pt x="42" y="54"/>
                      <a:pt x="42" y="54"/>
                      <a:pt x="42" y="54"/>
                    </a:cubicBezTo>
                    <a:cubicBezTo>
                      <a:pt x="41" y="53"/>
                      <a:pt x="41" y="52"/>
                      <a:pt x="41" y="50"/>
                    </a:cubicBezTo>
                    <a:cubicBezTo>
                      <a:pt x="41" y="49"/>
                      <a:pt x="41" y="47"/>
                      <a:pt x="42" y="46"/>
                    </a:cubicBezTo>
                    <a:cubicBezTo>
                      <a:pt x="32" y="36"/>
                      <a:pt x="32" y="36"/>
                      <a:pt x="32" y="36"/>
                    </a:cubicBezTo>
                    <a:cubicBezTo>
                      <a:pt x="27" y="41"/>
                      <a:pt x="27" y="41"/>
                      <a:pt x="27" y="41"/>
                    </a:cubicBezTo>
                    <a:cubicBezTo>
                      <a:pt x="27" y="41"/>
                      <a:pt x="26" y="42"/>
                      <a:pt x="26" y="42"/>
                    </a:cubicBezTo>
                    <a:cubicBezTo>
                      <a:pt x="25" y="42"/>
                      <a:pt x="25" y="41"/>
                      <a:pt x="24" y="41"/>
                    </a:cubicBezTo>
                    <a:cubicBezTo>
                      <a:pt x="25" y="42"/>
                      <a:pt x="27" y="43"/>
                      <a:pt x="27" y="45"/>
                    </a:cubicBezTo>
                    <a:cubicBezTo>
                      <a:pt x="27" y="46"/>
                      <a:pt x="26" y="47"/>
                      <a:pt x="25" y="48"/>
                    </a:cubicBezTo>
                    <a:cubicBezTo>
                      <a:pt x="24" y="49"/>
                      <a:pt x="23" y="51"/>
                      <a:pt x="20" y="51"/>
                    </a:cubicBezTo>
                    <a:cubicBezTo>
                      <a:pt x="19" y="51"/>
                      <a:pt x="18" y="51"/>
                      <a:pt x="18" y="50"/>
                    </a:cubicBezTo>
                    <a:cubicBezTo>
                      <a:pt x="1" y="34"/>
                      <a:pt x="1" y="34"/>
                      <a:pt x="1" y="34"/>
                    </a:cubicBezTo>
                    <a:cubicBezTo>
                      <a:pt x="0" y="33"/>
                      <a:pt x="0" y="32"/>
                      <a:pt x="0" y="31"/>
                    </a:cubicBezTo>
                    <a:cubicBezTo>
                      <a:pt x="0" y="29"/>
                      <a:pt x="2" y="27"/>
                      <a:pt x="3" y="26"/>
                    </a:cubicBezTo>
                    <a:cubicBezTo>
                      <a:pt x="4" y="25"/>
                      <a:pt x="5" y="25"/>
                      <a:pt x="6" y="25"/>
                    </a:cubicBezTo>
                    <a:cubicBezTo>
                      <a:pt x="8" y="25"/>
                      <a:pt x="9" y="26"/>
                      <a:pt x="10" y="27"/>
                    </a:cubicBezTo>
                    <a:cubicBezTo>
                      <a:pt x="10" y="27"/>
                      <a:pt x="10" y="26"/>
                      <a:pt x="10" y="26"/>
                    </a:cubicBezTo>
                    <a:cubicBezTo>
                      <a:pt x="10" y="25"/>
                      <a:pt x="10" y="25"/>
                      <a:pt x="10" y="24"/>
                    </a:cubicBezTo>
                    <a:cubicBezTo>
                      <a:pt x="24" y="10"/>
                      <a:pt x="24" y="10"/>
                      <a:pt x="24" y="10"/>
                    </a:cubicBezTo>
                    <a:cubicBezTo>
                      <a:pt x="25" y="10"/>
                      <a:pt x="25" y="10"/>
                      <a:pt x="26" y="10"/>
                    </a:cubicBezTo>
                    <a:cubicBezTo>
                      <a:pt x="26" y="10"/>
                      <a:pt x="27" y="10"/>
                      <a:pt x="27" y="10"/>
                    </a:cubicBezTo>
                    <a:cubicBezTo>
                      <a:pt x="26" y="9"/>
                      <a:pt x="25" y="8"/>
                      <a:pt x="25" y="6"/>
                    </a:cubicBezTo>
                    <a:cubicBezTo>
                      <a:pt x="25" y="5"/>
                      <a:pt x="25" y="4"/>
                      <a:pt x="26" y="3"/>
                    </a:cubicBezTo>
                    <a:cubicBezTo>
                      <a:pt x="27" y="2"/>
                      <a:pt x="29" y="0"/>
                      <a:pt x="31" y="0"/>
                    </a:cubicBezTo>
                    <a:cubicBezTo>
                      <a:pt x="32" y="0"/>
                      <a:pt x="33" y="0"/>
                      <a:pt x="34" y="1"/>
                    </a:cubicBezTo>
                    <a:cubicBezTo>
                      <a:pt x="50" y="18"/>
                      <a:pt x="50" y="18"/>
                      <a:pt x="50" y="18"/>
                    </a:cubicBezTo>
                    <a:cubicBezTo>
                      <a:pt x="51" y="18"/>
                      <a:pt x="51" y="19"/>
                      <a:pt x="51" y="20"/>
                    </a:cubicBezTo>
                    <a:cubicBezTo>
                      <a:pt x="51" y="23"/>
                      <a:pt x="49" y="24"/>
                      <a:pt x="48" y="25"/>
                    </a:cubicBezTo>
                    <a:cubicBezTo>
                      <a:pt x="47" y="26"/>
                      <a:pt x="46" y="27"/>
                      <a:pt x="45" y="27"/>
                    </a:cubicBezTo>
                    <a:cubicBezTo>
                      <a:pt x="43" y="27"/>
                      <a:pt x="42" y="25"/>
                      <a:pt x="41" y="24"/>
                    </a:cubicBezTo>
                    <a:cubicBezTo>
                      <a:pt x="41" y="25"/>
                      <a:pt x="42" y="25"/>
                      <a:pt x="42" y="26"/>
                    </a:cubicBezTo>
                    <a:cubicBezTo>
                      <a:pt x="42" y="26"/>
                      <a:pt x="41" y="27"/>
                      <a:pt x="41" y="27"/>
                    </a:cubicBezTo>
                    <a:cubicBezTo>
                      <a:pt x="36" y="32"/>
                      <a:pt x="36" y="32"/>
                      <a:pt x="36" y="32"/>
                    </a:cubicBezTo>
                    <a:cubicBezTo>
                      <a:pt x="46" y="42"/>
                      <a:pt x="46" y="42"/>
                      <a:pt x="46" y="42"/>
                    </a:cubicBezTo>
                    <a:cubicBezTo>
                      <a:pt x="47" y="41"/>
                      <a:pt x="49" y="41"/>
                      <a:pt x="50" y="41"/>
                    </a:cubicBezTo>
                    <a:cubicBezTo>
                      <a:pt x="52" y="41"/>
                      <a:pt x="53" y="41"/>
                      <a:pt x="54" y="42"/>
                    </a:cubicBezTo>
                    <a:cubicBezTo>
                      <a:pt x="69" y="57"/>
                      <a:pt x="69" y="57"/>
                      <a:pt x="69" y="57"/>
                    </a:cubicBezTo>
                    <a:cubicBezTo>
                      <a:pt x="69" y="58"/>
                      <a:pt x="70" y="59"/>
                      <a:pt x="70" y="61"/>
                    </a:cubicBezTo>
                    <a:cubicBezTo>
                      <a:pt x="70" y="62"/>
                      <a:pt x="69" y="63"/>
                      <a:pt x="6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3" name="Freeform 122"/>
              <p:cNvSpPr>
                <a:spLocks noEditPoints="1"/>
              </p:cNvSpPr>
              <p:nvPr/>
            </p:nvSpPr>
            <p:spPr bwMode="auto">
              <a:xfrm>
                <a:off x="3943351" y="3303588"/>
                <a:ext cx="77788" cy="76200"/>
              </a:xfrm>
              <a:custGeom>
                <a:avLst/>
                <a:gdLst>
                  <a:gd name="T0" fmla="*/ 40 w 41"/>
                  <a:gd name="T1" fmla="*/ 8 h 40"/>
                  <a:gd name="T2" fmla="*/ 8 w 41"/>
                  <a:gd name="T3" fmla="*/ 40 h 40"/>
                  <a:gd name="T4" fmla="*/ 7 w 41"/>
                  <a:gd name="T5" fmla="*/ 40 h 40"/>
                  <a:gd name="T6" fmla="*/ 6 w 41"/>
                  <a:gd name="T7" fmla="*/ 40 h 40"/>
                  <a:gd name="T8" fmla="*/ 1 w 41"/>
                  <a:gd name="T9" fmla="*/ 35 h 40"/>
                  <a:gd name="T10" fmla="*/ 0 w 41"/>
                  <a:gd name="T11" fmla="*/ 34 h 40"/>
                  <a:gd name="T12" fmla="*/ 1 w 41"/>
                  <a:gd name="T13" fmla="*/ 33 h 40"/>
                  <a:gd name="T14" fmla="*/ 33 w 41"/>
                  <a:gd name="T15" fmla="*/ 1 h 40"/>
                  <a:gd name="T16" fmla="*/ 34 w 41"/>
                  <a:gd name="T17" fmla="*/ 0 h 40"/>
                  <a:gd name="T18" fmla="*/ 35 w 41"/>
                  <a:gd name="T19" fmla="*/ 1 h 40"/>
                  <a:gd name="T20" fmla="*/ 40 w 41"/>
                  <a:gd name="T21" fmla="*/ 6 h 40"/>
                  <a:gd name="T22" fmla="*/ 40 w 41"/>
                  <a:gd name="T23" fmla="*/ 7 h 40"/>
                  <a:gd name="T24" fmla="*/ 40 w 41"/>
                  <a:gd name="T25" fmla="*/ 8 h 40"/>
                  <a:gd name="T26" fmla="*/ 9 w 41"/>
                  <a:gd name="T27" fmla="*/ 3 h 40"/>
                  <a:gd name="T28" fmla="*/ 7 w 41"/>
                  <a:gd name="T29" fmla="*/ 3 h 40"/>
                  <a:gd name="T30" fmla="*/ 6 w 41"/>
                  <a:gd name="T31" fmla="*/ 6 h 40"/>
                  <a:gd name="T32" fmla="*/ 5 w 41"/>
                  <a:gd name="T33" fmla="*/ 3 h 40"/>
                  <a:gd name="T34" fmla="*/ 3 w 41"/>
                  <a:gd name="T35" fmla="*/ 3 h 40"/>
                  <a:gd name="T36" fmla="*/ 5 w 41"/>
                  <a:gd name="T37" fmla="*/ 2 h 40"/>
                  <a:gd name="T38" fmla="*/ 6 w 41"/>
                  <a:gd name="T39" fmla="*/ 0 h 40"/>
                  <a:gd name="T40" fmla="*/ 7 w 41"/>
                  <a:gd name="T41" fmla="*/ 2 h 40"/>
                  <a:gd name="T42" fmla="*/ 9 w 41"/>
                  <a:gd name="T43" fmla="*/ 3 h 40"/>
                  <a:gd name="T44" fmla="*/ 20 w 41"/>
                  <a:gd name="T45" fmla="*/ 7 h 40"/>
                  <a:gd name="T46" fmla="*/ 15 w 41"/>
                  <a:gd name="T47" fmla="*/ 9 h 40"/>
                  <a:gd name="T48" fmla="*/ 14 w 41"/>
                  <a:gd name="T49" fmla="*/ 14 h 40"/>
                  <a:gd name="T50" fmla="*/ 12 w 41"/>
                  <a:gd name="T51" fmla="*/ 9 h 40"/>
                  <a:gd name="T52" fmla="*/ 7 w 41"/>
                  <a:gd name="T53" fmla="*/ 7 h 40"/>
                  <a:gd name="T54" fmla="*/ 12 w 41"/>
                  <a:gd name="T55" fmla="*/ 6 h 40"/>
                  <a:gd name="T56" fmla="*/ 14 w 41"/>
                  <a:gd name="T57" fmla="*/ 1 h 40"/>
                  <a:gd name="T58" fmla="*/ 15 w 41"/>
                  <a:gd name="T59" fmla="*/ 6 h 40"/>
                  <a:gd name="T60" fmla="*/ 20 w 41"/>
                  <a:gd name="T61" fmla="*/ 7 h 40"/>
                  <a:gd name="T62" fmla="*/ 25 w 41"/>
                  <a:gd name="T63" fmla="*/ 3 h 40"/>
                  <a:gd name="T64" fmla="*/ 23 w 41"/>
                  <a:gd name="T65" fmla="*/ 3 h 40"/>
                  <a:gd name="T66" fmla="*/ 22 w 41"/>
                  <a:gd name="T67" fmla="*/ 6 h 40"/>
                  <a:gd name="T68" fmla="*/ 21 w 41"/>
                  <a:gd name="T69" fmla="*/ 3 h 40"/>
                  <a:gd name="T70" fmla="*/ 19 w 41"/>
                  <a:gd name="T71" fmla="*/ 3 h 40"/>
                  <a:gd name="T72" fmla="*/ 21 w 41"/>
                  <a:gd name="T73" fmla="*/ 2 h 40"/>
                  <a:gd name="T74" fmla="*/ 22 w 41"/>
                  <a:gd name="T75" fmla="*/ 0 h 40"/>
                  <a:gd name="T76" fmla="*/ 23 w 41"/>
                  <a:gd name="T77" fmla="*/ 2 h 40"/>
                  <a:gd name="T78" fmla="*/ 25 w 41"/>
                  <a:gd name="T79" fmla="*/ 3 h 40"/>
                  <a:gd name="T80" fmla="*/ 36 w 41"/>
                  <a:gd name="T81" fmla="*/ 7 h 40"/>
                  <a:gd name="T82" fmla="*/ 34 w 41"/>
                  <a:gd name="T83" fmla="*/ 4 h 40"/>
                  <a:gd name="T84" fmla="*/ 26 w 41"/>
                  <a:gd name="T85" fmla="*/ 11 h 40"/>
                  <a:gd name="T86" fmla="*/ 29 w 41"/>
                  <a:gd name="T87" fmla="*/ 14 h 40"/>
                  <a:gd name="T88" fmla="*/ 36 w 41"/>
                  <a:gd name="T89" fmla="*/ 7 h 40"/>
                  <a:gd name="T90" fmla="*/ 41 w 41"/>
                  <a:gd name="T91" fmla="*/ 19 h 40"/>
                  <a:gd name="T92" fmla="*/ 38 w 41"/>
                  <a:gd name="T93" fmla="*/ 19 h 40"/>
                  <a:gd name="T94" fmla="*/ 38 w 41"/>
                  <a:gd name="T95" fmla="*/ 22 h 40"/>
                  <a:gd name="T96" fmla="*/ 37 w 41"/>
                  <a:gd name="T97" fmla="*/ 19 h 40"/>
                  <a:gd name="T98" fmla="*/ 34 w 41"/>
                  <a:gd name="T99" fmla="*/ 19 h 40"/>
                  <a:gd name="T100" fmla="*/ 37 w 41"/>
                  <a:gd name="T101" fmla="*/ 18 h 40"/>
                  <a:gd name="T102" fmla="*/ 38 w 41"/>
                  <a:gd name="T103" fmla="*/ 15 h 40"/>
                  <a:gd name="T104" fmla="*/ 38 w 41"/>
                  <a:gd name="T105" fmla="*/ 18 h 40"/>
                  <a:gd name="T106" fmla="*/ 41 w 41"/>
                  <a:gd name="T10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40">
                    <a:moveTo>
                      <a:pt x="40" y="8"/>
                    </a:moveTo>
                    <a:cubicBezTo>
                      <a:pt x="8" y="40"/>
                      <a:pt x="8" y="40"/>
                      <a:pt x="8" y="40"/>
                    </a:cubicBezTo>
                    <a:cubicBezTo>
                      <a:pt x="8" y="40"/>
                      <a:pt x="7" y="40"/>
                      <a:pt x="7" y="40"/>
                    </a:cubicBezTo>
                    <a:cubicBezTo>
                      <a:pt x="6" y="40"/>
                      <a:pt x="6" y="40"/>
                      <a:pt x="6" y="40"/>
                    </a:cubicBezTo>
                    <a:cubicBezTo>
                      <a:pt x="1" y="35"/>
                      <a:pt x="1" y="35"/>
                      <a:pt x="1" y="35"/>
                    </a:cubicBezTo>
                    <a:cubicBezTo>
                      <a:pt x="0" y="35"/>
                      <a:pt x="0" y="34"/>
                      <a:pt x="0" y="34"/>
                    </a:cubicBezTo>
                    <a:cubicBezTo>
                      <a:pt x="0" y="33"/>
                      <a:pt x="0" y="33"/>
                      <a:pt x="1" y="33"/>
                    </a:cubicBezTo>
                    <a:cubicBezTo>
                      <a:pt x="33" y="1"/>
                      <a:pt x="33" y="1"/>
                      <a:pt x="33" y="1"/>
                    </a:cubicBezTo>
                    <a:cubicBezTo>
                      <a:pt x="33" y="0"/>
                      <a:pt x="33" y="0"/>
                      <a:pt x="34" y="0"/>
                    </a:cubicBezTo>
                    <a:cubicBezTo>
                      <a:pt x="34" y="0"/>
                      <a:pt x="34" y="0"/>
                      <a:pt x="35" y="1"/>
                    </a:cubicBezTo>
                    <a:cubicBezTo>
                      <a:pt x="40" y="6"/>
                      <a:pt x="40" y="6"/>
                      <a:pt x="40" y="6"/>
                    </a:cubicBezTo>
                    <a:cubicBezTo>
                      <a:pt x="40" y="6"/>
                      <a:pt x="40" y="6"/>
                      <a:pt x="40" y="7"/>
                    </a:cubicBezTo>
                    <a:cubicBezTo>
                      <a:pt x="40" y="7"/>
                      <a:pt x="40" y="8"/>
                      <a:pt x="40" y="8"/>
                    </a:cubicBezTo>
                    <a:close/>
                    <a:moveTo>
                      <a:pt x="9" y="3"/>
                    </a:moveTo>
                    <a:cubicBezTo>
                      <a:pt x="7" y="3"/>
                      <a:pt x="7" y="3"/>
                      <a:pt x="7" y="3"/>
                    </a:cubicBezTo>
                    <a:cubicBezTo>
                      <a:pt x="6" y="6"/>
                      <a:pt x="6" y="6"/>
                      <a:pt x="6" y="6"/>
                    </a:cubicBezTo>
                    <a:cubicBezTo>
                      <a:pt x="5" y="3"/>
                      <a:pt x="5" y="3"/>
                      <a:pt x="5" y="3"/>
                    </a:cubicBezTo>
                    <a:cubicBezTo>
                      <a:pt x="3" y="3"/>
                      <a:pt x="3" y="3"/>
                      <a:pt x="3" y="3"/>
                    </a:cubicBezTo>
                    <a:cubicBezTo>
                      <a:pt x="5" y="2"/>
                      <a:pt x="5" y="2"/>
                      <a:pt x="5" y="2"/>
                    </a:cubicBezTo>
                    <a:cubicBezTo>
                      <a:pt x="6" y="0"/>
                      <a:pt x="6" y="0"/>
                      <a:pt x="6" y="0"/>
                    </a:cubicBezTo>
                    <a:cubicBezTo>
                      <a:pt x="7" y="2"/>
                      <a:pt x="7" y="2"/>
                      <a:pt x="7" y="2"/>
                    </a:cubicBezTo>
                    <a:lnTo>
                      <a:pt x="9" y="3"/>
                    </a:lnTo>
                    <a:close/>
                    <a:moveTo>
                      <a:pt x="20" y="7"/>
                    </a:moveTo>
                    <a:cubicBezTo>
                      <a:pt x="15" y="9"/>
                      <a:pt x="15" y="9"/>
                      <a:pt x="15" y="9"/>
                    </a:cubicBezTo>
                    <a:cubicBezTo>
                      <a:pt x="14" y="14"/>
                      <a:pt x="14" y="14"/>
                      <a:pt x="14" y="14"/>
                    </a:cubicBezTo>
                    <a:cubicBezTo>
                      <a:pt x="12" y="9"/>
                      <a:pt x="12" y="9"/>
                      <a:pt x="12" y="9"/>
                    </a:cubicBezTo>
                    <a:cubicBezTo>
                      <a:pt x="7" y="7"/>
                      <a:pt x="7" y="7"/>
                      <a:pt x="7" y="7"/>
                    </a:cubicBezTo>
                    <a:cubicBezTo>
                      <a:pt x="12" y="6"/>
                      <a:pt x="12" y="6"/>
                      <a:pt x="12" y="6"/>
                    </a:cubicBezTo>
                    <a:cubicBezTo>
                      <a:pt x="14" y="1"/>
                      <a:pt x="14" y="1"/>
                      <a:pt x="14" y="1"/>
                    </a:cubicBezTo>
                    <a:cubicBezTo>
                      <a:pt x="15" y="6"/>
                      <a:pt x="15" y="6"/>
                      <a:pt x="15" y="6"/>
                    </a:cubicBezTo>
                    <a:lnTo>
                      <a:pt x="20" y="7"/>
                    </a:lnTo>
                    <a:close/>
                    <a:moveTo>
                      <a:pt x="25" y="3"/>
                    </a:moveTo>
                    <a:cubicBezTo>
                      <a:pt x="23" y="3"/>
                      <a:pt x="23" y="3"/>
                      <a:pt x="23" y="3"/>
                    </a:cubicBezTo>
                    <a:cubicBezTo>
                      <a:pt x="22" y="6"/>
                      <a:pt x="22" y="6"/>
                      <a:pt x="22" y="6"/>
                    </a:cubicBezTo>
                    <a:cubicBezTo>
                      <a:pt x="21" y="3"/>
                      <a:pt x="21" y="3"/>
                      <a:pt x="21" y="3"/>
                    </a:cubicBezTo>
                    <a:cubicBezTo>
                      <a:pt x="19" y="3"/>
                      <a:pt x="19" y="3"/>
                      <a:pt x="19" y="3"/>
                    </a:cubicBezTo>
                    <a:cubicBezTo>
                      <a:pt x="21" y="2"/>
                      <a:pt x="21" y="2"/>
                      <a:pt x="21" y="2"/>
                    </a:cubicBezTo>
                    <a:cubicBezTo>
                      <a:pt x="22" y="0"/>
                      <a:pt x="22" y="0"/>
                      <a:pt x="22" y="0"/>
                    </a:cubicBezTo>
                    <a:cubicBezTo>
                      <a:pt x="23" y="2"/>
                      <a:pt x="23" y="2"/>
                      <a:pt x="23" y="2"/>
                    </a:cubicBezTo>
                    <a:lnTo>
                      <a:pt x="25" y="3"/>
                    </a:lnTo>
                    <a:close/>
                    <a:moveTo>
                      <a:pt x="36" y="7"/>
                    </a:moveTo>
                    <a:cubicBezTo>
                      <a:pt x="34" y="4"/>
                      <a:pt x="34" y="4"/>
                      <a:pt x="34" y="4"/>
                    </a:cubicBezTo>
                    <a:cubicBezTo>
                      <a:pt x="26" y="11"/>
                      <a:pt x="26" y="11"/>
                      <a:pt x="26" y="11"/>
                    </a:cubicBezTo>
                    <a:cubicBezTo>
                      <a:pt x="29" y="14"/>
                      <a:pt x="29" y="14"/>
                      <a:pt x="29" y="14"/>
                    </a:cubicBezTo>
                    <a:lnTo>
                      <a:pt x="36" y="7"/>
                    </a:lnTo>
                    <a:close/>
                    <a:moveTo>
                      <a:pt x="41" y="19"/>
                    </a:moveTo>
                    <a:cubicBezTo>
                      <a:pt x="38" y="19"/>
                      <a:pt x="38" y="19"/>
                      <a:pt x="38" y="19"/>
                    </a:cubicBezTo>
                    <a:cubicBezTo>
                      <a:pt x="38" y="22"/>
                      <a:pt x="38" y="22"/>
                      <a:pt x="38" y="22"/>
                    </a:cubicBezTo>
                    <a:cubicBezTo>
                      <a:pt x="37" y="19"/>
                      <a:pt x="37" y="19"/>
                      <a:pt x="37" y="19"/>
                    </a:cubicBezTo>
                    <a:cubicBezTo>
                      <a:pt x="34" y="19"/>
                      <a:pt x="34" y="19"/>
                      <a:pt x="34" y="19"/>
                    </a:cubicBezTo>
                    <a:cubicBezTo>
                      <a:pt x="37" y="18"/>
                      <a:pt x="37" y="18"/>
                      <a:pt x="37" y="18"/>
                    </a:cubicBezTo>
                    <a:cubicBezTo>
                      <a:pt x="38" y="15"/>
                      <a:pt x="38" y="15"/>
                      <a:pt x="38" y="15"/>
                    </a:cubicBezTo>
                    <a:cubicBezTo>
                      <a:pt x="38" y="18"/>
                      <a:pt x="38" y="18"/>
                      <a:pt x="38" y="18"/>
                    </a:cubicBezTo>
                    <a:lnTo>
                      <a:pt x="4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4" name="Freeform 125"/>
              <p:cNvSpPr>
                <a:spLocks noEditPoints="1"/>
              </p:cNvSpPr>
              <p:nvPr/>
            </p:nvSpPr>
            <p:spPr bwMode="auto">
              <a:xfrm>
                <a:off x="4697413" y="3522663"/>
                <a:ext cx="122238" cy="106363"/>
              </a:xfrm>
              <a:custGeom>
                <a:avLst/>
                <a:gdLst>
                  <a:gd name="T0" fmla="*/ 65 w 65"/>
                  <a:gd name="T1" fmla="*/ 34 h 57"/>
                  <a:gd name="T2" fmla="*/ 64 w 65"/>
                  <a:gd name="T3" fmla="*/ 35 h 57"/>
                  <a:gd name="T4" fmla="*/ 60 w 65"/>
                  <a:gd name="T5" fmla="*/ 35 h 57"/>
                  <a:gd name="T6" fmla="*/ 60 w 65"/>
                  <a:gd name="T7" fmla="*/ 53 h 57"/>
                  <a:gd name="T8" fmla="*/ 55 w 65"/>
                  <a:gd name="T9" fmla="*/ 57 h 57"/>
                  <a:gd name="T10" fmla="*/ 10 w 65"/>
                  <a:gd name="T11" fmla="*/ 57 h 57"/>
                  <a:gd name="T12" fmla="*/ 6 w 65"/>
                  <a:gd name="T13" fmla="*/ 53 h 57"/>
                  <a:gd name="T14" fmla="*/ 6 w 65"/>
                  <a:gd name="T15" fmla="*/ 35 h 57"/>
                  <a:gd name="T16" fmla="*/ 1 w 65"/>
                  <a:gd name="T17" fmla="*/ 35 h 57"/>
                  <a:gd name="T18" fmla="*/ 0 w 65"/>
                  <a:gd name="T19" fmla="*/ 34 h 57"/>
                  <a:gd name="T20" fmla="*/ 0 w 65"/>
                  <a:gd name="T21" fmla="*/ 21 h 57"/>
                  <a:gd name="T22" fmla="*/ 1 w 65"/>
                  <a:gd name="T23" fmla="*/ 19 h 57"/>
                  <a:gd name="T24" fmla="*/ 20 w 65"/>
                  <a:gd name="T25" fmla="*/ 19 h 57"/>
                  <a:gd name="T26" fmla="*/ 11 w 65"/>
                  <a:gd name="T27" fmla="*/ 10 h 57"/>
                  <a:gd name="T28" fmla="*/ 20 w 65"/>
                  <a:gd name="T29" fmla="*/ 0 h 57"/>
                  <a:gd name="T30" fmla="*/ 27 w 65"/>
                  <a:gd name="T31" fmla="*/ 3 h 57"/>
                  <a:gd name="T32" fmla="*/ 33 w 65"/>
                  <a:gd name="T33" fmla="*/ 10 h 57"/>
                  <a:gd name="T34" fmla="*/ 38 w 65"/>
                  <a:gd name="T35" fmla="*/ 3 h 57"/>
                  <a:gd name="T36" fmla="*/ 45 w 65"/>
                  <a:gd name="T37" fmla="*/ 0 h 57"/>
                  <a:gd name="T38" fmla="*/ 54 w 65"/>
                  <a:gd name="T39" fmla="*/ 10 h 57"/>
                  <a:gd name="T40" fmla="*/ 45 w 65"/>
                  <a:gd name="T41" fmla="*/ 19 h 57"/>
                  <a:gd name="T42" fmla="*/ 64 w 65"/>
                  <a:gd name="T43" fmla="*/ 19 h 57"/>
                  <a:gd name="T44" fmla="*/ 65 w 65"/>
                  <a:gd name="T45" fmla="*/ 21 h 57"/>
                  <a:gd name="T46" fmla="*/ 65 w 65"/>
                  <a:gd name="T47" fmla="*/ 34 h 57"/>
                  <a:gd name="T48" fmla="*/ 28 w 65"/>
                  <a:gd name="T49" fmla="*/ 14 h 57"/>
                  <a:gd name="T50" fmla="*/ 23 w 65"/>
                  <a:gd name="T51" fmla="*/ 7 h 57"/>
                  <a:gd name="T52" fmla="*/ 20 w 65"/>
                  <a:gd name="T53" fmla="*/ 6 h 57"/>
                  <a:gd name="T54" fmla="*/ 16 w 65"/>
                  <a:gd name="T55" fmla="*/ 10 h 57"/>
                  <a:gd name="T56" fmla="*/ 20 w 65"/>
                  <a:gd name="T57" fmla="*/ 14 h 57"/>
                  <a:gd name="T58" fmla="*/ 28 w 65"/>
                  <a:gd name="T59" fmla="*/ 14 h 57"/>
                  <a:gd name="T60" fmla="*/ 39 w 65"/>
                  <a:gd name="T61" fmla="*/ 47 h 57"/>
                  <a:gd name="T62" fmla="*/ 39 w 65"/>
                  <a:gd name="T63" fmla="*/ 27 h 57"/>
                  <a:gd name="T64" fmla="*/ 39 w 65"/>
                  <a:gd name="T65" fmla="*/ 19 h 57"/>
                  <a:gd name="T66" fmla="*/ 26 w 65"/>
                  <a:gd name="T67" fmla="*/ 19 h 57"/>
                  <a:gd name="T68" fmla="*/ 26 w 65"/>
                  <a:gd name="T69" fmla="*/ 27 h 57"/>
                  <a:gd name="T70" fmla="*/ 26 w 65"/>
                  <a:gd name="T71" fmla="*/ 47 h 57"/>
                  <a:gd name="T72" fmla="*/ 26 w 65"/>
                  <a:gd name="T73" fmla="*/ 49 h 57"/>
                  <a:gd name="T74" fmla="*/ 28 w 65"/>
                  <a:gd name="T75" fmla="*/ 52 h 57"/>
                  <a:gd name="T76" fmla="*/ 37 w 65"/>
                  <a:gd name="T77" fmla="*/ 52 h 57"/>
                  <a:gd name="T78" fmla="*/ 39 w 65"/>
                  <a:gd name="T79" fmla="*/ 49 h 57"/>
                  <a:gd name="T80" fmla="*/ 39 w 65"/>
                  <a:gd name="T81" fmla="*/ 47 h 57"/>
                  <a:gd name="T82" fmla="*/ 45 w 65"/>
                  <a:gd name="T83" fmla="*/ 6 h 57"/>
                  <a:gd name="T84" fmla="*/ 42 w 65"/>
                  <a:gd name="T85" fmla="*/ 7 h 57"/>
                  <a:gd name="T86" fmla="*/ 37 w 65"/>
                  <a:gd name="T87" fmla="*/ 14 h 57"/>
                  <a:gd name="T88" fmla="*/ 45 w 65"/>
                  <a:gd name="T89" fmla="*/ 14 h 57"/>
                  <a:gd name="T90" fmla="*/ 49 w 65"/>
                  <a:gd name="T91" fmla="*/ 10 h 57"/>
                  <a:gd name="T92" fmla="*/ 45 w 65"/>
                  <a:gd name="T93"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 h="57">
                    <a:moveTo>
                      <a:pt x="65" y="34"/>
                    </a:moveTo>
                    <a:cubicBezTo>
                      <a:pt x="65" y="35"/>
                      <a:pt x="64" y="35"/>
                      <a:pt x="64" y="35"/>
                    </a:cubicBezTo>
                    <a:cubicBezTo>
                      <a:pt x="60" y="35"/>
                      <a:pt x="60" y="35"/>
                      <a:pt x="60" y="35"/>
                    </a:cubicBezTo>
                    <a:cubicBezTo>
                      <a:pt x="60" y="53"/>
                      <a:pt x="60" y="53"/>
                      <a:pt x="60" y="53"/>
                    </a:cubicBezTo>
                    <a:cubicBezTo>
                      <a:pt x="60" y="55"/>
                      <a:pt x="58" y="57"/>
                      <a:pt x="55" y="57"/>
                    </a:cubicBezTo>
                    <a:cubicBezTo>
                      <a:pt x="10" y="57"/>
                      <a:pt x="10" y="57"/>
                      <a:pt x="10" y="57"/>
                    </a:cubicBezTo>
                    <a:cubicBezTo>
                      <a:pt x="7" y="57"/>
                      <a:pt x="6" y="55"/>
                      <a:pt x="6" y="53"/>
                    </a:cubicBezTo>
                    <a:cubicBezTo>
                      <a:pt x="6" y="35"/>
                      <a:pt x="6" y="35"/>
                      <a:pt x="6" y="35"/>
                    </a:cubicBezTo>
                    <a:cubicBezTo>
                      <a:pt x="1" y="35"/>
                      <a:pt x="1" y="35"/>
                      <a:pt x="1" y="35"/>
                    </a:cubicBezTo>
                    <a:cubicBezTo>
                      <a:pt x="1" y="35"/>
                      <a:pt x="0" y="35"/>
                      <a:pt x="0" y="34"/>
                    </a:cubicBezTo>
                    <a:cubicBezTo>
                      <a:pt x="0" y="21"/>
                      <a:pt x="0" y="21"/>
                      <a:pt x="0" y="21"/>
                    </a:cubicBezTo>
                    <a:cubicBezTo>
                      <a:pt x="0" y="20"/>
                      <a:pt x="1" y="19"/>
                      <a:pt x="1" y="19"/>
                    </a:cubicBezTo>
                    <a:cubicBezTo>
                      <a:pt x="20" y="19"/>
                      <a:pt x="20" y="19"/>
                      <a:pt x="20" y="19"/>
                    </a:cubicBezTo>
                    <a:cubicBezTo>
                      <a:pt x="15" y="19"/>
                      <a:pt x="11" y="15"/>
                      <a:pt x="11" y="10"/>
                    </a:cubicBezTo>
                    <a:cubicBezTo>
                      <a:pt x="11" y="4"/>
                      <a:pt x="15" y="0"/>
                      <a:pt x="20" y="0"/>
                    </a:cubicBezTo>
                    <a:cubicBezTo>
                      <a:pt x="23" y="0"/>
                      <a:pt x="26" y="1"/>
                      <a:pt x="27" y="3"/>
                    </a:cubicBezTo>
                    <a:cubicBezTo>
                      <a:pt x="33" y="10"/>
                      <a:pt x="33" y="10"/>
                      <a:pt x="33" y="10"/>
                    </a:cubicBezTo>
                    <a:cubicBezTo>
                      <a:pt x="38" y="3"/>
                      <a:pt x="38" y="3"/>
                      <a:pt x="38" y="3"/>
                    </a:cubicBezTo>
                    <a:cubicBezTo>
                      <a:pt x="40" y="1"/>
                      <a:pt x="42" y="0"/>
                      <a:pt x="45" y="0"/>
                    </a:cubicBezTo>
                    <a:cubicBezTo>
                      <a:pt x="50" y="0"/>
                      <a:pt x="54" y="4"/>
                      <a:pt x="54" y="10"/>
                    </a:cubicBezTo>
                    <a:cubicBezTo>
                      <a:pt x="54" y="15"/>
                      <a:pt x="50" y="19"/>
                      <a:pt x="45" y="19"/>
                    </a:cubicBezTo>
                    <a:cubicBezTo>
                      <a:pt x="64" y="19"/>
                      <a:pt x="64" y="19"/>
                      <a:pt x="64" y="19"/>
                    </a:cubicBezTo>
                    <a:cubicBezTo>
                      <a:pt x="64" y="19"/>
                      <a:pt x="65" y="20"/>
                      <a:pt x="65" y="21"/>
                    </a:cubicBezTo>
                    <a:cubicBezTo>
                      <a:pt x="65" y="34"/>
                      <a:pt x="65" y="34"/>
                      <a:pt x="65" y="34"/>
                    </a:cubicBezTo>
                    <a:moveTo>
                      <a:pt x="28" y="14"/>
                    </a:moveTo>
                    <a:cubicBezTo>
                      <a:pt x="23" y="7"/>
                      <a:pt x="23" y="7"/>
                      <a:pt x="23" y="7"/>
                    </a:cubicBezTo>
                    <a:cubicBezTo>
                      <a:pt x="23" y="6"/>
                      <a:pt x="22" y="6"/>
                      <a:pt x="20" y="6"/>
                    </a:cubicBezTo>
                    <a:cubicBezTo>
                      <a:pt x="18" y="6"/>
                      <a:pt x="16" y="7"/>
                      <a:pt x="16" y="10"/>
                    </a:cubicBezTo>
                    <a:cubicBezTo>
                      <a:pt x="16" y="12"/>
                      <a:pt x="18" y="14"/>
                      <a:pt x="20" y="14"/>
                    </a:cubicBezTo>
                    <a:cubicBezTo>
                      <a:pt x="28" y="14"/>
                      <a:pt x="28" y="14"/>
                      <a:pt x="28" y="14"/>
                    </a:cubicBezTo>
                    <a:moveTo>
                      <a:pt x="39" y="47"/>
                    </a:moveTo>
                    <a:cubicBezTo>
                      <a:pt x="39" y="27"/>
                      <a:pt x="39" y="27"/>
                      <a:pt x="39" y="27"/>
                    </a:cubicBezTo>
                    <a:cubicBezTo>
                      <a:pt x="39" y="19"/>
                      <a:pt x="39" y="19"/>
                      <a:pt x="39" y="19"/>
                    </a:cubicBezTo>
                    <a:cubicBezTo>
                      <a:pt x="26" y="19"/>
                      <a:pt x="26" y="19"/>
                      <a:pt x="26" y="19"/>
                    </a:cubicBezTo>
                    <a:cubicBezTo>
                      <a:pt x="26" y="27"/>
                      <a:pt x="26" y="27"/>
                      <a:pt x="26" y="27"/>
                    </a:cubicBezTo>
                    <a:cubicBezTo>
                      <a:pt x="26" y="47"/>
                      <a:pt x="26" y="47"/>
                      <a:pt x="26" y="47"/>
                    </a:cubicBezTo>
                    <a:cubicBezTo>
                      <a:pt x="26" y="49"/>
                      <a:pt x="26" y="49"/>
                      <a:pt x="26" y="49"/>
                    </a:cubicBezTo>
                    <a:cubicBezTo>
                      <a:pt x="26" y="51"/>
                      <a:pt x="27" y="52"/>
                      <a:pt x="28" y="52"/>
                    </a:cubicBezTo>
                    <a:cubicBezTo>
                      <a:pt x="37" y="52"/>
                      <a:pt x="37" y="52"/>
                      <a:pt x="37" y="52"/>
                    </a:cubicBezTo>
                    <a:cubicBezTo>
                      <a:pt x="38" y="52"/>
                      <a:pt x="39" y="51"/>
                      <a:pt x="39" y="49"/>
                    </a:cubicBezTo>
                    <a:cubicBezTo>
                      <a:pt x="39" y="47"/>
                      <a:pt x="39" y="47"/>
                      <a:pt x="39" y="47"/>
                    </a:cubicBezTo>
                    <a:moveTo>
                      <a:pt x="45" y="6"/>
                    </a:moveTo>
                    <a:cubicBezTo>
                      <a:pt x="44" y="6"/>
                      <a:pt x="43" y="6"/>
                      <a:pt x="42" y="7"/>
                    </a:cubicBezTo>
                    <a:cubicBezTo>
                      <a:pt x="37" y="14"/>
                      <a:pt x="37" y="14"/>
                      <a:pt x="37" y="14"/>
                    </a:cubicBezTo>
                    <a:cubicBezTo>
                      <a:pt x="45" y="14"/>
                      <a:pt x="45" y="14"/>
                      <a:pt x="45" y="14"/>
                    </a:cubicBezTo>
                    <a:cubicBezTo>
                      <a:pt x="47" y="14"/>
                      <a:pt x="49" y="12"/>
                      <a:pt x="49" y="10"/>
                    </a:cubicBezTo>
                    <a:cubicBezTo>
                      <a:pt x="49" y="7"/>
                      <a:pt x="47" y="6"/>
                      <a:pt x="45" y="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5" name="Freeform 128"/>
              <p:cNvSpPr>
                <a:spLocks noEditPoints="1"/>
              </p:cNvSpPr>
              <p:nvPr/>
            </p:nvSpPr>
            <p:spPr bwMode="auto">
              <a:xfrm>
                <a:off x="3911601" y="2916238"/>
                <a:ext cx="85725" cy="101600"/>
              </a:xfrm>
              <a:custGeom>
                <a:avLst/>
                <a:gdLst>
                  <a:gd name="T0" fmla="*/ 46 w 46"/>
                  <a:gd name="T1" fmla="*/ 16 h 54"/>
                  <a:gd name="T2" fmla="*/ 46 w 46"/>
                  <a:gd name="T3" fmla="*/ 51 h 54"/>
                  <a:gd name="T4" fmla="*/ 43 w 46"/>
                  <a:gd name="T5" fmla="*/ 54 h 54"/>
                  <a:gd name="T6" fmla="*/ 3 w 46"/>
                  <a:gd name="T7" fmla="*/ 54 h 54"/>
                  <a:gd name="T8" fmla="*/ 0 w 46"/>
                  <a:gd name="T9" fmla="*/ 51 h 54"/>
                  <a:gd name="T10" fmla="*/ 0 w 46"/>
                  <a:gd name="T11" fmla="*/ 3 h 54"/>
                  <a:gd name="T12" fmla="*/ 3 w 46"/>
                  <a:gd name="T13" fmla="*/ 0 h 54"/>
                  <a:gd name="T14" fmla="*/ 30 w 46"/>
                  <a:gd name="T15" fmla="*/ 0 h 54"/>
                  <a:gd name="T16" fmla="*/ 35 w 46"/>
                  <a:gd name="T17" fmla="*/ 2 h 54"/>
                  <a:gd name="T18" fmla="*/ 44 w 46"/>
                  <a:gd name="T19" fmla="*/ 11 h 54"/>
                  <a:gd name="T20" fmla="*/ 46 w 46"/>
                  <a:gd name="T21" fmla="*/ 16 h 54"/>
                  <a:gd name="T22" fmla="*/ 42 w 46"/>
                  <a:gd name="T23" fmla="*/ 19 h 54"/>
                  <a:gd name="T24" fmla="*/ 30 w 46"/>
                  <a:gd name="T25" fmla="*/ 19 h 54"/>
                  <a:gd name="T26" fmla="*/ 27 w 46"/>
                  <a:gd name="T27" fmla="*/ 16 h 54"/>
                  <a:gd name="T28" fmla="*/ 27 w 46"/>
                  <a:gd name="T29" fmla="*/ 4 h 54"/>
                  <a:gd name="T30" fmla="*/ 4 w 46"/>
                  <a:gd name="T31" fmla="*/ 4 h 54"/>
                  <a:gd name="T32" fmla="*/ 4 w 46"/>
                  <a:gd name="T33" fmla="*/ 50 h 54"/>
                  <a:gd name="T34" fmla="*/ 42 w 46"/>
                  <a:gd name="T35" fmla="*/ 50 h 54"/>
                  <a:gd name="T36" fmla="*/ 42 w 46"/>
                  <a:gd name="T37" fmla="*/ 19 h 54"/>
                  <a:gd name="T38" fmla="*/ 8 w 46"/>
                  <a:gd name="T39" fmla="*/ 25 h 54"/>
                  <a:gd name="T40" fmla="*/ 13 w 46"/>
                  <a:gd name="T41" fmla="*/ 19 h 54"/>
                  <a:gd name="T42" fmla="*/ 19 w 46"/>
                  <a:gd name="T43" fmla="*/ 25 h 54"/>
                  <a:gd name="T44" fmla="*/ 13 w 46"/>
                  <a:gd name="T45" fmla="*/ 31 h 54"/>
                  <a:gd name="T46" fmla="*/ 8 w 46"/>
                  <a:gd name="T47" fmla="*/ 25 h 54"/>
                  <a:gd name="T48" fmla="*/ 38 w 46"/>
                  <a:gd name="T49" fmla="*/ 46 h 54"/>
                  <a:gd name="T50" fmla="*/ 8 w 46"/>
                  <a:gd name="T51" fmla="*/ 46 h 54"/>
                  <a:gd name="T52" fmla="*/ 8 w 46"/>
                  <a:gd name="T53" fmla="*/ 41 h 54"/>
                  <a:gd name="T54" fmla="*/ 13 w 46"/>
                  <a:gd name="T55" fmla="*/ 35 h 54"/>
                  <a:gd name="T56" fmla="*/ 17 w 46"/>
                  <a:gd name="T57" fmla="*/ 39 h 54"/>
                  <a:gd name="T58" fmla="*/ 29 w 46"/>
                  <a:gd name="T59" fmla="*/ 27 h 54"/>
                  <a:gd name="T60" fmla="*/ 38 w 46"/>
                  <a:gd name="T61" fmla="*/ 37 h 54"/>
                  <a:gd name="T62" fmla="*/ 38 w 46"/>
                  <a:gd name="T63" fmla="*/ 46 h 54"/>
                  <a:gd name="T64" fmla="*/ 31 w 46"/>
                  <a:gd name="T65" fmla="*/ 15 h 54"/>
                  <a:gd name="T66" fmla="*/ 42 w 46"/>
                  <a:gd name="T67" fmla="*/ 15 h 54"/>
                  <a:gd name="T68" fmla="*/ 41 w 46"/>
                  <a:gd name="T69" fmla="*/ 14 h 54"/>
                  <a:gd name="T70" fmla="*/ 32 w 46"/>
                  <a:gd name="T71" fmla="*/ 5 h 54"/>
                  <a:gd name="T72" fmla="*/ 31 w 46"/>
                  <a:gd name="T73" fmla="*/ 4 h 54"/>
                  <a:gd name="T74" fmla="*/ 31 w 46"/>
                  <a:gd name="T75"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46" y="16"/>
                    </a:moveTo>
                    <a:cubicBezTo>
                      <a:pt x="46" y="51"/>
                      <a:pt x="46" y="51"/>
                      <a:pt x="46" y="51"/>
                    </a:cubicBezTo>
                    <a:cubicBezTo>
                      <a:pt x="46" y="53"/>
                      <a:pt x="45" y="54"/>
                      <a:pt x="43" y="54"/>
                    </a:cubicBezTo>
                    <a:cubicBezTo>
                      <a:pt x="3" y="54"/>
                      <a:pt x="3" y="54"/>
                      <a:pt x="3" y="54"/>
                    </a:cubicBezTo>
                    <a:cubicBezTo>
                      <a:pt x="1" y="54"/>
                      <a:pt x="0" y="53"/>
                      <a:pt x="0" y="51"/>
                    </a:cubicBezTo>
                    <a:cubicBezTo>
                      <a:pt x="0" y="3"/>
                      <a:pt x="0" y="3"/>
                      <a:pt x="0" y="3"/>
                    </a:cubicBezTo>
                    <a:cubicBezTo>
                      <a:pt x="0" y="1"/>
                      <a:pt x="1" y="0"/>
                      <a:pt x="3" y="0"/>
                    </a:cubicBezTo>
                    <a:cubicBezTo>
                      <a:pt x="30" y="0"/>
                      <a:pt x="30" y="0"/>
                      <a:pt x="30" y="0"/>
                    </a:cubicBezTo>
                    <a:cubicBezTo>
                      <a:pt x="31" y="0"/>
                      <a:pt x="34" y="1"/>
                      <a:pt x="35" y="2"/>
                    </a:cubicBezTo>
                    <a:cubicBezTo>
                      <a:pt x="44" y="11"/>
                      <a:pt x="44" y="11"/>
                      <a:pt x="44" y="11"/>
                    </a:cubicBezTo>
                    <a:cubicBezTo>
                      <a:pt x="45" y="13"/>
                      <a:pt x="46" y="15"/>
                      <a:pt x="46" y="16"/>
                    </a:cubicBezTo>
                    <a:close/>
                    <a:moveTo>
                      <a:pt x="42" y="19"/>
                    </a:moveTo>
                    <a:cubicBezTo>
                      <a:pt x="30" y="19"/>
                      <a:pt x="30" y="19"/>
                      <a:pt x="30" y="19"/>
                    </a:cubicBezTo>
                    <a:cubicBezTo>
                      <a:pt x="28" y="19"/>
                      <a:pt x="27" y="18"/>
                      <a:pt x="27" y="16"/>
                    </a:cubicBezTo>
                    <a:cubicBezTo>
                      <a:pt x="27" y="4"/>
                      <a:pt x="27" y="4"/>
                      <a:pt x="27" y="4"/>
                    </a:cubicBezTo>
                    <a:cubicBezTo>
                      <a:pt x="4" y="4"/>
                      <a:pt x="4" y="4"/>
                      <a:pt x="4" y="4"/>
                    </a:cubicBezTo>
                    <a:cubicBezTo>
                      <a:pt x="4" y="50"/>
                      <a:pt x="4" y="50"/>
                      <a:pt x="4" y="50"/>
                    </a:cubicBezTo>
                    <a:cubicBezTo>
                      <a:pt x="42" y="50"/>
                      <a:pt x="42" y="50"/>
                      <a:pt x="42" y="50"/>
                    </a:cubicBezTo>
                    <a:lnTo>
                      <a:pt x="42" y="19"/>
                    </a:lnTo>
                    <a:close/>
                    <a:moveTo>
                      <a:pt x="8" y="25"/>
                    </a:moveTo>
                    <a:cubicBezTo>
                      <a:pt x="8" y="22"/>
                      <a:pt x="10" y="19"/>
                      <a:pt x="13" y="19"/>
                    </a:cubicBezTo>
                    <a:cubicBezTo>
                      <a:pt x="17" y="19"/>
                      <a:pt x="19" y="22"/>
                      <a:pt x="19" y="25"/>
                    </a:cubicBezTo>
                    <a:cubicBezTo>
                      <a:pt x="19" y="28"/>
                      <a:pt x="17" y="31"/>
                      <a:pt x="13" y="31"/>
                    </a:cubicBezTo>
                    <a:cubicBezTo>
                      <a:pt x="10" y="31"/>
                      <a:pt x="8" y="28"/>
                      <a:pt x="8" y="25"/>
                    </a:cubicBezTo>
                    <a:close/>
                    <a:moveTo>
                      <a:pt x="38" y="46"/>
                    </a:moveTo>
                    <a:cubicBezTo>
                      <a:pt x="8" y="46"/>
                      <a:pt x="8" y="46"/>
                      <a:pt x="8" y="46"/>
                    </a:cubicBezTo>
                    <a:cubicBezTo>
                      <a:pt x="8" y="41"/>
                      <a:pt x="8" y="41"/>
                      <a:pt x="8" y="41"/>
                    </a:cubicBezTo>
                    <a:cubicBezTo>
                      <a:pt x="13" y="35"/>
                      <a:pt x="13" y="35"/>
                      <a:pt x="13" y="35"/>
                    </a:cubicBezTo>
                    <a:cubicBezTo>
                      <a:pt x="17" y="39"/>
                      <a:pt x="17" y="39"/>
                      <a:pt x="17" y="39"/>
                    </a:cubicBezTo>
                    <a:cubicBezTo>
                      <a:pt x="29" y="27"/>
                      <a:pt x="29" y="27"/>
                      <a:pt x="29" y="27"/>
                    </a:cubicBezTo>
                    <a:cubicBezTo>
                      <a:pt x="38" y="37"/>
                      <a:pt x="38" y="37"/>
                      <a:pt x="38" y="37"/>
                    </a:cubicBezTo>
                    <a:lnTo>
                      <a:pt x="38" y="46"/>
                    </a:lnTo>
                    <a:close/>
                    <a:moveTo>
                      <a:pt x="31" y="15"/>
                    </a:moveTo>
                    <a:cubicBezTo>
                      <a:pt x="42" y="15"/>
                      <a:pt x="42" y="15"/>
                      <a:pt x="42" y="15"/>
                    </a:cubicBezTo>
                    <a:cubicBezTo>
                      <a:pt x="42" y="15"/>
                      <a:pt x="42" y="14"/>
                      <a:pt x="41" y="14"/>
                    </a:cubicBezTo>
                    <a:cubicBezTo>
                      <a:pt x="32" y="5"/>
                      <a:pt x="32" y="5"/>
                      <a:pt x="32" y="5"/>
                    </a:cubicBezTo>
                    <a:cubicBezTo>
                      <a:pt x="32" y="4"/>
                      <a:pt x="31" y="4"/>
                      <a:pt x="31" y="4"/>
                    </a:cubicBezTo>
                    <a:lnTo>
                      <a:pt x="3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6" name="Freeform 133"/>
              <p:cNvSpPr>
                <a:spLocks noEditPoints="1"/>
              </p:cNvSpPr>
              <p:nvPr/>
            </p:nvSpPr>
            <p:spPr bwMode="auto">
              <a:xfrm>
                <a:off x="4972051" y="3325813"/>
                <a:ext cx="101600" cy="101600"/>
              </a:xfrm>
              <a:custGeom>
                <a:avLst/>
                <a:gdLst>
                  <a:gd name="T0" fmla="*/ 46 w 54"/>
                  <a:gd name="T1" fmla="*/ 16 h 54"/>
                  <a:gd name="T2" fmla="*/ 34 w 54"/>
                  <a:gd name="T3" fmla="*/ 21 h 54"/>
                  <a:gd name="T4" fmla="*/ 34 w 54"/>
                  <a:gd name="T5" fmla="*/ 25 h 54"/>
                  <a:gd name="T6" fmla="*/ 46 w 54"/>
                  <a:gd name="T7" fmla="*/ 21 h 54"/>
                  <a:gd name="T8" fmla="*/ 46 w 54"/>
                  <a:gd name="T9" fmla="*/ 16 h 54"/>
                  <a:gd name="T10" fmla="*/ 46 w 54"/>
                  <a:gd name="T11" fmla="*/ 29 h 54"/>
                  <a:gd name="T12" fmla="*/ 34 w 54"/>
                  <a:gd name="T13" fmla="*/ 34 h 54"/>
                  <a:gd name="T14" fmla="*/ 34 w 54"/>
                  <a:gd name="T15" fmla="*/ 38 h 54"/>
                  <a:gd name="T16" fmla="*/ 46 w 54"/>
                  <a:gd name="T17" fmla="*/ 33 h 54"/>
                  <a:gd name="T18" fmla="*/ 46 w 54"/>
                  <a:gd name="T19" fmla="*/ 29 h 54"/>
                  <a:gd name="T20" fmla="*/ 49 w 54"/>
                  <a:gd name="T21" fmla="*/ 40 h 54"/>
                  <a:gd name="T22" fmla="*/ 30 w 54"/>
                  <a:gd name="T23" fmla="*/ 48 h 54"/>
                  <a:gd name="T24" fmla="*/ 30 w 54"/>
                  <a:gd name="T25" fmla="*/ 14 h 54"/>
                  <a:gd name="T26" fmla="*/ 49 w 54"/>
                  <a:gd name="T27" fmla="*/ 6 h 54"/>
                  <a:gd name="T28" fmla="*/ 49 w 54"/>
                  <a:gd name="T29" fmla="*/ 40 h 54"/>
                  <a:gd name="T30" fmla="*/ 24 w 54"/>
                  <a:gd name="T31" fmla="*/ 48 h 54"/>
                  <a:gd name="T32" fmla="*/ 4 w 54"/>
                  <a:gd name="T33" fmla="*/ 40 h 54"/>
                  <a:gd name="T34" fmla="*/ 4 w 54"/>
                  <a:gd name="T35" fmla="*/ 6 h 54"/>
                  <a:gd name="T36" fmla="*/ 24 w 54"/>
                  <a:gd name="T37" fmla="*/ 14 h 54"/>
                  <a:gd name="T38" fmla="*/ 24 w 54"/>
                  <a:gd name="T39" fmla="*/ 48 h 54"/>
                  <a:gd name="T40" fmla="*/ 53 w 54"/>
                  <a:gd name="T41" fmla="*/ 0 h 54"/>
                  <a:gd name="T42" fmla="*/ 50 w 54"/>
                  <a:gd name="T43" fmla="*/ 0 h 54"/>
                  <a:gd name="T44" fmla="*/ 27 w 54"/>
                  <a:gd name="T45" fmla="*/ 9 h 54"/>
                  <a:gd name="T46" fmla="*/ 4 w 54"/>
                  <a:gd name="T47" fmla="*/ 0 h 54"/>
                  <a:gd name="T48" fmla="*/ 1 w 54"/>
                  <a:gd name="T49" fmla="*/ 0 h 54"/>
                  <a:gd name="T50" fmla="*/ 0 w 54"/>
                  <a:gd name="T51" fmla="*/ 3 h 54"/>
                  <a:gd name="T52" fmla="*/ 0 w 54"/>
                  <a:gd name="T53" fmla="*/ 42 h 54"/>
                  <a:gd name="T54" fmla="*/ 1 w 54"/>
                  <a:gd name="T55" fmla="*/ 44 h 54"/>
                  <a:gd name="T56" fmla="*/ 26 w 54"/>
                  <a:gd name="T57" fmla="*/ 54 h 54"/>
                  <a:gd name="T58" fmla="*/ 26 w 54"/>
                  <a:gd name="T59" fmla="*/ 54 h 54"/>
                  <a:gd name="T60" fmla="*/ 27 w 54"/>
                  <a:gd name="T61" fmla="*/ 54 h 54"/>
                  <a:gd name="T62" fmla="*/ 27 w 54"/>
                  <a:gd name="T63" fmla="*/ 54 h 54"/>
                  <a:gd name="T64" fmla="*/ 28 w 54"/>
                  <a:gd name="T65" fmla="*/ 54 h 54"/>
                  <a:gd name="T66" fmla="*/ 52 w 54"/>
                  <a:gd name="T67" fmla="*/ 44 h 54"/>
                  <a:gd name="T68" fmla="*/ 54 w 54"/>
                  <a:gd name="T69" fmla="*/ 42 h 54"/>
                  <a:gd name="T70" fmla="*/ 54 w 54"/>
                  <a:gd name="T71" fmla="*/ 3 h 54"/>
                  <a:gd name="T72" fmla="*/ 53 w 54"/>
                  <a:gd name="T73" fmla="*/ 0 h 54"/>
                  <a:gd name="T74" fmla="*/ 20 w 54"/>
                  <a:gd name="T75" fmla="*/ 21 h 54"/>
                  <a:gd name="T76" fmla="*/ 8 w 54"/>
                  <a:gd name="T77" fmla="*/ 16 h 54"/>
                  <a:gd name="T78" fmla="*/ 8 w 54"/>
                  <a:gd name="T79" fmla="*/ 21 h 54"/>
                  <a:gd name="T80" fmla="*/ 20 w 54"/>
                  <a:gd name="T81" fmla="*/ 25 h 54"/>
                  <a:gd name="T82" fmla="*/ 20 w 54"/>
                  <a:gd name="T83" fmla="*/ 21 h 54"/>
                  <a:gd name="T84" fmla="*/ 20 w 54"/>
                  <a:gd name="T85" fmla="*/ 34 h 54"/>
                  <a:gd name="T86" fmla="*/ 8 w 54"/>
                  <a:gd name="T87" fmla="*/ 29 h 54"/>
                  <a:gd name="T88" fmla="*/ 8 w 54"/>
                  <a:gd name="T89" fmla="*/ 33 h 54"/>
                  <a:gd name="T90" fmla="*/ 20 w 54"/>
                  <a:gd name="T91" fmla="*/ 38 h 54"/>
                  <a:gd name="T92" fmla="*/ 20 w 54"/>
                  <a:gd name="T93"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 h="54">
                    <a:moveTo>
                      <a:pt x="46" y="16"/>
                    </a:moveTo>
                    <a:cubicBezTo>
                      <a:pt x="34" y="21"/>
                      <a:pt x="34" y="21"/>
                      <a:pt x="34" y="21"/>
                    </a:cubicBezTo>
                    <a:cubicBezTo>
                      <a:pt x="34" y="25"/>
                      <a:pt x="34" y="25"/>
                      <a:pt x="34" y="25"/>
                    </a:cubicBezTo>
                    <a:cubicBezTo>
                      <a:pt x="46" y="21"/>
                      <a:pt x="46" y="21"/>
                      <a:pt x="46" y="21"/>
                    </a:cubicBezTo>
                    <a:lnTo>
                      <a:pt x="46" y="16"/>
                    </a:lnTo>
                    <a:close/>
                    <a:moveTo>
                      <a:pt x="46" y="29"/>
                    </a:moveTo>
                    <a:cubicBezTo>
                      <a:pt x="34" y="34"/>
                      <a:pt x="34" y="34"/>
                      <a:pt x="34" y="34"/>
                    </a:cubicBezTo>
                    <a:cubicBezTo>
                      <a:pt x="34" y="38"/>
                      <a:pt x="34" y="38"/>
                      <a:pt x="34" y="38"/>
                    </a:cubicBezTo>
                    <a:cubicBezTo>
                      <a:pt x="46" y="33"/>
                      <a:pt x="46" y="33"/>
                      <a:pt x="46" y="33"/>
                    </a:cubicBezTo>
                    <a:lnTo>
                      <a:pt x="46" y="29"/>
                    </a:lnTo>
                    <a:close/>
                    <a:moveTo>
                      <a:pt x="49" y="40"/>
                    </a:moveTo>
                    <a:cubicBezTo>
                      <a:pt x="30" y="48"/>
                      <a:pt x="30" y="48"/>
                      <a:pt x="30" y="48"/>
                    </a:cubicBezTo>
                    <a:cubicBezTo>
                      <a:pt x="30" y="14"/>
                      <a:pt x="30" y="14"/>
                      <a:pt x="30" y="14"/>
                    </a:cubicBezTo>
                    <a:cubicBezTo>
                      <a:pt x="49" y="6"/>
                      <a:pt x="49" y="6"/>
                      <a:pt x="49" y="6"/>
                    </a:cubicBezTo>
                    <a:lnTo>
                      <a:pt x="49" y="40"/>
                    </a:lnTo>
                    <a:close/>
                    <a:moveTo>
                      <a:pt x="24" y="48"/>
                    </a:moveTo>
                    <a:cubicBezTo>
                      <a:pt x="4" y="40"/>
                      <a:pt x="4" y="40"/>
                      <a:pt x="4" y="40"/>
                    </a:cubicBezTo>
                    <a:cubicBezTo>
                      <a:pt x="4" y="6"/>
                      <a:pt x="4" y="6"/>
                      <a:pt x="4" y="6"/>
                    </a:cubicBezTo>
                    <a:cubicBezTo>
                      <a:pt x="24" y="14"/>
                      <a:pt x="24" y="14"/>
                      <a:pt x="24" y="14"/>
                    </a:cubicBezTo>
                    <a:lnTo>
                      <a:pt x="24" y="48"/>
                    </a:lnTo>
                    <a:close/>
                    <a:moveTo>
                      <a:pt x="53" y="0"/>
                    </a:moveTo>
                    <a:cubicBezTo>
                      <a:pt x="52" y="0"/>
                      <a:pt x="51" y="0"/>
                      <a:pt x="50" y="0"/>
                    </a:cubicBezTo>
                    <a:cubicBezTo>
                      <a:pt x="27" y="9"/>
                      <a:pt x="27" y="9"/>
                      <a:pt x="27" y="9"/>
                    </a:cubicBezTo>
                    <a:cubicBezTo>
                      <a:pt x="4" y="0"/>
                      <a:pt x="4" y="0"/>
                      <a:pt x="4" y="0"/>
                    </a:cubicBezTo>
                    <a:cubicBezTo>
                      <a:pt x="3" y="0"/>
                      <a:pt x="2" y="0"/>
                      <a:pt x="1" y="0"/>
                    </a:cubicBezTo>
                    <a:cubicBezTo>
                      <a:pt x="0" y="1"/>
                      <a:pt x="0" y="2"/>
                      <a:pt x="0" y="3"/>
                    </a:cubicBezTo>
                    <a:cubicBezTo>
                      <a:pt x="0" y="42"/>
                      <a:pt x="0" y="42"/>
                      <a:pt x="0" y="42"/>
                    </a:cubicBezTo>
                    <a:cubicBezTo>
                      <a:pt x="0" y="43"/>
                      <a:pt x="0" y="44"/>
                      <a:pt x="1" y="44"/>
                    </a:cubicBezTo>
                    <a:cubicBezTo>
                      <a:pt x="26" y="54"/>
                      <a:pt x="26" y="54"/>
                      <a:pt x="26" y="54"/>
                    </a:cubicBezTo>
                    <a:cubicBezTo>
                      <a:pt x="26" y="54"/>
                      <a:pt x="26" y="54"/>
                      <a:pt x="26" y="54"/>
                    </a:cubicBezTo>
                    <a:cubicBezTo>
                      <a:pt x="27" y="54"/>
                      <a:pt x="27" y="54"/>
                      <a:pt x="27" y="54"/>
                    </a:cubicBezTo>
                    <a:cubicBezTo>
                      <a:pt x="27" y="54"/>
                      <a:pt x="27" y="54"/>
                      <a:pt x="27" y="54"/>
                    </a:cubicBezTo>
                    <a:cubicBezTo>
                      <a:pt x="28" y="54"/>
                      <a:pt x="28" y="54"/>
                      <a:pt x="28" y="54"/>
                    </a:cubicBezTo>
                    <a:cubicBezTo>
                      <a:pt x="52" y="44"/>
                      <a:pt x="52" y="44"/>
                      <a:pt x="52" y="44"/>
                    </a:cubicBezTo>
                    <a:cubicBezTo>
                      <a:pt x="53" y="44"/>
                      <a:pt x="54" y="43"/>
                      <a:pt x="54" y="42"/>
                    </a:cubicBezTo>
                    <a:cubicBezTo>
                      <a:pt x="54" y="3"/>
                      <a:pt x="54" y="3"/>
                      <a:pt x="54" y="3"/>
                    </a:cubicBezTo>
                    <a:cubicBezTo>
                      <a:pt x="54" y="2"/>
                      <a:pt x="54" y="1"/>
                      <a:pt x="53" y="0"/>
                    </a:cubicBezTo>
                    <a:close/>
                    <a:moveTo>
                      <a:pt x="20" y="21"/>
                    </a:moveTo>
                    <a:cubicBezTo>
                      <a:pt x="8" y="16"/>
                      <a:pt x="8" y="16"/>
                      <a:pt x="8" y="16"/>
                    </a:cubicBezTo>
                    <a:cubicBezTo>
                      <a:pt x="8" y="21"/>
                      <a:pt x="8" y="21"/>
                      <a:pt x="8" y="21"/>
                    </a:cubicBezTo>
                    <a:cubicBezTo>
                      <a:pt x="20" y="25"/>
                      <a:pt x="20" y="25"/>
                      <a:pt x="20" y="25"/>
                    </a:cubicBezTo>
                    <a:lnTo>
                      <a:pt x="20" y="21"/>
                    </a:lnTo>
                    <a:close/>
                    <a:moveTo>
                      <a:pt x="20" y="34"/>
                    </a:moveTo>
                    <a:cubicBezTo>
                      <a:pt x="8" y="29"/>
                      <a:pt x="8" y="29"/>
                      <a:pt x="8" y="29"/>
                    </a:cubicBezTo>
                    <a:cubicBezTo>
                      <a:pt x="8" y="33"/>
                      <a:pt x="8" y="33"/>
                      <a:pt x="8" y="33"/>
                    </a:cubicBezTo>
                    <a:cubicBezTo>
                      <a:pt x="20" y="38"/>
                      <a:pt x="20" y="38"/>
                      <a:pt x="20" y="38"/>
                    </a:cubicBezTo>
                    <a:lnTo>
                      <a:pt x="2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7" name="Freeform 150"/>
              <p:cNvSpPr>
                <a:spLocks noEditPoints="1"/>
              </p:cNvSpPr>
              <p:nvPr/>
            </p:nvSpPr>
            <p:spPr bwMode="auto">
              <a:xfrm>
                <a:off x="4440238" y="2487613"/>
                <a:ext cx="80963" cy="79375"/>
              </a:xfrm>
              <a:custGeom>
                <a:avLst/>
                <a:gdLst>
                  <a:gd name="T0" fmla="*/ 41 w 43"/>
                  <a:gd name="T1" fmla="*/ 26 h 42"/>
                  <a:gd name="T2" fmla="*/ 35 w 43"/>
                  <a:gd name="T3" fmla="*/ 26 h 42"/>
                  <a:gd name="T4" fmla="*/ 33 w 43"/>
                  <a:gd name="T5" fmla="*/ 34 h 42"/>
                  <a:gd name="T6" fmla="*/ 39 w 43"/>
                  <a:gd name="T7" fmla="*/ 39 h 42"/>
                  <a:gd name="T8" fmla="*/ 39 w 43"/>
                  <a:gd name="T9" fmla="*/ 42 h 42"/>
                  <a:gd name="T10" fmla="*/ 38 w 43"/>
                  <a:gd name="T11" fmla="*/ 42 h 42"/>
                  <a:gd name="T12" fmla="*/ 36 w 43"/>
                  <a:gd name="T13" fmla="*/ 42 h 42"/>
                  <a:gd name="T14" fmla="*/ 31 w 43"/>
                  <a:gd name="T15" fmla="*/ 36 h 42"/>
                  <a:gd name="T16" fmla="*/ 23 w 43"/>
                  <a:gd name="T17" fmla="*/ 40 h 42"/>
                  <a:gd name="T18" fmla="*/ 23 w 43"/>
                  <a:gd name="T19" fmla="*/ 15 h 42"/>
                  <a:gd name="T20" fmla="*/ 19 w 43"/>
                  <a:gd name="T21" fmla="*/ 15 h 42"/>
                  <a:gd name="T22" fmla="*/ 19 w 43"/>
                  <a:gd name="T23" fmla="*/ 40 h 42"/>
                  <a:gd name="T24" fmla="*/ 11 w 43"/>
                  <a:gd name="T25" fmla="*/ 36 h 42"/>
                  <a:gd name="T26" fmla="*/ 6 w 43"/>
                  <a:gd name="T27" fmla="*/ 42 h 42"/>
                  <a:gd name="T28" fmla="*/ 5 w 43"/>
                  <a:gd name="T29" fmla="*/ 42 h 42"/>
                  <a:gd name="T30" fmla="*/ 4 w 43"/>
                  <a:gd name="T31" fmla="*/ 42 h 42"/>
                  <a:gd name="T32" fmla="*/ 3 w 43"/>
                  <a:gd name="T33" fmla="*/ 39 h 42"/>
                  <a:gd name="T34" fmla="*/ 9 w 43"/>
                  <a:gd name="T35" fmla="*/ 33 h 42"/>
                  <a:gd name="T36" fmla="*/ 7 w 43"/>
                  <a:gd name="T37" fmla="*/ 26 h 42"/>
                  <a:gd name="T38" fmla="*/ 1 w 43"/>
                  <a:gd name="T39" fmla="*/ 26 h 42"/>
                  <a:gd name="T40" fmla="*/ 0 w 43"/>
                  <a:gd name="T41" fmla="*/ 24 h 42"/>
                  <a:gd name="T42" fmla="*/ 1 w 43"/>
                  <a:gd name="T43" fmla="*/ 22 h 42"/>
                  <a:gd name="T44" fmla="*/ 7 w 43"/>
                  <a:gd name="T45" fmla="*/ 22 h 42"/>
                  <a:gd name="T46" fmla="*/ 7 w 43"/>
                  <a:gd name="T47" fmla="*/ 14 h 42"/>
                  <a:gd name="T48" fmla="*/ 3 w 43"/>
                  <a:gd name="T49" fmla="*/ 10 h 42"/>
                  <a:gd name="T50" fmla="*/ 3 w 43"/>
                  <a:gd name="T51" fmla="*/ 7 h 42"/>
                  <a:gd name="T52" fmla="*/ 5 w 43"/>
                  <a:gd name="T53" fmla="*/ 7 h 42"/>
                  <a:gd name="T54" fmla="*/ 10 w 43"/>
                  <a:gd name="T55" fmla="*/ 12 h 42"/>
                  <a:gd name="T56" fmla="*/ 33 w 43"/>
                  <a:gd name="T57" fmla="*/ 12 h 42"/>
                  <a:gd name="T58" fmla="*/ 37 w 43"/>
                  <a:gd name="T59" fmla="*/ 7 h 42"/>
                  <a:gd name="T60" fmla="*/ 40 w 43"/>
                  <a:gd name="T61" fmla="*/ 7 h 42"/>
                  <a:gd name="T62" fmla="*/ 40 w 43"/>
                  <a:gd name="T63" fmla="*/ 10 h 42"/>
                  <a:gd name="T64" fmla="*/ 35 w 43"/>
                  <a:gd name="T65" fmla="*/ 14 h 42"/>
                  <a:gd name="T66" fmla="*/ 35 w 43"/>
                  <a:gd name="T67" fmla="*/ 22 h 42"/>
                  <a:gd name="T68" fmla="*/ 41 w 43"/>
                  <a:gd name="T69" fmla="*/ 22 h 42"/>
                  <a:gd name="T70" fmla="*/ 43 w 43"/>
                  <a:gd name="T71" fmla="*/ 24 h 42"/>
                  <a:gd name="T72" fmla="*/ 41 w 43"/>
                  <a:gd name="T73" fmla="*/ 26 h 42"/>
                  <a:gd name="T74" fmla="*/ 13 w 43"/>
                  <a:gd name="T75" fmla="*/ 8 h 42"/>
                  <a:gd name="T76" fmla="*/ 21 w 43"/>
                  <a:gd name="T77" fmla="*/ 0 h 42"/>
                  <a:gd name="T78" fmla="*/ 30 w 43"/>
                  <a:gd name="T79" fmla="*/ 8 h 42"/>
                  <a:gd name="T80" fmla="*/ 13 w 43"/>
                  <a:gd name="T8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2">
                    <a:moveTo>
                      <a:pt x="41" y="26"/>
                    </a:moveTo>
                    <a:cubicBezTo>
                      <a:pt x="35" y="26"/>
                      <a:pt x="35" y="26"/>
                      <a:pt x="35" y="26"/>
                    </a:cubicBezTo>
                    <a:cubicBezTo>
                      <a:pt x="35" y="29"/>
                      <a:pt x="34" y="32"/>
                      <a:pt x="33" y="34"/>
                    </a:cubicBezTo>
                    <a:cubicBezTo>
                      <a:pt x="39" y="39"/>
                      <a:pt x="39" y="39"/>
                      <a:pt x="39" y="39"/>
                    </a:cubicBezTo>
                    <a:cubicBezTo>
                      <a:pt x="40" y="40"/>
                      <a:pt x="40" y="41"/>
                      <a:pt x="39" y="42"/>
                    </a:cubicBezTo>
                    <a:cubicBezTo>
                      <a:pt x="39" y="42"/>
                      <a:pt x="38" y="42"/>
                      <a:pt x="38" y="42"/>
                    </a:cubicBezTo>
                    <a:cubicBezTo>
                      <a:pt x="37" y="42"/>
                      <a:pt x="37" y="42"/>
                      <a:pt x="36" y="42"/>
                    </a:cubicBezTo>
                    <a:cubicBezTo>
                      <a:pt x="31" y="36"/>
                      <a:pt x="31" y="36"/>
                      <a:pt x="31" y="36"/>
                    </a:cubicBezTo>
                    <a:cubicBezTo>
                      <a:pt x="31" y="36"/>
                      <a:pt x="28" y="40"/>
                      <a:pt x="23" y="40"/>
                    </a:cubicBezTo>
                    <a:cubicBezTo>
                      <a:pt x="23" y="15"/>
                      <a:pt x="23" y="15"/>
                      <a:pt x="23" y="15"/>
                    </a:cubicBezTo>
                    <a:cubicBezTo>
                      <a:pt x="19" y="15"/>
                      <a:pt x="19" y="15"/>
                      <a:pt x="19" y="15"/>
                    </a:cubicBezTo>
                    <a:cubicBezTo>
                      <a:pt x="19" y="40"/>
                      <a:pt x="19" y="40"/>
                      <a:pt x="19" y="40"/>
                    </a:cubicBezTo>
                    <a:cubicBezTo>
                      <a:pt x="15" y="40"/>
                      <a:pt x="11" y="36"/>
                      <a:pt x="11" y="36"/>
                    </a:cubicBezTo>
                    <a:cubicBezTo>
                      <a:pt x="6" y="42"/>
                      <a:pt x="6" y="42"/>
                      <a:pt x="6" y="42"/>
                    </a:cubicBezTo>
                    <a:cubicBezTo>
                      <a:pt x="6" y="42"/>
                      <a:pt x="5" y="42"/>
                      <a:pt x="5" y="42"/>
                    </a:cubicBezTo>
                    <a:cubicBezTo>
                      <a:pt x="4" y="42"/>
                      <a:pt x="4" y="42"/>
                      <a:pt x="4" y="42"/>
                    </a:cubicBezTo>
                    <a:cubicBezTo>
                      <a:pt x="3" y="41"/>
                      <a:pt x="3" y="40"/>
                      <a:pt x="3" y="39"/>
                    </a:cubicBezTo>
                    <a:cubicBezTo>
                      <a:pt x="9" y="33"/>
                      <a:pt x="9" y="33"/>
                      <a:pt x="9" y="33"/>
                    </a:cubicBezTo>
                    <a:cubicBezTo>
                      <a:pt x="8" y="31"/>
                      <a:pt x="7" y="29"/>
                      <a:pt x="7" y="26"/>
                    </a:cubicBezTo>
                    <a:cubicBezTo>
                      <a:pt x="1" y="26"/>
                      <a:pt x="1" y="26"/>
                      <a:pt x="1" y="26"/>
                    </a:cubicBezTo>
                    <a:cubicBezTo>
                      <a:pt x="0" y="26"/>
                      <a:pt x="0" y="25"/>
                      <a:pt x="0" y="24"/>
                    </a:cubicBezTo>
                    <a:cubicBezTo>
                      <a:pt x="0" y="23"/>
                      <a:pt x="0" y="22"/>
                      <a:pt x="1" y="22"/>
                    </a:cubicBezTo>
                    <a:cubicBezTo>
                      <a:pt x="7" y="22"/>
                      <a:pt x="7" y="22"/>
                      <a:pt x="7" y="22"/>
                    </a:cubicBezTo>
                    <a:cubicBezTo>
                      <a:pt x="7" y="19"/>
                      <a:pt x="7" y="16"/>
                      <a:pt x="7" y="14"/>
                    </a:cubicBezTo>
                    <a:cubicBezTo>
                      <a:pt x="3" y="10"/>
                      <a:pt x="3" y="10"/>
                      <a:pt x="3" y="10"/>
                    </a:cubicBezTo>
                    <a:cubicBezTo>
                      <a:pt x="2" y="9"/>
                      <a:pt x="2" y="8"/>
                      <a:pt x="3" y="7"/>
                    </a:cubicBezTo>
                    <a:cubicBezTo>
                      <a:pt x="3" y="7"/>
                      <a:pt x="4" y="7"/>
                      <a:pt x="5" y="7"/>
                    </a:cubicBezTo>
                    <a:cubicBezTo>
                      <a:pt x="10" y="12"/>
                      <a:pt x="10" y="12"/>
                      <a:pt x="10" y="12"/>
                    </a:cubicBezTo>
                    <a:cubicBezTo>
                      <a:pt x="33" y="12"/>
                      <a:pt x="33" y="12"/>
                      <a:pt x="33" y="12"/>
                    </a:cubicBezTo>
                    <a:cubicBezTo>
                      <a:pt x="37" y="7"/>
                      <a:pt x="37" y="7"/>
                      <a:pt x="37" y="7"/>
                    </a:cubicBezTo>
                    <a:cubicBezTo>
                      <a:pt x="38" y="7"/>
                      <a:pt x="39" y="7"/>
                      <a:pt x="40" y="7"/>
                    </a:cubicBezTo>
                    <a:cubicBezTo>
                      <a:pt x="40" y="8"/>
                      <a:pt x="40" y="9"/>
                      <a:pt x="40" y="10"/>
                    </a:cubicBezTo>
                    <a:cubicBezTo>
                      <a:pt x="35" y="14"/>
                      <a:pt x="35" y="14"/>
                      <a:pt x="35" y="14"/>
                    </a:cubicBezTo>
                    <a:cubicBezTo>
                      <a:pt x="35" y="16"/>
                      <a:pt x="35" y="19"/>
                      <a:pt x="35" y="22"/>
                    </a:cubicBezTo>
                    <a:cubicBezTo>
                      <a:pt x="41" y="22"/>
                      <a:pt x="41" y="22"/>
                      <a:pt x="41" y="22"/>
                    </a:cubicBezTo>
                    <a:cubicBezTo>
                      <a:pt x="42" y="22"/>
                      <a:pt x="43" y="23"/>
                      <a:pt x="43" y="24"/>
                    </a:cubicBezTo>
                    <a:cubicBezTo>
                      <a:pt x="43" y="25"/>
                      <a:pt x="42" y="26"/>
                      <a:pt x="41" y="26"/>
                    </a:cubicBezTo>
                    <a:close/>
                    <a:moveTo>
                      <a:pt x="13" y="8"/>
                    </a:moveTo>
                    <a:cubicBezTo>
                      <a:pt x="13" y="4"/>
                      <a:pt x="16" y="0"/>
                      <a:pt x="21" y="0"/>
                    </a:cubicBezTo>
                    <a:cubicBezTo>
                      <a:pt x="26" y="0"/>
                      <a:pt x="30" y="4"/>
                      <a:pt x="30" y="8"/>
                    </a:cubicBez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8" name="Freeform 157"/>
              <p:cNvSpPr>
                <a:spLocks/>
              </p:cNvSpPr>
              <p:nvPr/>
            </p:nvSpPr>
            <p:spPr bwMode="auto">
              <a:xfrm>
                <a:off x="4414838" y="3546475"/>
                <a:ext cx="122238" cy="171450"/>
              </a:xfrm>
              <a:custGeom>
                <a:avLst/>
                <a:gdLst>
                  <a:gd name="T0" fmla="*/ 63 w 65"/>
                  <a:gd name="T1" fmla="*/ 24 h 91"/>
                  <a:gd name="T2" fmla="*/ 22 w 65"/>
                  <a:gd name="T3" fmla="*/ 3 h 91"/>
                  <a:gd name="T4" fmla="*/ 2 w 65"/>
                  <a:gd name="T5" fmla="*/ 11 h 91"/>
                  <a:gd name="T6" fmla="*/ 0 w 65"/>
                  <a:gd name="T7" fmla="*/ 16 h 91"/>
                  <a:gd name="T8" fmla="*/ 1 w 65"/>
                  <a:gd name="T9" fmla="*/ 64 h 91"/>
                  <a:gd name="T10" fmla="*/ 3 w 65"/>
                  <a:gd name="T11" fmla="*/ 67 h 91"/>
                  <a:gd name="T12" fmla="*/ 41 w 65"/>
                  <a:gd name="T13" fmla="*/ 91 h 91"/>
                  <a:gd name="T14" fmla="*/ 43 w 65"/>
                  <a:gd name="T15" fmla="*/ 91 h 91"/>
                  <a:gd name="T16" fmla="*/ 44 w 65"/>
                  <a:gd name="T17" fmla="*/ 91 h 91"/>
                  <a:gd name="T18" fmla="*/ 46 w 65"/>
                  <a:gd name="T19" fmla="*/ 88 h 91"/>
                  <a:gd name="T20" fmla="*/ 46 w 65"/>
                  <a:gd name="T21" fmla="*/ 38 h 91"/>
                  <a:gd name="T22" fmla="*/ 45 w 65"/>
                  <a:gd name="T23" fmla="*/ 35 h 91"/>
                  <a:gd name="T24" fmla="*/ 7 w 65"/>
                  <a:gd name="T25" fmla="*/ 14 h 91"/>
                  <a:gd name="T26" fmla="*/ 12 w 65"/>
                  <a:gd name="T27" fmla="*/ 10 h 91"/>
                  <a:gd name="T28" fmla="*/ 18 w 65"/>
                  <a:gd name="T29" fmla="*/ 9 h 91"/>
                  <a:gd name="T30" fmla="*/ 56 w 65"/>
                  <a:gd name="T31" fmla="*/ 29 h 91"/>
                  <a:gd name="T32" fmla="*/ 57 w 65"/>
                  <a:gd name="T33" fmla="*/ 31 h 91"/>
                  <a:gd name="T34" fmla="*/ 57 w 65"/>
                  <a:gd name="T35" fmla="*/ 79 h 91"/>
                  <a:gd name="T36" fmla="*/ 61 w 65"/>
                  <a:gd name="T37" fmla="*/ 82 h 91"/>
                  <a:gd name="T38" fmla="*/ 65 w 65"/>
                  <a:gd name="T39" fmla="*/ 79 h 91"/>
                  <a:gd name="T40" fmla="*/ 65 w 65"/>
                  <a:gd name="T41" fmla="*/ 27 h 91"/>
                  <a:gd name="T42" fmla="*/ 63 w 65"/>
                  <a:gd name="T43" fmla="*/ 2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91">
                    <a:moveTo>
                      <a:pt x="63" y="24"/>
                    </a:moveTo>
                    <a:cubicBezTo>
                      <a:pt x="22" y="3"/>
                      <a:pt x="22" y="3"/>
                      <a:pt x="22" y="3"/>
                    </a:cubicBezTo>
                    <a:cubicBezTo>
                      <a:pt x="16" y="0"/>
                      <a:pt x="5" y="6"/>
                      <a:pt x="2" y="11"/>
                    </a:cubicBezTo>
                    <a:cubicBezTo>
                      <a:pt x="0" y="13"/>
                      <a:pt x="0" y="15"/>
                      <a:pt x="0" y="16"/>
                    </a:cubicBezTo>
                    <a:cubicBezTo>
                      <a:pt x="1" y="64"/>
                      <a:pt x="1" y="64"/>
                      <a:pt x="1" y="64"/>
                    </a:cubicBezTo>
                    <a:cubicBezTo>
                      <a:pt x="1" y="65"/>
                      <a:pt x="2" y="66"/>
                      <a:pt x="3" y="67"/>
                    </a:cubicBezTo>
                    <a:cubicBezTo>
                      <a:pt x="5" y="68"/>
                      <a:pt x="40" y="90"/>
                      <a:pt x="41" y="91"/>
                    </a:cubicBezTo>
                    <a:cubicBezTo>
                      <a:pt x="42" y="91"/>
                      <a:pt x="42" y="91"/>
                      <a:pt x="43" y="91"/>
                    </a:cubicBezTo>
                    <a:cubicBezTo>
                      <a:pt x="43" y="91"/>
                      <a:pt x="44" y="91"/>
                      <a:pt x="44" y="91"/>
                    </a:cubicBezTo>
                    <a:cubicBezTo>
                      <a:pt x="46" y="90"/>
                      <a:pt x="46" y="89"/>
                      <a:pt x="46" y="88"/>
                    </a:cubicBezTo>
                    <a:cubicBezTo>
                      <a:pt x="46" y="38"/>
                      <a:pt x="46" y="38"/>
                      <a:pt x="46" y="38"/>
                    </a:cubicBezTo>
                    <a:cubicBezTo>
                      <a:pt x="46" y="37"/>
                      <a:pt x="46" y="36"/>
                      <a:pt x="45" y="35"/>
                    </a:cubicBezTo>
                    <a:cubicBezTo>
                      <a:pt x="7" y="14"/>
                      <a:pt x="7" y="14"/>
                      <a:pt x="7" y="14"/>
                    </a:cubicBezTo>
                    <a:cubicBezTo>
                      <a:pt x="7" y="13"/>
                      <a:pt x="9" y="12"/>
                      <a:pt x="12" y="10"/>
                    </a:cubicBezTo>
                    <a:cubicBezTo>
                      <a:pt x="15" y="8"/>
                      <a:pt x="18" y="9"/>
                      <a:pt x="18" y="9"/>
                    </a:cubicBezTo>
                    <a:cubicBezTo>
                      <a:pt x="18" y="9"/>
                      <a:pt x="54" y="28"/>
                      <a:pt x="56" y="29"/>
                    </a:cubicBezTo>
                    <a:cubicBezTo>
                      <a:pt x="57" y="30"/>
                      <a:pt x="57" y="30"/>
                      <a:pt x="57" y="31"/>
                    </a:cubicBezTo>
                    <a:cubicBezTo>
                      <a:pt x="57" y="32"/>
                      <a:pt x="57" y="79"/>
                      <a:pt x="57" y="79"/>
                    </a:cubicBezTo>
                    <a:cubicBezTo>
                      <a:pt x="57" y="81"/>
                      <a:pt x="59" y="82"/>
                      <a:pt x="61" y="82"/>
                    </a:cubicBezTo>
                    <a:cubicBezTo>
                      <a:pt x="63" y="82"/>
                      <a:pt x="65" y="80"/>
                      <a:pt x="65" y="79"/>
                    </a:cubicBezTo>
                    <a:cubicBezTo>
                      <a:pt x="65" y="27"/>
                      <a:pt x="65" y="27"/>
                      <a:pt x="65" y="27"/>
                    </a:cubicBezTo>
                    <a:cubicBezTo>
                      <a:pt x="65" y="26"/>
                      <a:pt x="64" y="25"/>
                      <a:pt x="63"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49" name="Freeform 164"/>
              <p:cNvSpPr>
                <a:spLocks noEditPoints="1"/>
              </p:cNvSpPr>
              <p:nvPr/>
            </p:nvSpPr>
            <p:spPr bwMode="auto">
              <a:xfrm>
                <a:off x="4657726" y="2368550"/>
                <a:ext cx="125413" cy="107950"/>
              </a:xfrm>
              <a:custGeom>
                <a:avLst/>
                <a:gdLst>
                  <a:gd name="T0" fmla="*/ 66 w 67"/>
                  <a:gd name="T1" fmla="*/ 10 h 58"/>
                  <a:gd name="T2" fmla="*/ 16 w 67"/>
                  <a:gd name="T3" fmla="*/ 9 h 58"/>
                  <a:gd name="T4" fmla="*/ 14 w 67"/>
                  <a:gd name="T5" fmla="*/ 4 h 58"/>
                  <a:gd name="T6" fmla="*/ 9 w 67"/>
                  <a:gd name="T7" fmla="*/ 0 h 58"/>
                  <a:gd name="T8" fmla="*/ 0 w 67"/>
                  <a:gd name="T9" fmla="*/ 2 h 58"/>
                  <a:gd name="T10" fmla="*/ 9 w 67"/>
                  <a:gd name="T11" fmla="*/ 4 h 58"/>
                  <a:gd name="T12" fmla="*/ 10 w 67"/>
                  <a:gd name="T13" fmla="*/ 5 h 58"/>
                  <a:gd name="T14" fmla="*/ 19 w 67"/>
                  <a:gd name="T15" fmla="*/ 38 h 58"/>
                  <a:gd name="T16" fmla="*/ 14 w 67"/>
                  <a:gd name="T17" fmla="*/ 45 h 58"/>
                  <a:gd name="T18" fmla="*/ 17 w 67"/>
                  <a:gd name="T19" fmla="*/ 51 h 58"/>
                  <a:gd name="T20" fmla="*/ 21 w 67"/>
                  <a:gd name="T21" fmla="*/ 53 h 58"/>
                  <a:gd name="T22" fmla="*/ 34 w 67"/>
                  <a:gd name="T23" fmla="*/ 53 h 58"/>
                  <a:gd name="T24" fmla="*/ 52 w 67"/>
                  <a:gd name="T25" fmla="*/ 58 h 58"/>
                  <a:gd name="T26" fmla="*/ 63 w 67"/>
                  <a:gd name="T27" fmla="*/ 53 h 58"/>
                  <a:gd name="T28" fmla="*/ 63 w 67"/>
                  <a:gd name="T29" fmla="*/ 49 h 58"/>
                  <a:gd name="T30" fmla="*/ 52 w 67"/>
                  <a:gd name="T31" fmla="*/ 44 h 58"/>
                  <a:gd name="T32" fmla="*/ 34 w 67"/>
                  <a:gd name="T33" fmla="*/ 49 h 58"/>
                  <a:gd name="T34" fmla="*/ 21 w 67"/>
                  <a:gd name="T35" fmla="*/ 49 h 58"/>
                  <a:gd name="T36" fmla="*/ 19 w 67"/>
                  <a:gd name="T37" fmla="*/ 48 h 58"/>
                  <a:gd name="T38" fmla="*/ 18 w 67"/>
                  <a:gd name="T39" fmla="*/ 45 h 58"/>
                  <a:gd name="T40" fmla="*/ 20 w 67"/>
                  <a:gd name="T41" fmla="*/ 42 h 58"/>
                  <a:gd name="T42" fmla="*/ 33 w 67"/>
                  <a:gd name="T43" fmla="*/ 41 h 58"/>
                  <a:gd name="T44" fmla="*/ 49 w 67"/>
                  <a:gd name="T45" fmla="*/ 41 h 58"/>
                  <a:gd name="T46" fmla="*/ 49 w 67"/>
                  <a:gd name="T47" fmla="*/ 41 h 58"/>
                  <a:gd name="T48" fmla="*/ 60 w 67"/>
                  <a:gd name="T49" fmla="*/ 40 h 58"/>
                  <a:gd name="T50" fmla="*/ 63 w 67"/>
                  <a:gd name="T51" fmla="*/ 31 h 58"/>
                  <a:gd name="T52" fmla="*/ 63 w 67"/>
                  <a:gd name="T53" fmla="*/ 30 h 58"/>
                  <a:gd name="T54" fmla="*/ 67 w 67"/>
                  <a:gd name="T55" fmla="*/ 13 h 58"/>
                  <a:gd name="T56" fmla="*/ 54 w 67"/>
                  <a:gd name="T57" fmla="*/ 51 h 58"/>
                  <a:gd name="T58" fmla="*/ 49 w 67"/>
                  <a:gd name="T59" fmla="*/ 51 h 58"/>
                  <a:gd name="T60" fmla="*/ 28 w 67"/>
                  <a:gd name="T61" fmla="*/ 49 h 58"/>
                  <a:gd name="T62" fmla="*/ 28 w 67"/>
                  <a:gd name="T63" fmla="*/ 54 h 58"/>
                  <a:gd name="T64" fmla="*/ 28 w 67"/>
                  <a:gd name="T65" fmla="*/ 49 h 58"/>
                  <a:gd name="T66" fmla="*/ 51 w 67"/>
                  <a:gd name="T67" fmla="*/ 19 h 58"/>
                  <a:gd name="T68" fmla="*/ 63 w 67"/>
                  <a:gd name="T69" fmla="*/ 14 h 58"/>
                  <a:gd name="T70" fmla="*/ 59 w 67"/>
                  <a:gd name="T71" fmla="*/ 28 h 58"/>
                  <a:gd name="T72" fmla="*/ 51 w 67"/>
                  <a:gd name="T73" fmla="*/ 23 h 58"/>
                  <a:gd name="T74" fmla="*/ 59 w 67"/>
                  <a:gd name="T75" fmla="*/ 28 h 58"/>
                  <a:gd name="T76" fmla="*/ 23 w 67"/>
                  <a:gd name="T77" fmla="*/ 32 h 58"/>
                  <a:gd name="T78" fmla="*/ 31 w 67"/>
                  <a:gd name="T79" fmla="*/ 37 h 58"/>
                  <a:gd name="T80" fmla="*/ 20 w 67"/>
                  <a:gd name="T81" fmla="*/ 23 h 58"/>
                  <a:gd name="T82" fmla="*/ 31 w 67"/>
                  <a:gd name="T83" fmla="*/ 28 h 58"/>
                  <a:gd name="T84" fmla="*/ 20 w 67"/>
                  <a:gd name="T85" fmla="*/ 23 h 58"/>
                  <a:gd name="T86" fmla="*/ 47 w 67"/>
                  <a:gd name="T87" fmla="*/ 32 h 58"/>
                  <a:gd name="T88" fmla="*/ 35 w 67"/>
                  <a:gd name="T89" fmla="*/ 37 h 58"/>
                  <a:gd name="T90" fmla="*/ 35 w 67"/>
                  <a:gd name="T91" fmla="*/ 28 h 58"/>
                  <a:gd name="T92" fmla="*/ 47 w 67"/>
                  <a:gd name="T93" fmla="*/ 23 h 58"/>
                  <a:gd name="T94" fmla="*/ 35 w 67"/>
                  <a:gd name="T95" fmla="*/ 28 h 58"/>
                  <a:gd name="T96" fmla="*/ 35 w 67"/>
                  <a:gd name="T97" fmla="*/ 14 h 58"/>
                  <a:gd name="T98" fmla="*/ 47 w 67"/>
                  <a:gd name="T99" fmla="*/ 19 h 58"/>
                  <a:gd name="T100" fmla="*/ 31 w 67"/>
                  <a:gd name="T101" fmla="*/ 14 h 58"/>
                  <a:gd name="T102" fmla="*/ 19 w 67"/>
                  <a:gd name="T103" fmla="*/ 19 h 58"/>
                  <a:gd name="T104" fmla="*/ 31 w 67"/>
                  <a:gd name="T105" fmla="*/ 14 h 58"/>
                  <a:gd name="T106" fmla="*/ 56 w 67"/>
                  <a:gd name="T107" fmla="*/ 37 h 58"/>
                  <a:gd name="T108" fmla="*/ 51 w 67"/>
                  <a:gd name="T109" fmla="*/ 32 h 58"/>
                  <a:gd name="T110" fmla="*/ 58 w 67"/>
                  <a:gd name="T11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58">
                    <a:moveTo>
                      <a:pt x="67" y="13"/>
                    </a:moveTo>
                    <a:cubicBezTo>
                      <a:pt x="67" y="12"/>
                      <a:pt x="67" y="11"/>
                      <a:pt x="66" y="10"/>
                    </a:cubicBezTo>
                    <a:cubicBezTo>
                      <a:pt x="65" y="10"/>
                      <a:pt x="64" y="9"/>
                      <a:pt x="63" y="9"/>
                    </a:cubicBezTo>
                    <a:cubicBezTo>
                      <a:pt x="16" y="9"/>
                      <a:pt x="16" y="9"/>
                      <a:pt x="16" y="9"/>
                    </a:cubicBezTo>
                    <a:cubicBezTo>
                      <a:pt x="14" y="4"/>
                      <a:pt x="14" y="4"/>
                      <a:pt x="14" y="4"/>
                    </a:cubicBezTo>
                    <a:cubicBezTo>
                      <a:pt x="14" y="4"/>
                      <a:pt x="14" y="4"/>
                      <a:pt x="14" y="4"/>
                    </a:cubicBezTo>
                    <a:cubicBezTo>
                      <a:pt x="14" y="3"/>
                      <a:pt x="13" y="2"/>
                      <a:pt x="12" y="1"/>
                    </a:cubicBezTo>
                    <a:cubicBezTo>
                      <a:pt x="11" y="0"/>
                      <a:pt x="10" y="0"/>
                      <a:pt x="9" y="0"/>
                    </a:cubicBezTo>
                    <a:cubicBezTo>
                      <a:pt x="2" y="0"/>
                      <a:pt x="2" y="0"/>
                      <a:pt x="2" y="0"/>
                    </a:cubicBezTo>
                    <a:cubicBezTo>
                      <a:pt x="1" y="0"/>
                      <a:pt x="0" y="1"/>
                      <a:pt x="0" y="2"/>
                    </a:cubicBezTo>
                    <a:cubicBezTo>
                      <a:pt x="0" y="3"/>
                      <a:pt x="1" y="4"/>
                      <a:pt x="2" y="4"/>
                    </a:cubicBezTo>
                    <a:cubicBezTo>
                      <a:pt x="9" y="4"/>
                      <a:pt x="9" y="4"/>
                      <a:pt x="9" y="4"/>
                    </a:cubicBezTo>
                    <a:cubicBezTo>
                      <a:pt x="10" y="4"/>
                      <a:pt x="10" y="4"/>
                      <a:pt x="10" y="4"/>
                    </a:cubicBezTo>
                    <a:cubicBezTo>
                      <a:pt x="10" y="5"/>
                      <a:pt x="10" y="5"/>
                      <a:pt x="10" y="5"/>
                    </a:cubicBezTo>
                    <a:cubicBezTo>
                      <a:pt x="20" y="37"/>
                      <a:pt x="20" y="37"/>
                      <a:pt x="20" y="37"/>
                    </a:cubicBezTo>
                    <a:cubicBezTo>
                      <a:pt x="20" y="37"/>
                      <a:pt x="19" y="38"/>
                      <a:pt x="19" y="38"/>
                    </a:cubicBezTo>
                    <a:cubicBezTo>
                      <a:pt x="18" y="38"/>
                      <a:pt x="17" y="39"/>
                      <a:pt x="16" y="40"/>
                    </a:cubicBezTo>
                    <a:cubicBezTo>
                      <a:pt x="15" y="42"/>
                      <a:pt x="14" y="43"/>
                      <a:pt x="14" y="45"/>
                    </a:cubicBezTo>
                    <a:cubicBezTo>
                      <a:pt x="14" y="46"/>
                      <a:pt x="14" y="48"/>
                      <a:pt x="15" y="49"/>
                    </a:cubicBezTo>
                    <a:cubicBezTo>
                      <a:pt x="15" y="50"/>
                      <a:pt x="16" y="51"/>
                      <a:pt x="17" y="51"/>
                    </a:cubicBezTo>
                    <a:cubicBezTo>
                      <a:pt x="18" y="52"/>
                      <a:pt x="19" y="53"/>
                      <a:pt x="21" y="53"/>
                    </a:cubicBezTo>
                    <a:cubicBezTo>
                      <a:pt x="21" y="53"/>
                      <a:pt x="21" y="53"/>
                      <a:pt x="21" y="53"/>
                    </a:cubicBezTo>
                    <a:cubicBezTo>
                      <a:pt x="22" y="56"/>
                      <a:pt x="25" y="58"/>
                      <a:pt x="28" y="58"/>
                    </a:cubicBezTo>
                    <a:cubicBezTo>
                      <a:pt x="31" y="58"/>
                      <a:pt x="34" y="56"/>
                      <a:pt x="34" y="53"/>
                    </a:cubicBezTo>
                    <a:cubicBezTo>
                      <a:pt x="38" y="53"/>
                      <a:pt x="41" y="53"/>
                      <a:pt x="45" y="53"/>
                    </a:cubicBezTo>
                    <a:cubicBezTo>
                      <a:pt x="46" y="56"/>
                      <a:pt x="49" y="58"/>
                      <a:pt x="52" y="58"/>
                    </a:cubicBezTo>
                    <a:cubicBezTo>
                      <a:pt x="55" y="58"/>
                      <a:pt x="57" y="56"/>
                      <a:pt x="58" y="53"/>
                    </a:cubicBezTo>
                    <a:cubicBezTo>
                      <a:pt x="63" y="53"/>
                      <a:pt x="63" y="53"/>
                      <a:pt x="63" y="53"/>
                    </a:cubicBezTo>
                    <a:cubicBezTo>
                      <a:pt x="64" y="53"/>
                      <a:pt x="65" y="53"/>
                      <a:pt x="65" y="51"/>
                    </a:cubicBezTo>
                    <a:cubicBezTo>
                      <a:pt x="65" y="50"/>
                      <a:pt x="64" y="49"/>
                      <a:pt x="63" y="49"/>
                    </a:cubicBezTo>
                    <a:cubicBezTo>
                      <a:pt x="63" y="49"/>
                      <a:pt x="61" y="49"/>
                      <a:pt x="58" y="49"/>
                    </a:cubicBezTo>
                    <a:cubicBezTo>
                      <a:pt x="57" y="46"/>
                      <a:pt x="55" y="44"/>
                      <a:pt x="52" y="44"/>
                    </a:cubicBezTo>
                    <a:cubicBezTo>
                      <a:pt x="49" y="44"/>
                      <a:pt x="46" y="46"/>
                      <a:pt x="45" y="49"/>
                    </a:cubicBezTo>
                    <a:cubicBezTo>
                      <a:pt x="34" y="49"/>
                      <a:pt x="34" y="49"/>
                      <a:pt x="34" y="49"/>
                    </a:cubicBezTo>
                    <a:cubicBezTo>
                      <a:pt x="34" y="46"/>
                      <a:pt x="31" y="44"/>
                      <a:pt x="28" y="44"/>
                    </a:cubicBezTo>
                    <a:cubicBezTo>
                      <a:pt x="25" y="44"/>
                      <a:pt x="22" y="46"/>
                      <a:pt x="21" y="49"/>
                    </a:cubicBezTo>
                    <a:cubicBezTo>
                      <a:pt x="21" y="49"/>
                      <a:pt x="21" y="49"/>
                      <a:pt x="21" y="49"/>
                    </a:cubicBezTo>
                    <a:cubicBezTo>
                      <a:pt x="20" y="49"/>
                      <a:pt x="20" y="48"/>
                      <a:pt x="19" y="48"/>
                    </a:cubicBezTo>
                    <a:cubicBezTo>
                      <a:pt x="19" y="48"/>
                      <a:pt x="19" y="48"/>
                      <a:pt x="19" y="47"/>
                    </a:cubicBezTo>
                    <a:cubicBezTo>
                      <a:pt x="18" y="46"/>
                      <a:pt x="18" y="46"/>
                      <a:pt x="18" y="45"/>
                    </a:cubicBezTo>
                    <a:cubicBezTo>
                      <a:pt x="18" y="45"/>
                      <a:pt x="18" y="44"/>
                      <a:pt x="19" y="44"/>
                    </a:cubicBezTo>
                    <a:cubicBezTo>
                      <a:pt x="19" y="43"/>
                      <a:pt x="19" y="42"/>
                      <a:pt x="20" y="42"/>
                    </a:cubicBezTo>
                    <a:cubicBezTo>
                      <a:pt x="21" y="42"/>
                      <a:pt x="22" y="41"/>
                      <a:pt x="22" y="41"/>
                    </a:cubicBezTo>
                    <a:cubicBezTo>
                      <a:pt x="23" y="41"/>
                      <a:pt x="27" y="41"/>
                      <a:pt x="33" y="41"/>
                    </a:cubicBezTo>
                    <a:cubicBezTo>
                      <a:pt x="33" y="41"/>
                      <a:pt x="33" y="41"/>
                      <a:pt x="33" y="41"/>
                    </a:cubicBezTo>
                    <a:cubicBezTo>
                      <a:pt x="38" y="41"/>
                      <a:pt x="44" y="41"/>
                      <a:pt x="49" y="41"/>
                    </a:cubicBezTo>
                    <a:cubicBezTo>
                      <a:pt x="49" y="41"/>
                      <a:pt x="49" y="41"/>
                      <a:pt x="49" y="41"/>
                    </a:cubicBezTo>
                    <a:cubicBezTo>
                      <a:pt x="49" y="41"/>
                      <a:pt x="49" y="41"/>
                      <a:pt x="49" y="41"/>
                    </a:cubicBezTo>
                    <a:cubicBezTo>
                      <a:pt x="53" y="41"/>
                      <a:pt x="56" y="41"/>
                      <a:pt x="56" y="41"/>
                    </a:cubicBezTo>
                    <a:cubicBezTo>
                      <a:pt x="58" y="41"/>
                      <a:pt x="59" y="41"/>
                      <a:pt x="60" y="40"/>
                    </a:cubicBezTo>
                    <a:cubicBezTo>
                      <a:pt x="61" y="39"/>
                      <a:pt x="61" y="38"/>
                      <a:pt x="62" y="37"/>
                    </a:cubicBezTo>
                    <a:cubicBezTo>
                      <a:pt x="63" y="31"/>
                      <a:pt x="63" y="31"/>
                      <a:pt x="63" y="31"/>
                    </a:cubicBezTo>
                    <a:cubicBezTo>
                      <a:pt x="63" y="31"/>
                      <a:pt x="63" y="31"/>
                      <a:pt x="63" y="30"/>
                    </a:cubicBezTo>
                    <a:cubicBezTo>
                      <a:pt x="63" y="30"/>
                      <a:pt x="63" y="30"/>
                      <a:pt x="63" y="30"/>
                    </a:cubicBezTo>
                    <a:cubicBezTo>
                      <a:pt x="67" y="15"/>
                      <a:pt x="67" y="15"/>
                      <a:pt x="67" y="15"/>
                    </a:cubicBezTo>
                    <a:cubicBezTo>
                      <a:pt x="67" y="14"/>
                      <a:pt x="67" y="14"/>
                      <a:pt x="67" y="13"/>
                    </a:cubicBezTo>
                    <a:close/>
                    <a:moveTo>
                      <a:pt x="52" y="49"/>
                    </a:moveTo>
                    <a:cubicBezTo>
                      <a:pt x="53" y="49"/>
                      <a:pt x="54" y="50"/>
                      <a:pt x="54" y="51"/>
                    </a:cubicBezTo>
                    <a:cubicBezTo>
                      <a:pt x="54" y="53"/>
                      <a:pt x="53" y="54"/>
                      <a:pt x="52" y="54"/>
                    </a:cubicBezTo>
                    <a:cubicBezTo>
                      <a:pt x="50" y="54"/>
                      <a:pt x="49" y="53"/>
                      <a:pt x="49" y="51"/>
                    </a:cubicBezTo>
                    <a:cubicBezTo>
                      <a:pt x="49" y="50"/>
                      <a:pt x="50" y="49"/>
                      <a:pt x="52" y="49"/>
                    </a:cubicBezTo>
                    <a:close/>
                    <a:moveTo>
                      <a:pt x="28" y="49"/>
                    </a:moveTo>
                    <a:cubicBezTo>
                      <a:pt x="29" y="49"/>
                      <a:pt x="31" y="50"/>
                      <a:pt x="31" y="51"/>
                    </a:cubicBezTo>
                    <a:cubicBezTo>
                      <a:pt x="31" y="53"/>
                      <a:pt x="29" y="54"/>
                      <a:pt x="28" y="54"/>
                    </a:cubicBezTo>
                    <a:cubicBezTo>
                      <a:pt x="26" y="54"/>
                      <a:pt x="25" y="53"/>
                      <a:pt x="25" y="51"/>
                    </a:cubicBezTo>
                    <a:cubicBezTo>
                      <a:pt x="25" y="50"/>
                      <a:pt x="26" y="49"/>
                      <a:pt x="28" y="49"/>
                    </a:cubicBezTo>
                    <a:close/>
                    <a:moveTo>
                      <a:pt x="62" y="19"/>
                    </a:moveTo>
                    <a:cubicBezTo>
                      <a:pt x="51" y="19"/>
                      <a:pt x="51" y="19"/>
                      <a:pt x="51" y="19"/>
                    </a:cubicBezTo>
                    <a:cubicBezTo>
                      <a:pt x="51" y="14"/>
                      <a:pt x="51" y="14"/>
                      <a:pt x="51" y="14"/>
                    </a:cubicBezTo>
                    <a:cubicBezTo>
                      <a:pt x="63" y="14"/>
                      <a:pt x="63" y="14"/>
                      <a:pt x="63" y="14"/>
                    </a:cubicBezTo>
                    <a:lnTo>
                      <a:pt x="62" y="19"/>
                    </a:lnTo>
                    <a:close/>
                    <a:moveTo>
                      <a:pt x="59" y="28"/>
                    </a:moveTo>
                    <a:cubicBezTo>
                      <a:pt x="51" y="28"/>
                      <a:pt x="51" y="28"/>
                      <a:pt x="51" y="28"/>
                    </a:cubicBezTo>
                    <a:cubicBezTo>
                      <a:pt x="51" y="23"/>
                      <a:pt x="51" y="23"/>
                      <a:pt x="51" y="23"/>
                    </a:cubicBezTo>
                    <a:cubicBezTo>
                      <a:pt x="61" y="23"/>
                      <a:pt x="61" y="23"/>
                      <a:pt x="61" y="23"/>
                    </a:cubicBezTo>
                    <a:lnTo>
                      <a:pt x="59" y="28"/>
                    </a:lnTo>
                    <a:close/>
                    <a:moveTo>
                      <a:pt x="25" y="37"/>
                    </a:moveTo>
                    <a:cubicBezTo>
                      <a:pt x="23" y="32"/>
                      <a:pt x="23" y="32"/>
                      <a:pt x="23" y="32"/>
                    </a:cubicBezTo>
                    <a:cubicBezTo>
                      <a:pt x="31" y="32"/>
                      <a:pt x="31" y="32"/>
                      <a:pt x="31" y="32"/>
                    </a:cubicBezTo>
                    <a:cubicBezTo>
                      <a:pt x="31" y="37"/>
                      <a:pt x="31" y="37"/>
                      <a:pt x="31" y="37"/>
                    </a:cubicBezTo>
                    <a:lnTo>
                      <a:pt x="25" y="37"/>
                    </a:lnTo>
                    <a:close/>
                    <a:moveTo>
                      <a:pt x="20" y="23"/>
                    </a:moveTo>
                    <a:cubicBezTo>
                      <a:pt x="31" y="23"/>
                      <a:pt x="31" y="23"/>
                      <a:pt x="31" y="23"/>
                    </a:cubicBezTo>
                    <a:cubicBezTo>
                      <a:pt x="31" y="28"/>
                      <a:pt x="31" y="28"/>
                      <a:pt x="31" y="28"/>
                    </a:cubicBezTo>
                    <a:cubicBezTo>
                      <a:pt x="22" y="28"/>
                      <a:pt x="22" y="28"/>
                      <a:pt x="22" y="28"/>
                    </a:cubicBezTo>
                    <a:lnTo>
                      <a:pt x="20" y="23"/>
                    </a:lnTo>
                    <a:close/>
                    <a:moveTo>
                      <a:pt x="35" y="32"/>
                    </a:moveTo>
                    <a:cubicBezTo>
                      <a:pt x="47" y="32"/>
                      <a:pt x="47" y="32"/>
                      <a:pt x="47" y="32"/>
                    </a:cubicBezTo>
                    <a:cubicBezTo>
                      <a:pt x="47" y="37"/>
                      <a:pt x="47" y="37"/>
                      <a:pt x="47" y="37"/>
                    </a:cubicBezTo>
                    <a:cubicBezTo>
                      <a:pt x="35" y="37"/>
                      <a:pt x="35" y="37"/>
                      <a:pt x="35" y="37"/>
                    </a:cubicBezTo>
                    <a:lnTo>
                      <a:pt x="35" y="32"/>
                    </a:lnTo>
                    <a:close/>
                    <a:moveTo>
                      <a:pt x="35" y="28"/>
                    </a:moveTo>
                    <a:cubicBezTo>
                      <a:pt x="35" y="23"/>
                      <a:pt x="35" y="23"/>
                      <a:pt x="35" y="23"/>
                    </a:cubicBezTo>
                    <a:cubicBezTo>
                      <a:pt x="47" y="23"/>
                      <a:pt x="47" y="23"/>
                      <a:pt x="47" y="23"/>
                    </a:cubicBezTo>
                    <a:cubicBezTo>
                      <a:pt x="47" y="28"/>
                      <a:pt x="47" y="28"/>
                      <a:pt x="47" y="28"/>
                    </a:cubicBezTo>
                    <a:lnTo>
                      <a:pt x="35" y="28"/>
                    </a:lnTo>
                    <a:close/>
                    <a:moveTo>
                      <a:pt x="35" y="19"/>
                    </a:moveTo>
                    <a:cubicBezTo>
                      <a:pt x="35" y="14"/>
                      <a:pt x="35" y="14"/>
                      <a:pt x="35" y="14"/>
                    </a:cubicBezTo>
                    <a:cubicBezTo>
                      <a:pt x="47" y="14"/>
                      <a:pt x="47" y="14"/>
                      <a:pt x="47" y="14"/>
                    </a:cubicBezTo>
                    <a:cubicBezTo>
                      <a:pt x="47" y="19"/>
                      <a:pt x="47" y="19"/>
                      <a:pt x="47" y="19"/>
                    </a:cubicBezTo>
                    <a:lnTo>
                      <a:pt x="35" y="19"/>
                    </a:lnTo>
                    <a:close/>
                    <a:moveTo>
                      <a:pt x="31" y="14"/>
                    </a:moveTo>
                    <a:cubicBezTo>
                      <a:pt x="31" y="19"/>
                      <a:pt x="31" y="19"/>
                      <a:pt x="31" y="19"/>
                    </a:cubicBezTo>
                    <a:cubicBezTo>
                      <a:pt x="19" y="19"/>
                      <a:pt x="19" y="19"/>
                      <a:pt x="19" y="19"/>
                    </a:cubicBezTo>
                    <a:cubicBezTo>
                      <a:pt x="17" y="14"/>
                      <a:pt x="17" y="14"/>
                      <a:pt x="17" y="14"/>
                    </a:cubicBezTo>
                    <a:lnTo>
                      <a:pt x="31" y="14"/>
                    </a:lnTo>
                    <a:close/>
                    <a:moveTo>
                      <a:pt x="57" y="37"/>
                    </a:moveTo>
                    <a:cubicBezTo>
                      <a:pt x="56" y="37"/>
                      <a:pt x="56" y="37"/>
                      <a:pt x="56" y="37"/>
                    </a:cubicBezTo>
                    <a:cubicBezTo>
                      <a:pt x="56" y="37"/>
                      <a:pt x="54" y="37"/>
                      <a:pt x="51" y="37"/>
                    </a:cubicBezTo>
                    <a:cubicBezTo>
                      <a:pt x="51" y="32"/>
                      <a:pt x="51" y="32"/>
                      <a:pt x="51" y="32"/>
                    </a:cubicBezTo>
                    <a:cubicBezTo>
                      <a:pt x="58" y="32"/>
                      <a:pt x="58" y="32"/>
                      <a:pt x="58" y="32"/>
                    </a:cubicBezTo>
                    <a:cubicBezTo>
                      <a:pt x="58" y="36"/>
                      <a:pt x="58" y="36"/>
                      <a:pt x="58" y="36"/>
                    </a:cubicBezTo>
                    <a:lnTo>
                      <a:pt x="5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0" name="Freeform 165"/>
              <p:cNvSpPr>
                <a:spLocks noEditPoints="1"/>
              </p:cNvSpPr>
              <p:nvPr/>
            </p:nvSpPr>
            <p:spPr bwMode="auto">
              <a:xfrm>
                <a:off x="5010151" y="3100388"/>
                <a:ext cx="85725" cy="103188"/>
              </a:xfrm>
              <a:custGeom>
                <a:avLst/>
                <a:gdLst>
                  <a:gd name="T0" fmla="*/ 36 w 45"/>
                  <a:gd name="T1" fmla="*/ 18 h 55"/>
                  <a:gd name="T2" fmla="*/ 29 w 45"/>
                  <a:gd name="T3" fmla="*/ 16 h 55"/>
                  <a:gd name="T4" fmla="*/ 25 w 45"/>
                  <a:gd name="T5" fmla="*/ 9 h 55"/>
                  <a:gd name="T6" fmla="*/ 34 w 45"/>
                  <a:gd name="T7" fmla="*/ 8 h 55"/>
                  <a:gd name="T8" fmla="*/ 36 w 45"/>
                  <a:gd name="T9" fmla="*/ 18 h 55"/>
                  <a:gd name="T10" fmla="*/ 43 w 45"/>
                  <a:gd name="T11" fmla="*/ 13 h 55"/>
                  <a:gd name="T12" fmla="*/ 26 w 45"/>
                  <a:gd name="T13" fmla="*/ 1 h 55"/>
                  <a:gd name="T14" fmla="*/ 13 w 45"/>
                  <a:gd name="T15" fmla="*/ 17 h 55"/>
                  <a:gd name="T16" fmla="*/ 15 w 45"/>
                  <a:gd name="T17" fmla="*/ 24 h 55"/>
                  <a:gd name="T18" fmla="*/ 1 w 45"/>
                  <a:gd name="T19" fmla="*/ 45 h 55"/>
                  <a:gd name="T20" fmla="*/ 0 w 45"/>
                  <a:gd name="T21" fmla="*/ 48 h 55"/>
                  <a:gd name="T22" fmla="*/ 1 w 45"/>
                  <a:gd name="T23" fmla="*/ 54 h 55"/>
                  <a:gd name="T24" fmla="*/ 3 w 45"/>
                  <a:gd name="T25" fmla="*/ 55 h 55"/>
                  <a:gd name="T26" fmla="*/ 7 w 45"/>
                  <a:gd name="T27" fmla="*/ 54 h 55"/>
                  <a:gd name="T28" fmla="*/ 10 w 45"/>
                  <a:gd name="T29" fmla="*/ 53 h 55"/>
                  <a:gd name="T30" fmla="*/ 15 w 45"/>
                  <a:gd name="T31" fmla="*/ 44 h 55"/>
                  <a:gd name="T32" fmla="*/ 16 w 45"/>
                  <a:gd name="T33" fmla="*/ 43 h 55"/>
                  <a:gd name="T34" fmla="*/ 19 w 45"/>
                  <a:gd name="T35" fmla="*/ 43 h 55"/>
                  <a:gd name="T36" fmla="*/ 26 w 45"/>
                  <a:gd name="T37" fmla="*/ 32 h 55"/>
                  <a:gd name="T38" fmla="*/ 33 w 45"/>
                  <a:gd name="T39" fmla="*/ 32 h 55"/>
                  <a:gd name="T40" fmla="*/ 43 w 45"/>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5">
                    <a:moveTo>
                      <a:pt x="36" y="18"/>
                    </a:moveTo>
                    <a:cubicBezTo>
                      <a:pt x="34" y="21"/>
                      <a:pt x="32" y="19"/>
                      <a:pt x="29" y="16"/>
                    </a:cubicBezTo>
                    <a:cubicBezTo>
                      <a:pt x="25" y="14"/>
                      <a:pt x="23" y="13"/>
                      <a:pt x="25" y="9"/>
                    </a:cubicBezTo>
                    <a:cubicBezTo>
                      <a:pt x="27" y="6"/>
                      <a:pt x="31" y="5"/>
                      <a:pt x="34" y="8"/>
                    </a:cubicBezTo>
                    <a:cubicBezTo>
                      <a:pt x="38" y="10"/>
                      <a:pt x="38" y="14"/>
                      <a:pt x="36" y="18"/>
                    </a:cubicBezTo>
                    <a:close/>
                    <a:moveTo>
                      <a:pt x="43" y="13"/>
                    </a:moveTo>
                    <a:cubicBezTo>
                      <a:pt x="42" y="5"/>
                      <a:pt x="34" y="0"/>
                      <a:pt x="26" y="1"/>
                    </a:cubicBezTo>
                    <a:cubicBezTo>
                      <a:pt x="18" y="3"/>
                      <a:pt x="12" y="9"/>
                      <a:pt x="13" y="17"/>
                    </a:cubicBezTo>
                    <a:cubicBezTo>
                      <a:pt x="13" y="19"/>
                      <a:pt x="14" y="22"/>
                      <a:pt x="15" y="24"/>
                    </a:cubicBezTo>
                    <a:cubicBezTo>
                      <a:pt x="1" y="45"/>
                      <a:pt x="1" y="45"/>
                      <a:pt x="1" y="45"/>
                    </a:cubicBezTo>
                    <a:cubicBezTo>
                      <a:pt x="0" y="46"/>
                      <a:pt x="0" y="47"/>
                      <a:pt x="0" y="48"/>
                    </a:cubicBezTo>
                    <a:cubicBezTo>
                      <a:pt x="1" y="54"/>
                      <a:pt x="1" y="54"/>
                      <a:pt x="1" y="54"/>
                    </a:cubicBezTo>
                    <a:cubicBezTo>
                      <a:pt x="1" y="55"/>
                      <a:pt x="2" y="55"/>
                      <a:pt x="3" y="55"/>
                    </a:cubicBezTo>
                    <a:cubicBezTo>
                      <a:pt x="7" y="54"/>
                      <a:pt x="7" y="54"/>
                      <a:pt x="7" y="54"/>
                    </a:cubicBezTo>
                    <a:cubicBezTo>
                      <a:pt x="8" y="54"/>
                      <a:pt x="9" y="54"/>
                      <a:pt x="10" y="53"/>
                    </a:cubicBezTo>
                    <a:cubicBezTo>
                      <a:pt x="15" y="44"/>
                      <a:pt x="15" y="44"/>
                      <a:pt x="15" y="44"/>
                    </a:cubicBezTo>
                    <a:cubicBezTo>
                      <a:pt x="16" y="43"/>
                      <a:pt x="16" y="43"/>
                      <a:pt x="16" y="43"/>
                    </a:cubicBezTo>
                    <a:cubicBezTo>
                      <a:pt x="19" y="43"/>
                      <a:pt x="19" y="43"/>
                      <a:pt x="19" y="43"/>
                    </a:cubicBezTo>
                    <a:cubicBezTo>
                      <a:pt x="26" y="32"/>
                      <a:pt x="26" y="32"/>
                      <a:pt x="26" y="32"/>
                    </a:cubicBezTo>
                    <a:cubicBezTo>
                      <a:pt x="28" y="32"/>
                      <a:pt x="31" y="32"/>
                      <a:pt x="33" y="32"/>
                    </a:cubicBezTo>
                    <a:cubicBezTo>
                      <a:pt x="41" y="30"/>
                      <a:pt x="45" y="22"/>
                      <a:pt x="4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1" name="Freeform 167"/>
              <p:cNvSpPr>
                <a:spLocks noEditPoints="1"/>
              </p:cNvSpPr>
              <p:nvPr/>
            </p:nvSpPr>
            <p:spPr bwMode="auto">
              <a:xfrm>
                <a:off x="4146551" y="3182938"/>
                <a:ext cx="79375" cy="71438"/>
              </a:xfrm>
              <a:custGeom>
                <a:avLst/>
                <a:gdLst>
                  <a:gd name="T0" fmla="*/ 42 w 42"/>
                  <a:gd name="T1" fmla="*/ 31 h 38"/>
                  <a:gd name="T2" fmla="*/ 41 w 42"/>
                  <a:gd name="T3" fmla="*/ 32 h 38"/>
                  <a:gd name="T4" fmla="*/ 35 w 42"/>
                  <a:gd name="T5" fmla="*/ 32 h 38"/>
                  <a:gd name="T6" fmla="*/ 35 w 42"/>
                  <a:gd name="T7" fmla="*/ 36 h 38"/>
                  <a:gd name="T8" fmla="*/ 33 w 42"/>
                  <a:gd name="T9" fmla="*/ 38 h 38"/>
                  <a:gd name="T10" fmla="*/ 9 w 42"/>
                  <a:gd name="T11" fmla="*/ 38 h 38"/>
                  <a:gd name="T12" fmla="*/ 6 w 42"/>
                  <a:gd name="T13" fmla="*/ 36 h 38"/>
                  <a:gd name="T14" fmla="*/ 6 w 42"/>
                  <a:gd name="T15" fmla="*/ 32 h 38"/>
                  <a:gd name="T16" fmla="*/ 1 w 42"/>
                  <a:gd name="T17" fmla="*/ 32 h 38"/>
                  <a:gd name="T18" fmla="*/ 0 w 42"/>
                  <a:gd name="T19" fmla="*/ 31 h 38"/>
                  <a:gd name="T20" fmla="*/ 0 w 42"/>
                  <a:gd name="T21" fmla="*/ 21 h 38"/>
                  <a:gd name="T22" fmla="*/ 5 w 42"/>
                  <a:gd name="T23" fmla="*/ 16 h 38"/>
                  <a:gd name="T24" fmla="*/ 6 w 42"/>
                  <a:gd name="T25" fmla="*/ 16 h 38"/>
                  <a:gd name="T26" fmla="*/ 6 w 42"/>
                  <a:gd name="T27" fmla="*/ 2 h 38"/>
                  <a:gd name="T28" fmla="*/ 9 w 42"/>
                  <a:gd name="T29" fmla="*/ 0 h 38"/>
                  <a:gd name="T30" fmla="*/ 26 w 42"/>
                  <a:gd name="T31" fmla="*/ 0 h 38"/>
                  <a:gd name="T32" fmla="*/ 30 w 42"/>
                  <a:gd name="T33" fmla="*/ 1 h 38"/>
                  <a:gd name="T34" fmla="*/ 34 w 42"/>
                  <a:gd name="T35" fmla="*/ 5 h 38"/>
                  <a:gd name="T36" fmla="*/ 35 w 42"/>
                  <a:gd name="T37" fmla="*/ 9 h 38"/>
                  <a:gd name="T38" fmla="*/ 35 w 42"/>
                  <a:gd name="T39" fmla="*/ 16 h 38"/>
                  <a:gd name="T40" fmla="*/ 37 w 42"/>
                  <a:gd name="T41" fmla="*/ 16 h 38"/>
                  <a:gd name="T42" fmla="*/ 42 w 42"/>
                  <a:gd name="T43" fmla="*/ 21 h 38"/>
                  <a:gd name="T44" fmla="*/ 42 w 42"/>
                  <a:gd name="T45" fmla="*/ 31 h 38"/>
                  <a:gd name="T46" fmla="*/ 32 w 42"/>
                  <a:gd name="T47" fmla="*/ 19 h 38"/>
                  <a:gd name="T48" fmla="*/ 32 w 42"/>
                  <a:gd name="T49" fmla="*/ 9 h 38"/>
                  <a:gd name="T50" fmla="*/ 28 w 42"/>
                  <a:gd name="T51" fmla="*/ 9 h 38"/>
                  <a:gd name="T52" fmla="*/ 26 w 42"/>
                  <a:gd name="T53" fmla="*/ 7 h 38"/>
                  <a:gd name="T54" fmla="*/ 26 w 42"/>
                  <a:gd name="T55" fmla="*/ 3 h 38"/>
                  <a:gd name="T56" fmla="*/ 9 w 42"/>
                  <a:gd name="T57" fmla="*/ 3 h 38"/>
                  <a:gd name="T58" fmla="*/ 9 w 42"/>
                  <a:gd name="T59" fmla="*/ 19 h 38"/>
                  <a:gd name="T60" fmla="*/ 32 w 42"/>
                  <a:gd name="T61" fmla="*/ 19 h 38"/>
                  <a:gd name="T62" fmla="*/ 32 w 42"/>
                  <a:gd name="T63" fmla="*/ 35 h 38"/>
                  <a:gd name="T64" fmla="*/ 32 w 42"/>
                  <a:gd name="T65" fmla="*/ 29 h 38"/>
                  <a:gd name="T66" fmla="*/ 9 w 42"/>
                  <a:gd name="T67" fmla="*/ 29 h 38"/>
                  <a:gd name="T68" fmla="*/ 9 w 42"/>
                  <a:gd name="T69" fmla="*/ 35 h 38"/>
                  <a:gd name="T70" fmla="*/ 32 w 42"/>
                  <a:gd name="T71" fmla="*/ 35 h 38"/>
                  <a:gd name="T72" fmla="*/ 37 w 42"/>
                  <a:gd name="T73" fmla="*/ 19 h 38"/>
                  <a:gd name="T74" fmla="*/ 35 w 42"/>
                  <a:gd name="T75" fmla="*/ 21 h 38"/>
                  <a:gd name="T76" fmla="*/ 37 w 42"/>
                  <a:gd name="T77" fmla="*/ 22 h 38"/>
                  <a:gd name="T78" fmla="*/ 39 w 42"/>
                  <a:gd name="T79" fmla="*/ 21 h 38"/>
                  <a:gd name="T80" fmla="*/ 37 w 42"/>
                  <a:gd name="T81"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 h="38">
                    <a:moveTo>
                      <a:pt x="42" y="31"/>
                    </a:moveTo>
                    <a:cubicBezTo>
                      <a:pt x="42" y="32"/>
                      <a:pt x="42" y="32"/>
                      <a:pt x="41" y="32"/>
                    </a:cubicBezTo>
                    <a:cubicBezTo>
                      <a:pt x="35" y="32"/>
                      <a:pt x="35" y="32"/>
                      <a:pt x="35" y="32"/>
                    </a:cubicBezTo>
                    <a:cubicBezTo>
                      <a:pt x="35" y="36"/>
                      <a:pt x="35" y="36"/>
                      <a:pt x="35" y="36"/>
                    </a:cubicBezTo>
                    <a:cubicBezTo>
                      <a:pt x="35" y="37"/>
                      <a:pt x="34" y="38"/>
                      <a:pt x="33" y="38"/>
                    </a:cubicBezTo>
                    <a:cubicBezTo>
                      <a:pt x="9" y="38"/>
                      <a:pt x="9" y="38"/>
                      <a:pt x="9" y="38"/>
                    </a:cubicBezTo>
                    <a:cubicBezTo>
                      <a:pt x="7" y="38"/>
                      <a:pt x="6" y="37"/>
                      <a:pt x="6" y="36"/>
                    </a:cubicBezTo>
                    <a:cubicBezTo>
                      <a:pt x="6" y="32"/>
                      <a:pt x="6" y="32"/>
                      <a:pt x="6" y="32"/>
                    </a:cubicBezTo>
                    <a:cubicBezTo>
                      <a:pt x="1" y="32"/>
                      <a:pt x="1" y="32"/>
                      <a:pt x="1" y="32"/>
                    </a:cubicBezTo>
                    <a:cubicBezTo>
                      <a:pt x="0" y="32"/>
                      <a:pt x="0" y="32"/>
                      <a:pt x="0" y="31"/>
                    </a:cubicBezTo>
                    <a:cubicBezTo>
                      <a:pt x="0" y="21"/>
                      <a:pt x="0" y="21"/>
                      <a:pt x="0" y="21"/>
                    </a:cubicBezTo>
                    <a:cubicBezTo>
                      <a:pt x="0" y="18"/>
                      <a:pt x="2" y="16"/>
                      <a:pt x="5" y="16"/>
                    </a:cubicBezTo>
                    <a:cubicBezTo>
                      <a:pt x="6" y="16"/>
                      <a:pt x="6" y="16"/>
                      <a:pt x="6" y="16"/>
                    </a:cubicBezTo>
                    <a:cubicBezTo>
                      <a:pt x="6" y="2"/>
                      <a:pt x="6" y="2"/>
                      <a:pt x="6" y="2"/>
                    </a:cubicBezTo>
                    <a:cubicBezTo>
                      <a:pt x="6" y="1"/>
                      <a:pt x="7" y="0"/>
                      <a:pt x="9" y="0"/>
                    </a:cubicBezTo>
                    <a:cubicBezTo>
                      <a:pt x="26" y="0"/>
                      <a:pt x="26" y="0"/>
                      <a:pt x="26" y="0"/>
                    </a:cubicBezTo>
                    <a:cubicBezTo>
                      <a:pt x="27" y="0"/>
                      <a:pt x="29" y="0"/>
                      <a:pt x="30" y="1"/>
                    </a:cubicBezTo>
                    <a:cubicBezTo>
                      <a:pt x="34" y="5"/>
                      <a:pt x="34" y="5"/>
                      <a:pt x="34" y="5"/>
                    </a:cubicBezTo>
                    <a:cubicBezTo>
                      <a:pt x="35" y="6"/>
                      <a:pt x="35" y="8"/>
                      <a:pt x="35" y="9"/>
                    </a:cubicBezTo>
                    <a:cubicBezTo>
                      <a:pt x="35" y="16"/>
                      <a:pt x="35" y="16"/>
                      <a:pt x="35" y="16"/>
                    </a:cubicBezTo>
                    <a:cubicBezTo>
                      <a:pt x="37" y="16"/>
                      <a:pt x="37" y="16"/>
                      <a:pt x="37" y="16"/>
                    </a:cubicBezTo>
                    <a:cubicBezTo>
                      <a:pt x="40" y="16"/>
                      <a:pt x="42" y="18"/>
                      <a:pt x="42" y="21"/>
                    </a:cubicBezTo>
                    <a:lnTo>
                      <a:pt x="42" y="31"/>
                    </a:lnTo>
                    <a:close/>
                    <a:moveTo>
                      <a:pt x="32" y="19"/>
                    </a:moveTo>
                    <a:cubicBezTo>
                      <a:pt x="32" y="9"/>
                      <a:pt x="32" y="9"/>
                      <a:pt x="32" y="9"/>
                    </a:cubicBezTo>
                    <a:cubicBezTo>
                      <a:pt x="28" y="9"/>
                      <a:pt x="28" y="9"/>
                      <a:pt x="28" y="9"/>
                    </a:cubicBezTo>
                    <a:cubicBezTo>
                      <a:pt x="27" y="9"/>
                      <a:pt x="26" y="8"/>
                      <a:pt x="26" y="7"/>
                    </a:cubicBezTo>
                    <a:cubicBezTo>
                      <a:pt x="26" y="3"/>
                      <a:pt x="26" y="3"/>
                      <a:pt x="26" y="3"/>
                    </a:cubicBezTo>
                    <a:cubicBezTo>
                      <a:pt x="9" y="3"/>
                      <a:pt x="9" y="3"/>
                      <a:pt x="9" y="3"/>
                    </a:cubicBezTo>
                    <a:cubicBezTo>
                      <a:pt x="9" y="19"/>
                      <a:pt x="9" y="19"/>
                      <a:pt x="9" y="19"/>
                    </a:cubicBezTo>
                    <a:lnTo>
                      <a:pt x="32" y="19"/>
                    </a:lnTo>
                    <a:close/>
                    <a:moveTo>
                      <a:pt x="32" y="35"/>
                    </a:moveTo>
                    <a:cubicBezTo>
                      <a:pt x="32" y="29"/>
                      <a:pt x="32" y="29"/>
                      <a:pt x="32" y="29"/>
                    </a:cubicBezTo>
                    <a:cubicBezTo>
                      <a:pt x="9" y="29"/>
                      <a:pt x="9" y="29"/>
                      <a:pt x="9" y="29"/>
                    </a:cubicBezTo>
                    <a:cubicBezTo>
                      <a:pt x="9" y="35"/>
                      <a:pt x="9" y="35"/>
                      <a:pt x="9" y="35"/>
                    </a:cubicBezTo>
                    <a:lnTo>
                      <a:pt x="32" y="35"/>
                    </a:lnTo>
                    <a:close/>
                    <a:moveTo>
                      <a:pt x="37" y="19"/>
                    </a:moveTo>
                    <a:cubicBezTo>
                      <a:pt x="36" y="19"/>
                      <a:pt x="35" y="20"/>
                      <a:pt x="35" y="21"/>
                    </a:cubicBezTo>
                    <a:cubicBezTo>
                      <a:pt x="35" y="21"/>
                      <a:pt x="36" y="22"/>
                      <a:pt x="37" y="22"/>
                    </a:cubicBezTo>
                    <a:cubicBezTo>
                      <a:pt x="38" y="22"/>
                      <a:pt x="39" y="21"/>
                      <a:pt x="39" y="21"/>
                    </a:cubicBezTo>
                    <a:cubicBezTo>
                      <a:pt x="39" y="20"/>
                      <a:pt x="38" y="19"/>
                      <a:pt x="37"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2" name="Freeform 172"/>
              <p:cNvSpPr>
                <a:spLocks/>
              </p:cNvSpPr>
              <p:nvPr/>
            </p:nvSpPr>
            <p:spPr bwMode="auto">
              <a:xfrm>
                <a:off x="4391026" y="2822575"/>
                <a:ext cx="76200" cy="66675"/>
              </a:xfrm>
              <a:custGeom>
                <a:avLst/>
                <a:gdLst>
                  <a:gd name="T0" fmla="*/ 10 w 41"/>
                  <a:gd name="T1" fmla="*/ 7 h 35"/>
                  <a:gd name="T2" fmla="*/ 3 w 41"/>
                  <a:gd name="T3" fmla="*/ 21 h 35"/>
                  <a:gd name="T4" fmla="*/ 28 w 41"/>
                  <a:gd name="T5" fmla="*/ 10 h 35"/>
                  <a:gd name="T6" fmla="*/ 0 w 41"/>
                  <a:gd name="T7" fmla="*/ 32 h 35"/>
                  <a:gd name="T8" fmla="*/ 3 w 41"/>
                  <a:gd name="T9" fmla="*/ 34 h 35"/>
                  <a:gd name="T10" fmla="*/ 8 w 41"/>
                  <a:gd name="T11" fmla="*/ 26 h 35"/>
                  <a:gd name="T12" fmla="*/ 24 w 41"/>
                  <a:gd name="T13" fmla="*/ 26 h 35"/>
                  <a:gd name="T14" fmla="*/ 39 w 41"/>
                  <a:gd name="T15" fmla="*/ 6 h 35"/>
                  <a:gd name="T16" fmla="*/ 10 w 41"/>
                  <a:gd name="T17"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5">
                    <a:moveTo>
                      <a:pt x="10" y="7"/>
                    </a:moveTo>
                    <a:cubicBezTo>
                      <a:pt x="2" y="11"/>
                      <a:pt x="2" y="19"/>
                      <a:pt x="3" y="21"/>
                    </a:cubicBezTo>
                    <a:cubicBezTo>
                      <a:pt x="13" y="9"/>
                      <a:pt x="28" y="10"/>
                      <a:pt x="28" y="10"/>
                    </a:cubicBezTo>
                    <a:cubicBezTo>
                      <a:pt x="28" y="10"/>
                      <a:pt x="6" y="17"/>
                      <a:pt x="0" y="32"/>
                    </a:cubicBezTo>
                    <a:cubicBezTo>
                      <a:pt x="0" y="33"/>
                      <a:pt x="3" y="35"/>
                      <a:pt x="3" y="34"/>
                    </a:cubicBezTo>
                    <a:cubicBezTo>
                      <a:pt x="5" y="29"/>
                      <a:pt x="8" y="26"/>
                      <a:pt x="8" y="26"/>
                    </a:cubicBezTo>
                    <a:cubicBezTo>
                      <a:pt x="12" y="28"/>
                      <a:pt x="19" y="30"/>
                      <a:pt x="24" y="26"/>
                    </a:cubicBezTo>
                    <a:cubicBezTo>
                      <a:pt x="30" y="22"/>
                      <a:pt x="29" y="11"/>
                      <a:pt x="39" y="6"/>
                    </a:cubicBezTo>
                    <a:cubicBezTo>
                      <a:pt x="41" y="5"/>
                      <a:pt x="21"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3" name="Freeform 178"/>
              <p:cNvSpPr>
                <a:spLocks noEditPoints="1"/>
              </p:cNvSpPr>
              <p:nvPr/>
            </p:nvSpPr>
            <p:spPr bwMode="auto">
              <a:xfrm>
                <a:off x="4287838" y="3065463"/>
                <a:ext cx="41275" cy="71438"/>
              </a:xfrm>
              <a:custGeom>
                <a:avLst/>
                <a:gdLst>
                  <a:gd name="T0" fmla="*/ 22 w 22"/>
                  <a:gd name="T1" fmla="*/ 23 h 38"/>
                  <a:gd name="T2" fmla="*/ 19 w 22"/>
                  <a:gd name="T3" fmla="*/ 25 h 38"/>
                  <a:gd name="T4" fmla="*/ 17 w 22"/>
                  <a:gd name="T5" fmla="*/ 23 h 38"/>
                  <a:gd name="T6" fmla="*/ 17 w 22"/>
                  <a:gd name="T7" fmla="*/ 16 h 38"/>
                  <a:gd name="T8" fmla="*/ 16 w 22"/>
                  <a:gd name="T9" fmla="*/ 16 h 38"/>
                  <a:gd name="T10" fmla="*/ 16 w 22"/>
                  <a:gd name="T11" fmla="*/ 35 h 38"/>
                  <a:gd name="T12" fmla="*/ 14 w 22"/>
                  <a:gd name="T13" fmla="*/ 38 h 38"/>
                  <a:gd name="T14" fmla="*/ 11 w 22"/>
                  <a:gd name="T15" fmla="*/ 35 h 38"/>
                  <a:gd name="T16" fmla="*/ 11 w 22"/>
                  <a:gd name="T17" fmla="*/ 25 h 38"/>
                  <a:gd name="T18" fmla="*/ 10 w 22"/>
                  <a:gd name="T19" fmla="*/ 25 h 38"/>
                  <a:gd name="T20" fmla="*/ 10 w 22"/>
                  <a:gd name="T21" fmla="*/ 35 h 38"/>
                  <a:gd name="T22" fmla="*/ 7 w 22"/>
                  <a:gd name="T23" fmla="*/ 38 h 38"/>
                  <a:gd name="T24" fmla="*/ 5 w 22"/>
                  <a:gd name="T25" fmla="*/ 35 h 38"/>
                  <a:gd name="T26" fmla="*/ 5 w 22"/>
                  <a:gd name="T27" fmla="*/ 16 h 38"/>
                  <a:gd name="T28" fmla="*/ 4 w 22"/>
                  <a:gd name="T29" fmla="*/ 16 h 38"/>
                  <a:gd name="T30" fmla="*/ 4 w 22"/>
                  <a:gd name="T31" fmla="*/ 23 h 38"/>
                  <a:gd name="T32" fmla="*/ 2 w 22"/>
                  <a:gd name="T33" fmla="*/ 25 h 38"/>
                  <a:gd name="T34" fmla="*/ 0 w 22"/>
                  <a:gd name="T35" fmla="*/ 23 h 38"/>
                  <a:gd name="T36" fmla="*/ 0 w 22"/>
                  <a:gd name="T37" fmla="*/ 14 h 38"/>
                  <a:gd name="T38" fmla="*/ 4 w 22"/>
                  <a:gd name="T39" fmla="*/ 10 h 38"/>
                  <a:gd name="T40" fmla="*/ 17 w 22"/>
                  <a:gd name="T41" fmla="*/ 10 h 38"/>
                  <a:gd name="T42" fmla="*/ 22 w 22"/>
                  <a:gd name="T43" fmla="*/ 14 h 38"/>
                  <a:gd name="T44" fmla="*/ 22 w 22"/>
                  <a:gd name="T45" fmla="*/ 23 h 38"/>
                  <a:gd name="T46" fmla="*/ 11 w 22"/>
                  <a:gd name="T47" fmla="*/ 10 h 38"/>
                  <a:gd name="T48" fmla="*/ 6 w 22"/>
                  <a:gd name="T49" fmla="*/ 5 h 38"/>
                  <a:gd name="T50" fmla="*/ 11 w 22"/>
                  <a:gd name="T51" fmla="*/ 0 h 38"/>
                  <a:gd name="T52" fmla="*/ 15 w 22"/>
                  <a:gd name="T53" fmla="*/ 5 h 38"/>
                  <a:gd name="T54" fmla="*/ 11 w 22"/>
                  <a:gd name="T55"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8">
                    <a:moveTo>
                      <a:pt x="22" y="23"/>
                    </a:moveTo>
                    <a:cubicBezTo>
                      <a:pt x="22" y="25"/>
                      <a:pt x="21" y="25"/>
                      <a:pt x="19" y="25"/>
                    </a:cubicBezTo>
                    <a:cubicBezTo>
                      <a:pt x="18" y="25"/>
                      <a:pt x="17" y="25"/>
                      <a:pt x="17" y="23"/>
                    </a:cubicBezTo>
                    <a:cubicBezTo>
                      <a:pt x="17" y="16"/>
                      <a:pt x="17" y="16"/>
                      <a:pt x="17" y="16"/>
                    </a:cubicBezTo>
                    <a:cubicBezTo>
                      <a:pt x="16" y="16"/>
                      <a:pt x="16" y="16"/>
                      <a:pt x="16" y="16"/>
                    </a:cubicBezTo>
                    <a:cubicBezTo>
                      <a:pt x="16" y="35"/>
                      <a:pt x="16" y="35"/>
                      <a:pt x="16" y="35"/>
                    </a:cubicBezTo>
                    <a:cubicBezTo>
                      <a:pt x="16" y="37"/>
                      <a:pt x="15" y="38"/>
                      <a:pt x="14" y="38"/>
                    </a:cubicBezTo>
                    <a:cubicBezTo>
                      <a:pt x="12" y="38"/>
                      <a:pt x="11" y="37"/>
                      <a:pt x="11" y="35"/>
                    </a:cubicBezTo>
                    <a:cubicBezTo>
                      <a:pt x="11" y="25"/>
                      <a:pt x="11" y="25"/>
                      <a:pt x="11" y="25"/>
                    </a:cubicBezTo>
                    <a:cubicBezTo>
                      <a:pt x="10" y="25"/>
                      <a:pt x="10" y="25"/>
                      <a:pt x="10" y="25"/>
                    </a:cubicBezTo>
                    <a:cubicBezTo>
                      <a:pt x="10" y="35"/>
                      <a:pt x="10" y="35"/>
                      <a:pt x="10" y="35"/>
                    </a:cubicBezTo>
                    <a:cubicBezTo>
                      <a:pt x="10" y="37"/>
                      <a:pt x="9" y="38"/>
                      <a:pt x="7" y="38"/>
                    </a:cubicBezTo>
                    <a:cubicBezTo>
                      <a:pt x="6" y="38"/>
                      <a:pt x="5" y="37"/>
                      <a:pt x="5" y="35"/>
                    </a:cubicBezTo>
                    <a:cubicBezTo>
                      <a:pt x="5" y="16"/>
                      <a:pt x="5" y="16"/>
                      <a:pt x="5" y="16"/>
                    </a:cubicBezTo>
                    <a:cubicBezTo>
                      <a:pt x="4" y="16"/>
                      <a:pt x="4" y="16"/>
                      <a:pt x="4" y="16"/>
                    </a:cubicBezTo>
                    <a:cubicBezTo>
                      <a:pt x="4" y="23"/>
                      <a:pt x="4" y="23"/>
                      <a:pt x="4" y="23"/>
                    </a:cubicBezTo>
                    <a:cubicBezTo>
                      <a:pt x="4" y="25"/>
                      <a:pt x="3" y="25"/>
                      <a:pt x="2" y="25"/>
                    </a:cubicBezTo>
                    <a:cubicBezTo>
                      <a:pt x="0" y="25"/>
                      <a:pt x="0" y="25"/>
                      <a:pt x="0" y="23"/>
                    </a:cubicBezTo>
                    <a:cubicBezTo>
                      <a:pt x="0" y="14"/>
                      <a:pt x="0" y="14"/>
                      <a:pt x="0" y="14"/>
                    </a:cubicBezTo>
                    <a:cubicBezTo>
                      <a:pt x="0" y="12"/>
                      <a:pt x="1" y="10"/>
                      <a:pt x="4" y="10"/>
                    </a:cubicBezTo>
                    <a:cubicBezTo>
                      <a:pt x="17" y="10"/>
                      <a:pt x="17" y="10"/>
                      <a:pt x="17" y="10"/>
                    </a:cubicBezTo>
                    <a:cubicBezTo>
                      <a:pt x="20" y="10"/>
                      <a:pt x="22" y="12"/>
                      <a:pt x="22" y="14"/>
                    </a:cubicBezTo>
                    <a:lnTo>
                      <a:pt x="22" y="23"/>
                    </a:lnTo>
                    <a:close/>
                    <a:moveTo>
                      <a:pt x="11" y="10"/>
                    </a:moveTo>
                    <a:cubicBezTo>
                      <a:pt x="8" y="10"/>
                      <a:pt x="6" y="7"/>
                      <a:pt x="6" y="5"/>
                    </a:cubicBezTo>
                    <a:cubicBezTo>
                      <a:pt x="6" y="2"/>
                      <a:pt x="8" y="0"/>
                      <a:pt x="11" y="0"/>
                    </a:cubicBezTo>
                    <a:cubicBezTo>
                      <a:pt x="13" y="0"/>
                      <a:pt x="15" y="2"/>
                      <a:pt x="15" y="5"/>
                    </a:cubicBezTo>
                    <a:cubicBezTo>
                      <a:pt x="15" y="7"/>
                      <a:pt x="13" y="10"/>
                      <a:pt x="11"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4" name="Freeform 232"/>
              <p:cNvSpPr>
                <a:spLocks noEditPoints="1"/>
              </p:cNvSpPr>
              <p:nvPr/>
            </p:nvSpPr>
            <p:spPr bwMode="auto">
              <a:xfrm>
                <a:off x="5826125" y="1443037"/>
                <a:ext cx="209550" cy="188913"/>
              </a:xfrm>
              <a:custGeom>
                <a:avLst/>
                <a:gdLst>
                  <a:gd name="T0" fmla="*/ 68 w 111"/>
                  <a:gd name="T1" fmla="*/ 16 h 100"/>
                  <a:gd name="T2" fmla="*/ 43 w 111"/>
                  <a:gd name="T3" fmla="*/ 16 h 100"/>
                  <a:gd name="T4" fmla="*/ 43 w 111"/>
                  <a:gd name="T5" fmla="*/ 9 h 100"/>
                  <a:gd name="T6" fmla="*/ 55 w 111"/>
                  <a:gd name="T7" fmla="*/ 6 h 100"/>
                  <a:gd name="T8" fmla="*/ 68 w 111"/>
                  <a:gd name="T9" fmla="*/ 9 h 100"/>
                  <a:gd name="T10" fmla="*/ 68 w 111"/>
                  <a:gd name="T11" fmla="*/ 16 h 100"/>
                  <a:gd name="T12" fmla="*/ 74 w 111"/>
                  <a:gd name="T13" fmla="*/ 5 h 100"/>
                  <a:gd name="T14" fmla="*/ 55 w 111"/>
                  <a:gd name="T15" fmla="*/ 0 h 100"/>
                  <a:gd name="T16" fmla="*/ 36 w 111"/>
                  <a:gd name="T17" fmla="*/ 5 h 100"/>
                  <a:gd name="T18" fmla="*/ 36 w 111"/>
                  <a:gd name="T19" fmla="*/ 16 h 100"/>
                  <a:gd name="T20" fmla="*/ 24 w 111"/>
                  <a:gd name="T21" fmla="*/ 16 h 100"/>
                  <a:gd name="T22" fmla="*/ 24 w 111"/>
                  <a:gd name="T23" fmla="*/ 100 h 100"/>
                  <a:gd name="T24" fmla="*/ 86 w 111"/>
                  <a:gd name="T25" fmla="*/ 100 h 100"/>
                  <a:gd name="T26" fmla="*/ 86 w 111"/>
                  <a:gd name="T27" fmla="*/ 16 h 100"/>
                  <a:gd name="T28" fmla="*/ 74 w 111"/>
                  <a:gd name="T29" fmla="*/ 16 h 100"/>
                  <a:gd name="T30" fmla="*/ 74 w 111"/>
                  <a:gd name="T31" fmla="*/ 5 h 100"/>
                  <a:gd name="T32" fmla="*/ 0 w 111"/>
                  <a:gd name="T33" fmla="*/ 28 h 100"/>
                  <a:gd name="T34" fmla="*/ 0 w 111"/>
                  <a:gd name="T35" fmla="*/ 89 h 100"/>
                  <a:gd name="T36" fmla="*/ 11 w 111"/>
                  <a:gd name="T37" fmla="*/ 100 h 100"/>
                  <a:gd name="T38" fmla="*/ 16 w 111"/>
                  <a:gd name="T39" fmla="*/ 100 h 100"/>
                  <a:gd name="T40" fmla="*/ 16 w 111"/>
                  <a:gd name="T41" fmla="*/ 16 h 100"/>
                  <a:gd name="T42" fmla="*/ 11 w 111"/>
                  <a:gd name="T43" fmla="*/ 16 h 100"/>
                  <a:gd name="T44" fmla="*/ 0 w 111"/>
                  <a:gd name="T45" fmla="*/ 28 h 100"/>
                  <a:gd name="T46" fmla="*/ 100 w 111"/>
                  <a:gd name="T47" fmla="*/ 16 h 100"/>
                  <a:gd name="T48" fmla="*/ 94 w 111"/>
                  <a:gd name="T49" fmla="*/ 16 h 100"/>
                  <a:gd name="T50" fmla="*/ 94 w 111"/>
                  <a:gd name="T51" fmla="*/ 100 h 100"/>
                  <a:gd name="T52" fmla="*/ 100 w 111"/>
                  <a:gd name="T53" fmla="*/ 100 h 100"/>
                  <a:gd name="T54" fmla="*/ 111 w 111"/>
                  <a:gd name="T55" fmla="*/ 89 h 100"/>
                  <a:gd name="T56" fmla="*/ 111 w 111"/>
                  <a:gd name="T57" fmla="*/ 28 h 100"/>
                  <a:gd name="T58" fmla="*/ 100 w 111"/>
                  <a:gd name="T59"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1" h="100">
                    <a:moveTo>
                      <a:pt x="68" y="16"/>
                    </a:moveTo>
                    <a:cubicBezTo>
                      <a:pt x="43" y="16"/>
                      <a:pt x="43" y="16"/>
                      <a:pt x="43" y="16"/>
                    </a:cubicBezTo>
                    <a:cubicBezTo>
                      <a:pt x="43" y="9"/>
                      <a:pt x="43" y="9"/>
                      <a:pt x="43" y="9"/>
                    </a:cubicBezTo>
                    <a:cubicBezTo>
                      <a:pt x="46" y="8"/>
                      <a:pt x="50" y="6"/>
                      <a:pt x="55" y="6"/>
                    </a:cubicBezTo>
                    <a:cubicBezTo>
                      <a:pt x="60" y="6"/>
                      <a:pt x="65" y="8"/>
                      <a:pt x="68" y="9"/>
                    </a:cubicBezTo>
                    <a:lnTo>
                      <a:pt x="68" y="16"/>
                    </a:lnTo>
                    <a:close/>
                    <a:moveTo>
                      <a:pt x="74" y="5"/>
                    </a:moveTo>
                    <a:cubicBezTo>
                      <a:pt x="70" y="3"/>
                      <a:pt x="64" y="0"/>
                      <a:pt x="55" y="0"/>
                    </a:cubicBezTo>
                    <a:cubicBezTo>
                      <a:pt x="46" y="0"/>
                      <a:pt x="40" y="3"/>
                      <a:pt x="36" y="5"/>
                    </a:cubicBezTo>
                    <a:cubicBezTo>
                      <a:pt x="36" y="16"/>
                      <a:pt x="36" y="16"/>
                      <a:pt x="36" y="16"/>
                    </a:cubicBezTo>
                    <a:cubicBezTo>
                      <a:pt x="24" y="16"/>
                      <a:pt x="24" y="16"/>
                      <a:pt x="24" y="16"/>
                    </a:cubicBezTo>
                    <a:cubicBezTo>
                      <a:pt x="24" y="100"/>
                      <a:pt x="24" y="100"/>
                      <a:pt x="24" y="100"/>
                    </a:cubicBezTo>
                    <a:cubicBezTo>
                      <a:pt x="86" y="100"/>
                      <a:pt x="86" y="100"/>
                      <a:pt x="86" y="100"/>
                    </a:cubicBezTo>
                    <a:cubicBezTo>
                      <a:pt x="86" y="16"/>
                      <a:pt x="86" y="16"/>
                      <a:pt x="86" y="16"/>
                    </a:cubicBezTo>
                    <a:cubicBezTo>
                      <a:pt x="74" y="16"/>
                      <a:pt x="74" y="16"/>
                      <a:pt x="74" y="16"/>
                    </a:cubicBezTo>
                    <a:lnTo>
                      <a:pt x="74" y="5"/>
                    </a:lnTo>
                    <a:close/>
                    <a:moveTo>
                      <a:pt x="0" y="28"/>
                    </a:moveTo>
                    <a:cubicBezTo>
                      <a:pt x="0" y="89"/>
                      <a:pt x="0" y="89"/>
                      <a:pt x="0" y="89"/>
                    </a:cubicBezTo>
                    <a:cubicBezTo>
                      <a:pt x="0" y="95"/>
                      <a:pt x="5" y="100"/>
                      <a:pt x="11" y="100"/>
                    </a:cubicBezTo>
                    <a:cubicBezTo>
                      <a:pt x="16" y="100"/>
                      <a:pt x="16" y="100"/>
                      <a:pt x="16" y="100"/>
                    </a:cubicBezTo>
                    <a:cubicBezTo>
                      <a:pt x="16" y="16"/>
                      <a:pt x="16" y="16"/>
                      <a:pt x="16" y="16"/>
                    </a:cubicBezTo>
                    <a:cubicBezTo>
                      <a:pt x="11" y="16"/>
                      <a:pt x="11" y="16"/>
                      <a:pt x="11" y="16"/>
                    </a:cubicBezTo>
                    <a:cubicBezTo>
                      <a:pt x="5" y="16"/>
                      <a:pt x="0" y="21"/>
                      <a:pt x="0" y="28"/>
                    </a:cubicBezTo>
                    <a:close/>
                    <a:moveTo>
                      <a:pt x="100" y="16"/>
                    </a:moveTo>
                    <a:cubicBezTo>
                      <a:pt x="94" y="16"/>
                      <a:pt x="94" y="16"/>
                      <a:pt x="94" y="16"/>
                    </a:cubicBezTo>
                    <a:cubicBezTo>
                      <a:pt x="94" y="100"/>
                      <a:pt x="94" y="100"/>
                      <a:pt x="94" y="100"/>
                    </a:cubicBezTo>
                    <a:cubicBezTo>
                      <a:pt x="100" y="100"/>
                      <a:pt x="100" y="100"/>
                      <a:pt x="100" y="100"/>
                    </a:cubicBezTo>
                    <a:cubicBezTo>
                      <a:pt x="106" y="100"/>
                      <a:pt x="111" y="95"/>
                      <a:pt x="111" y="89"/>
                    </a:cubicBezTo>
                    <a:cubicBezTo>
                      <a:pt x="111" y="28"/>
                      <a:pt x="111" y="28"/>
                      <a:pt x="111" y="28"/>
                    </a:cubicBezTo>
                    <a:cubicBezTo>
                      <a:pt x="111" y="21"/>
                      <a:pt x="106" y="16"/>
                      <a:pt x="10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5" name="Freeform 241"/>
              <p:cNvSpPr>
                <a:spLocks noEditPoints="1"/>
              </p:cNvSpPr>
              <p:nvPr/>
            </p:nvSpPr>
            <p:spPr bwMode="auto">
              <a:xfrm>
                <a:off x="4818063" y="2159000"/>
                <a:ext cx="219075" cy="171450"/>
              </a:xfrm>
              <a:custGeom>
                <a:avLst/>
                <a:gdLst>
                  <a:gd name="T0" fmla="*/ 117 w 117"/>
                  <a:gd name="T1" fmla="*/ 71 h 91"/>
                  <a:gd name="T2" fmla="*/ 115 w 117"/>
                  <a:gd name="T3" fmla="*/ 73 h 91"/>
                  <a:gd name="T4" fmla="*/ 110 w 117"/>
                  <a:gd name="T5" fmla="*/ 73 h 91"/>
                  <a:gd name="T6" fmla="*/ 110 w 117"/>
                  <a:gd name="T7" fmla="*/ 80 h 91"/>
                  <a:gd name="T8" fmla="*/ 99 w 117"/>
                  <a:gd name="T9" fmla="*/ 91 h 91"/>
                  <a:gd name="T10" fmla="*/ 88 w 117"/>
                  <a:gd name="T11" fmla="*/ 80 h 91"/>
                  <a:gd name="T12" fmla="*/ 88 w 117"/>
                  <a:gd name="T13" fmla="*/ 73 h 91"/>
                  <a:gd name="T14" fmla="*/ 29 w 117"/>
                  <a:gd name="T15" fmla="*/ 73 h 91"/>
                  <a:gd name="T16" fmla="*/ 29 w 117"/>
                  <a:gd name="T17" fmla="*/ 80 h 91"/>
                  <a:gd name="T18" fmla="*/ 18 w 117"/>
                  <a:gd name="T19" fmla="*/ 91 h 91"/>
                  <a:gd name="T20" fmla="*/ 7 w 117"/>
                  <a:gd name="T21" fmla="*/ 80 h 91"/>
                  <a:gd name="T22" fmla="*/ 7 w 117"/>
                  <a:gd name="T23" fmla="*/ 73 h 91"/>
                  <a:gd name="T24" fmla="*/ 2 w 117"/>
                  <a:gd name="T25" fmla="*/ 73 h 91"/>
                  <a:gd name="T26" fmla="*/ 0 w 117"/>
                  <a:gd name="T27" fmla="*/ 71 h 91"/>
                  <a:gd name="T28" fmla="*/ 0 w 117"/>
                  <a:gd name="T29" fmla="*/ 49 h 91"/>
                  <a:gd name="T30" fmla="*/ 13 w 117"/>
                  <a:gd name="T31" fmla="*/ 37 h 91"/>
                  <a:gd name="T32" fmla="*/ 15 w 117"/>
                  <a:gd name="T33" fmla="*/ 37 h 91"/>
                  <a:gd name="T34" fmla="*/ 21 w 117"/>
                  <a:gd name="T35" fmla="*/ 13 h 91"/>
                  <a:gd name="T36" fmla="*/ 37 w 117"/>
                  <a:gd name="T37" fmla="*/ 0 h 91"/>
                  <a:gd name="T38" fmla="*/ 81 w 117"/>
                  <a:gd name="T39" fmla="*/ 0 h 91"/>
                  <a:gd name="T40" fmla="*/ 97 w 117"/>
                  <a:gd name="T41" fmla="*/ 13 h 91"/>
                  <a:gd name="T42" fmla="*/ 103 w 117"/>
                  <a:gd name="T43" fmla="*/ 37 h 91"/>
                  <a:gd name="T44" fmla="*/ 104 w 117"/>
                  <a:gd name="T45" fmla="*/ 37 h 91"/>
                  <a:gd name="T46" fmla="*/ 117 w 117"/>
                  <a:gd name="T47" fmla="*/ 49 h 91"/>
                  <a:gd name="T48" fmla="*/ 117 w 117"/>
                  <a:gd name="T49" fmla="*/ 71 h 91"/>
                  <a:gd name="T50" fmla="*/ 18 w 117"/>
                  <a:gd name="T51" fmla="*/ 46 h 91"/>
                  <a:gd name="T52" fmla="*/ 9 w 117"/>
                  <a:gd name="T53" fmla="*/ 55 h 91"/>
                  <a:gd name="T54" fmla="*/ 18 w 117"/>
                  <a:gd name="T55" fmla="*/ 64 h 91"/>
                  <a:gd name="T56" fmla="*/ 28 w 117"/>
                  <a:gd name="T57" fmla="*/ 55 h 91"/>
                  <a:gd name="T58" fmla="*/ 18 w 117"/>
                  <a:gd name="T59" fmla="*/ 46 h 91"/>
                  <a:gd name="T60" fmla="*/ 88 w 117"/>
                  <a:gd name="T61" fmla="*/ 37 h 91"/>
                  <a:gd name="T62" fmla="*/ 83 w 117"/>
                  <a:gd name="T63" fmla="*/ 16 h 91"/>
                  <a:gd name="T64" fmla="*/ 81 w 117"/>
                  <a:gd name="T65" fmla="*/ 15 h 91"/>
                  <a:gd name="T66" fmla="*/ 37 w 117"/>
                  <a:gd name="T67" fmla="*/ 15 h 91"/>
                  <a:gd name="T68" fmla="*/ 35 w 117"/>
                  <a:gd name="T69" fmla="*/ 16 h 91"/>
                  <a:gd name="T70" fmla="*/ 30 w 117"/>
                  <a:gd name="T71" fmla="*/ 37 h 91"/>
                  <a:gd name="T72" fmla="*/ 88 w 117"/>
                  <a:gd name="T73" fmla="*/ 37 h 91"/>
                  <a:gd name="T74" fmla="*/ 99 w 117"/>
                  <a:gd name="T75" fmla="*/ 46 h 91"/>
                  <a:gd name="T76" fmla="*/ 90 w 117"/>
                  <a:gd name="T77" fmla="*/ 55 h 91"/>
                  <a:gd name="T78" fmla="*/ 99 w 117"/>
                  <a:gd name="T79" fmla="*/ 64 h 91"/>
                  <a:gd name="T80" fmla="*/ 108 w 117"/>
                  <a:gd name="T81" fmla="*/ 55 h 91"/>
                  <a:gd name="T82" fmla="*/ 99 w 117"/>
                  <a:gd name="T83" fmla="*/ 4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91">
                    <a:moveTo>
                      <a:pt x="117" y="71"/>
                    </a:moveTo>
                    <a:cubicBezTo>
                      <a:pt x="117" y="72"/>
                      <a:pt x="116" y="73"/>
                      <a:pt x="115" y="73"/>
                    </a:cubicBezTo>
                    <a:cubicBezTo>
                      <a:pt x="110" y="73"/>
                      <a:pt x="110" y="73"/>
                      <a:pt x="110" y="73"/>
                    </a:cubicBezTo>
                    <a:cubicBezTo>
                      <a:pt x="110" y="80"/>
                      <a:pt x="110" y="80"/>
                      <a:pt x="110" y="80"/>
                    </a:cubicBezTo>
                    <a:cubicBezTo>
                      <a:pt x="110" y="86"/>
                      <a:pt x="105" y="91"/>
                      <a:pt x="99" y="91"/>
                    </a:cubicBezTo>
                    <a:cubicBezTo>
                      <a:pt x="93" y="91"/>
                      <a:pt x="88" y="86"/>
                      <a:pt x="88" y="80"/>
                    </a:cubicBezTo>
                    <a:cubicBezTo>
                      <a:pt x="88" y="73"/>
                      <a:pt x="88" y="73"/>
                      <a:pt x="88" y="73"/>
                    </a:cubicBezTo>
                    <a:cubicBezTo>
                      <a:pt x="29" y="73"/>
                      <a:pt x="29" y="73"/>
                      <a:pt x="29" y="73"/>
                    </a:cubicBezTo>
                    <a:cubicBezTo>
                      <a:pt x="29" y="80"/>
                      <a:pt x="29" y="80"/>
                      <a:pt x="29" y="80"/>
                    </a:cubicBezTo>
                    <a:cubicBezTo>
                      <a:pt x="29" y="86"/>
                      <a:pt x="24" y="91"/>
                      <a:pt x="18" y="91"/>
                    </a:cubicBezTo>
                    <a:cubicBezTo>
                      <a:pt x="12" y="91"/>
                      <a:pt x="7" y="86"/>
                      <a:pt x="7" y="80"/>
                    </a:cubicBezTo>
                    <a:cubicBezTo>
                      <a:pt x="7" y="73"/>
                      <a:pt x="7" y="73"/>
                      <a:pt x="7" y="73"/>
                    </a:cubicBezTo>
                    <a:cubicBezTo>
                      <a:pt x="2" y="73"/>
                      <a:pt x="2" y="73"/>
                      <a:pt x="2" y="73"/>
                    </a:cubicBezTo>
                    <a:cubicBezTo>
                      <a:pt x="1" y="73"/>
                      <a:pt x="0" y="72"/>
                      <a:pt x="0" y="71"/>
                    </a:cubicBezTo>
                    <a:cubicBezTo>
                      <a:pt x="0" y="49"/>
                      <a:pt x="0" y="49"/>
                      <a:pt x="0" y="49"/>
                    </a:cubicBezTo>
                    <a:cubicBezTo>
                      <a:pt x="0" y="42"/>
                      <a:pt x="6" y="37"/>
                      <a:pt x="13" y="37"/>
                    </a:cubicBezTo>
                    <a:cubicBezTo>
                      <a:pt x="15" y="37"/>
                      <a:pt x="15" y="37"/>
                      <a:pt x="15" y="37"/>
                    </a:cubicBezTo>
                    <a:cubicBezTo>
                      <a:pt x="21" y="13"/>
                      <a:pt x="21" y="13"/>
                      <a:pt x="21" y="13"/>
                    </a:cubicBezTo>
                    <a:cubicBezTo>
                      <a:pt x="22" y="5"/>
                      <a:pt x="29" y="0"/>
                      <a:pt x="37" y="0"/>
                    </a:cubicBezTo>
                    <a:cubicBezTo>
                      <a:pt x="81" y="0"/>
                      <a:pt x="81" y="0"/>
                      <a:pt x="81" y="0"/>
                    </a:cubicBezTo>
                    <a:cubicBezTo>
                      <a:pt x="88" y="0"/>
                      <a:pt x="95" y="5"/>
                      <a:pt x="97" y="13"/>
                    </a:cubicBezTo>
                    <a:cubicBezTo>
                      <a:pt x="103" y="37"/>
                      <a:pt x="103" y="37"/>
                      <a:pt x="103" y="37"/>
                    </a:cubicBezTo>
                    <a:cubicBezTo>
                      <a:pt x="104" y="37"/>
                      <a:pt x="104" y="37"/>
                      <a:pt x="104" y="37"/>
                    </a:cubicBezTo>
                    <a:cubicBezTo>
                      <a:pt x="111" y="37"/>
                      <a:pt x="117" y="42"/>
                      <a:pt x="117" y="49"/>
                    </a:cubicBezTo>
                    <a:lnTo>
                      <a:pt x="117" y="71"/>
                    </a:lnTo>
                    <a:close/>
                    <a:moveTo>
                      <a:pt x="18" y="46"/>
                    </a:moveTo>
                    <a:cubicBezTo>
                      <a:pt x="13" y="46"/>
                      <a:pt x="9" y="50"/>
                      <a:pt x="9" y="55"/>
                    </a:cubicBezTo>
                    <a:cubicBezTo>
                      <a:pt x="9" y="60"/>
                      <a:pt x="13" y="64"/>
                      <a:pt x="18" y="64"/>
                    </a:cubicBezTo>
                    <a:cubicBezTo>
                      <a:pt x="23" y="64"/>
                      <a:pt x="28" y="60"/>
                      <a:pt x="28" y="55"/>
                    </a:cubicBezTo>
                    <a:cubicBezTo>
                      <a:pt x="28" y="50"/>
                      <a:pt x="23" y="46"/>
                      <a:pt x="18" y="46"/>
                    </a:cubicBezTo>
                    <a:close/>
                    <a:moveTo>
                      <a:pt x="88" y="37"/>
                    </a:moveTo>
                    <a:cubicBezTo>
                      <a:pt x="83" y="16"/>
                      <a:pt x="83" y="16"/>
                      <a:pt x="83" y="16"/>
                    </a:cubicBezTo>
                    <a:cubicBezTo>
                      <a:pt x="82" y="16"/>
                      <a:pt x="81" y="15"/>
                      <a:pt x="81" y="15"/>
                    </a:cubicBezTo>
                    <a:cubicBezTo>
                      <a:pt x="37" y="15"/>
                      <a:pt x="37" y="15"/>
                      <a:pt x="37" y="15"/>
                    </a:cubicBezTo>
                    <a:cubicBezTo>
                      <a:pt x="36" y="15"/>
                      <a:pt x="35" y="16"/>
                      <a:pt x="35" y="16"/>
                    </a:cubicBezTo>
                    <a:cubicBezTo>
                      <a:pt x="30" y="37"/>
                      <a:pt x="30" y="37"/>
                      <a:pt x="30" y="37"/>
                    </a:cubicBezTo>
                    <a:lnTo>
                      <a:pt x="88" y="37"/>
                    </a:lnTo>
                    <a:close/>
                    <a:moveTo>
                      <a:pt x="99" y="46"/>
                    </a:moveTo>
                    <a:cubicBezTo>
                      <a:pt x="94" y="46"/>
                      <a:pt x="90" y="50"/>
                      <a:pt x="90" y="55"/>
                    </a:cubicBezTo>
                    <a:cubicBezTo>
                      <a:pt x="90" y="60"/>
                      <a:pt x="94" y="64"/>
                      <a:pt x="99" y="64"/>
                    </a:cubicBezTo>
                    <a:cubicBezTo>
                      <a:pt x="104" y="64"/>
                      <a:pt x="108" y="60"/>
                      <a:pt x="108" y="55"/>
                    </a:cubicBezTo>
                    <a:cubicBezTo>
                      <a:pt x="108" y="50"/>
                      <a:pt x="104" y="46"/>
                      <a:pt x="9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6" name="Freeform 257"/>
              <p:cNvSpPr>
                <a:spLocks noEditPoints="1"/>
              </p:cNvSpPr>
              <p:nvPr/>
            </p:nvSpPr>
            <p:spPr bwMode="auto">
              <a:xfrm>
                <a:off x="4106863" y="2582862"/>
                <a:ext cx="115888" cy="92075"/>
              </a:xfrm>
              <a:custGeom>
                <a:avLst/>
                <a:gdLst>
                  <a:gd name="T0" fmla="*/ 62 w 62"/>
                  <a:gd name="T1" fmla="*/ 44 h 49"/>
                  <a:gd name="T2" fmla="*/ 57 w 62"/>
                  <a:gd name="T3" fmla="*/ 49 h 49"/>
                  <a:gd name="T4" fmla="*/ 5 w 62"/>
                  <a:gd name="T5" fmla="*/ 49 h 49"/>
                  <a:gd name="T6" fmla="*/ 0 w 62"/>
                  <a:gd name="T7" fmla="*/ 44 h 49"/>
                  <a:gd name="T8" fmla="*/ 0 w 62"/>
                  <a:gd name="T9" fmla="*/ 5 h 49"/>
                  <a:gd name="T10" fmla="*/ 5 w 62"/>
                  <a:gd name="T11" fmla="*/ 0 h 49"/>
                  <a:gd name="T12" fmla="*/ 57 w 62"/>
                  <a:gd name="T13" fmla="*/ 0 h 49"/>
                  <a:gd name="T14" fmla="*/ 62 w 62"/>
                  <a:gd name="T15" fmla="*/ 5 h 49"/>
                  <a:gd name="T16" fmla="*/ 62 w 62"/>
                  <a:gd name="T17" fmla="*/ 44 h 49"/>
                  <a:gd name="T18" fmla="*/ 5 w 62"/>
                  <a:gd name="T19" fmla="*/ 4 h 49"/>
                  <a:gd name="T20" fmla="*/ 4 w 62"/>
                  <a:gd name="T21" fmla="*/ 5 h 49"/>
                  <a:gd name="T22" fmla="*/ 4 w 62"/>
                  <a:gd name="T23" fmla="*/ 44 h 49"/>
                  <a:gd name="T24" fmla="*/ 5 w 62"/>
                  <a:gd name="T25" fmla="*/ 45 h 49"/>
                  <a:gd name="T26" fmla="*/ 57 w 62"/>
                  <a:gd name="T27" fmla="*/ 45 h 49"/>
                  <a:gd name="T28" fmla="*/ 58 w 62"/>
                  <a:gd name="T29" fmla="*/ 44 h 49"/>
                  <a:gd name="T30" fmla="*/ 58 w 62"/>
                  <a:gd name="T31" fmla="*/ 5 h 49"/>
                  <a:gd name="T32" fmla="*/ 57 w 62"/>
                  <a:gd name="T33" fmla="*/ 4 h 49"/>
                  <a:gd name="T34" fmla="*/ 5 w 62"/>
                  <a:gd name="T35" fmla="*/ 4 h 49"/>
                  <a:gd name="T36" fmla="*/ 15 w 62"/>
                  <a:gd name="T37" fmla="*/ 20 h 49"/>
                  <a:gd name="T38" fmla="*/ 9 w 62"/>
                  <a:gd name="T39" fmla="*/ 14 h 49"/>
                  <a:gd name="T40" fmla="*/ 15 w 62"/>
                  <a:gd name="T41" fmla="*/ 8 h 49"/>
                  <a:gd name="T42" fmla="*/ 21 w 62"/>
                  <a:gd name="T43" fmla="*/ 14 h 49"/>
                  <a:gd name="T44" fmla="*/ 15 w 62"/>
                  <a:gd name="T45" fmla="*/ 20 h 49"/>
                  <a:gd name="T46" fmla="*/ 54 w 62"/>
                  <a:gd name="T47" fmla="*/ 41 h 49"/>
                  <a:gd name="T48" fmla="*/ 9 w 62"/>
                  <a:gd name="T49" fmla="*/ 41 h 49"/>
                  <a:gd name="T50" fmla="*/ 9 w 62"/>
                  <a:gd name="T51" fmla="*/ 35 h 49"/>
                  <a:gd name="T52" fmla="*/ 19 w 62"/>
                  <a:gd name="T53" fmla="*/ 25 h 49"/>
                  <a:gd name="T54" fmla="*/ 24 w 62"/>
                  <a:gd name="T55" fmla="*/ 30 h 49"/>
                  <a:gd name="T56" fmla="*/ 41 w 62"/>
                  <a:gd name="T57" fmla="*/ 13 h 49"/>
                  <a:gd name="T58" fmla="*/ 54 w 62"/>
                  <a:gd name="T59" fmla="*/ 27 h 49"/>
                  <a:gd name="T60" fmla="*/ 54 w 62"/>
                  <a:gd name="T61"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9">
                    <a:moveTo>
                      <a:pt x="62" y="44"/>
                    </a:moveTo>
                    <a:cubicBezTo>
                      <a:pt x="62" y="47"/>
                      <a:pt x="60" y="49"/>
                      <a:pt x="57" y="49"/>
                    </a:cubicBezTo>
                    <a:cubicBezTo>
                      <a:pt x="5" y="49"/>
                      <a:pt x="5" y="49"/>
                      <a:pt x="5" y="49"/>
                    </a:cubicBezTo>
                    <a:cubicBezTo>
                      <a:pt x="3" y="49"/>
                      <a:pt x="0" y="47"/>
                      <a:pt x="0" y="44"/>
                    </a:cubicBezTo>
                    <a:cubicBezTo>
                      <a:pt x="0" y="5"/>
                      <a:pt x="0" y="5"/>
                      <a:pt x="0" y="5"/>
                    </a:cubicBezTo>
                    <a:cubicBezTo>
                      <a:pt x="0" y="2"/>
                      <a:pt x="3" y="0"/>
                      <a:pt x="5" y="0"/>
                    </a:cubicBezTo>
                    <a:cubicBezTo>
                      <a:pt x="57" y="0"/>
                      <a:pt x="57" y="0"/>
                      <a:pt x="57" y="0"/>
                    </a:cubicBezTo>
                    <a:cubicBezTo>
                      <a:pt x="60" y="0"/>
                      <a:pt x="62" y="2"/>
                      <a:pt x="62" y="5"/>
                    </a:cubicBezTo>
                    <a:lnTo>
                      <a:pt x="62" y="44"/>
                    </a:lnTo>
                    <a:close/>
                    <a:moveTo>
                      <a:pt x="5" y="4"/>
                    </a:moveTo>
                    <a:cubicBezTo>
                      <a:pt x="5" y="4"/>
                      <a:pt x="4" y="4"/>
                      <a:pt x="4" y="5"/>
                    </a:cubicBezTo>
                    <a:cubicBezTo>
                      <a:pt x="4" y="44"/>
                      <a:pt x="4" y="44"/>
                      <a:pt x="4" y="44"/>
                    </a:cubicBezTo>
                    <a:cubicBezTo>
                      <a:pt x="4" y="45"/>
                      <a:pt x="5" y="45"/>
                      <a:pt x="5" y="45"/>
                    </a:cubicBezTo>
                    <a:cubicBezTo>
                      <a:pt x="57" y="45"/>
                      <a:pt x="57" y="45"/>
                      <a:pt x="57" y="45"/>
                    </a:cubicBezTo>
                    <a:cubicBezTo>
                      <a:pt x="58" y="45"/>
                      <a:pt x="58" y="45"/>
                      <a:pt x="58" y="44"/>
                    </a:cubicBezTo>
                    <a:cubicBezTo>
                      <a:pt x="58" y="5"/>
                      <a:pt x="58" y="5"/>
                      <a:pt x="58" y="5"/>
                    </a:cubicBezTo>
                    <a:cubicBezTo>
                      <a:pt x="58" y="4"/>
                      <a:pt x="58" y="4"/>
                      <a:pt x="57" y="4"/>
                    </a:cubicBezTo>
                    <a:lnTo>
                      <a:pt x="5" y="4"/>
                    </a:lnTo>
                    <a:close/>
                    <a:moveTo>
                      <a:pt x="15" y="20"/>
                    </a:moveTo>
                    <a:cubicBezTo>
                      <a:pt x="11" y="20"/>
                      <a:pt x="9" y="18"/>
                      <a:pt x="9" y="14"/>
                    </a:cubicBezTo>
                    <a:cubicBezTo>
                      <a:pt x="9" y="11"/>
                      <a:pt x="11" y="8"/>
                      <a:pt x="15" y="8"/>
                    </a:cubicBezTo>
                    <a:cubicBezTo>
                      <a:pt x="18" y="8"/>
                      <a:pt x="21" y="11"/>
                      <a:pt x="21" y="14"/>
                    </a:cubicBezTo>
                    <a:cubicBezTo>
                      <a:pt x="21" y="18"/>
                      <a:pt x="18" y="20"/>
                      <a:pt x="15" y="20"/>
                    </a:cubicBezTo>
                    <a:close/>
                    <a:moveTo>
                      <a:pt x="54" y="41"/>
                    </a:moveTo>
                    <a:cubicBezTo>
                      <a:pt x="9" y="41"/>
                      <a:pt x="9" y="41"/>
                      <a:pt x="9" y="41"/>
                    </a:cubicBezTo>
                    <a:cubicBezTo>
                      <a:pt x="9" y="35"/>
                      <a:pt x="9" y="35"/>
                      <a:pt x="9" y="35"/>
                    </a:cubicBezTo>
                    <a:cubicBezTo>
                      <a:pt x="19" y="25"/>
                      <a:pt x="19" y="25"/>
                      <a:pt x="19" y="25"/>
                    </a:cubicBezTo>
                    <a:cubicBezTo>
                      <a:pt x="24" y="30"/>
                      <a:pt x="24" y="30"/>
                      <a:pt x="24" y="30"/>
                    </a:cubicBezTo>
                    <a:cubicBezTo>
                      <a:pt x="41" y="13"/>
                      <a:pt x="41" y="13"/>
                      <a:pt x="41" y="13"/>
                    </a:cubicBezTo>
                    <a:cubicBezTo>
                      <a:pt x="54" y="27"/>
                      <a:pt x="54" y="27"/>
                      <a:pt x="54" y="27"/>
                    </a:cubicBezTo>
                    <a:lnTo>
                      <a:pt x="5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7" name="Freeform 342"/>
              <p:cNvSpPr>
                <a:spLocks/>
              </p:cNvSpPr>
              <p:nvPr/>
            </p:nvSpPr>
            <p:spPr bwMode="auto">
              <a:xfrm>
                <a:off x="3829050" y="1857375"/>
                <a:ext cx="161925" cy="228600"/>
              </a:xfrm>
              <a:custGeom>
                <a:avLst/>
                <a:gdLst>
                  <a:gd name="T0" fmla="*/ 84 w 86"/>
                  <a:gd name="T1" fmla="*/ 33 h 122"/>
                  <a:gd name="T2" fmla="*/ 29 w 86"/>
                  <a:gd name="T3" fmla="*/ 4 h 122"/>
                  <a:gd name="T4" fmla="*/ 2 w 86"/>
                  <a:gd name="T5" fmla="*/ 15 h 122"/>
                  <a:gd name="T6" fmla="*/ 0 w 86"/>
                  <a:gd name="T7" fmla="*/ 21 h 122"/>
                  <a:gd name="T8" fmla="*/ 1 w 86"/>
                  <a:gd name="T9" fmla="*/ 85 h 122"/>
                  <a:gd name="T10" fmla="*/ 4 w 86"/>
                  <a:gd name="T11" fmla="*/ 89 h 122"/>
                  <a:gd name="T12" fmla="*/ 55 w 86"/>
                  <a:gd name="T13" fmla="*/ 121 h 122"/>
                  <a:gd name="T14" fmla="*/ 57 w 86"/>
                  <a:gd name="T15" fmla="*/ 122 h 122"/>
                  <a:gd name="T16" fmla="*/ 59 w 86"/>
                  <a:gd name="T17" fmla="*/ 121 h 122"/>
                  <a:gd name="T18" fmla="*/ 62 w 86"/>
                  <a:gd name="T19" fmla="*/ 118 h 122"/>
                  <a:gd name="T20" fmla="*/ 62 w 86"/>
                  <a:gd name="T21" fmla="*/ 50 h 122"/>
                  <a:gd name="T22" fmla="*/ 59 w 86"/>
                  <a:gd name="T23" fmla="*/ 47 h 122"/>
                  <a:gd name="T24" fmla="*/ 9 w 86"/>
                  <a:gd name="T25" fmla="*/ 19 h 122"/>
                  <a:gd name="T26" fmla="*/ 16 w 86"/>
                  <a:gd name="T27" fmla="*/ 13 h 122"/>
                  <a:gd name="T28" fmla="*/ 24 w 86"/>
                  <a:gd name="T29" fmla="*/ 12 h 122"/>
                  <a:gd name="T30" fmla="*/ 74 w 86"/>
                  <a:gd name="T31" fmla="*/ 39 h 122"/>
                  <a:gd name="T32" fmla="*/ 75 w 86"/>
                  <a:gd name="T33" fmla="*/ 41 h 122"/>
                  <a:gd name="T34" fmla="*/ 75 w 86"/>
                  <a:gd name="T35" fmla="*/ 105 h 122"/>
                  <a:gd name="T36" fmla="*/ 81 w 86"/>
                  <a:gd name="T37" fmla="*/ 109 h 122"/>
                  <a:gd name="T38" fmla="*/ 86 w 86"/>
                  <a:gd name="T39" fmla="*/ 105 h 122"/>
                  <a:gd name="T40" fmla="*/ 86 w 86"/>
                  <a:gd name="T41" fmla="*/ 36 h 122"/>
                  <a:gd name="T42" fmla="*/ 84 w 86"/>
                  <a:gd name="T43" fmla="*/ 3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122">
                    <a:moveTo>
                      <a:pt x="84" y="33"/>
                    </a:moveTo>
                    <a:cubicBezTo>
                      <a:pt x="29" y="4"/>
                      <a:pt x="29" y="4"/>
                      <a:pt x="29" y="4"/>
                    </a:cubicBezTo>
                    <a:cubicBezTo>
                      <a:pt x="21" y="0"/>
                      <a:pt x="6" y="8"/>
                      <a:pt x="2" y="15"/>
                    </a:cubicBezTo>
                    <a:cubicBezTo>
                      <a:pt x="0" y="18"/>
                      <a:pt x="0" y="20"/>
                      <a:pt x="0" y="21"/>
                    </a:cubicBezTo>
                    <a:cubicBezTo>
                      <a:pt x="1" y="85"/>
                      <a:pt x="1" y="85"/>
                      <a:pt x="1" y="85"/>
                    </a:cubicBezTo>
                    <a:cubicBezTo>
                      <a:pt x="1" y="87"/>
                      <a:pt x="3" y="89"/>
                      <a:pt x="4" y="89"/>
                    </a:cubicBezTo>
                    <a:cubicBezTo>
                      <a:pt x="7" y="91"/>
                      <a:pt x="54" y="120"/>
                      <a:pt x="55" y="121"/>
                    </a:cubicBezTo>
                    <a:cubicBezTo>
                      <a:pt x="56" y="122"/>
                      <a:pt x="56" y="122"/>
                      <a:pt x="57" y="122"/>
                    </a:cubicBezTo>
                    <a:cubicBezTo>
                      <a:pt x="58" y="122"/>
                      <a:pt x="59" y="122"/>
                      <a:pt x="59" y="121"/>
                    </a:cubicBezTo>
                    <a:cubicBezTo>
                      <a:pt x="61" y="121"/>
                      <a:pt x="62" y="119"/>
                      <a:pt x="62" y="118"/>
                    </a:cubicBezTo>
                    <a:cubicBezTo>
                      <a:pt x="62" y="50"/>
                      <a:pt x="62" y="50"/>
                      <a:pt x="62" y="50"/>
                    </a:cubicBezTo>
                    <a:cubicBezTo>
                      <a:pt x="62" y="49"/>
                      <a:pt x="61" y="48"/>
                      <a:pt x="59" y="47"/>
                    </a:cubicBezTo>
                    <a:cubicBezTo>
                      <a:pt x="9" y="19"/>
                      <a:pt x="9" y="19"/>
                      <a:pt x="9" y="19"/>
                    </a:cubicBezTo>
                    <a:cubicBezTo>
                      <a:pt x="10" y="18"/>
                      <a:pt x="12" y="16"/>
                      <a:pt x="16" y="13"/>
                    </a:cubicBezTo>
                    <a:cubicBezTo>
                      <a:pt x="20" y="11"/>
                      <a:pt x="24" y="12"/>
                      <a:pt x="24" y="12"/>
                    </a:cubicBezTo>
                    <a:cubicBezTo>
                      <a:pt x="24" y="12"/>
                      <a:pt x="73" y="38"/>
                      <a:pt x="74" y="39"/>
                    </a:cubicBezTo>
                    <a:cubicBezTo>
                      <a:pt x="75" y="40"/>
                      <a:pt x="75" y="40"/>
                      <a:pt x="75" y="41"/>
                    </a:cubicBezTo>
                    <a:cubicBezTo>
                      <a:pt x="75" y="42"/>
                      <a:pt x="75" y="105"/>
                      <a:pt x="75" y="105"/>
                    </a:cubicBezTo>
                    <a:cubicBezTo>
                      <a:pt x="75" y="108"/>
                      <a:pt x="79" y="109"/>
                      <a:pt x="81" y="109"/>
                    </a:cubicBezTo>
                    <a:cubicBezTo>
                      <a:pt x="83" y="109"/>
                      <a:pt x="86" y="107"/>
                      <a:pt x="86" y="105"/>
                    </a:cubicBezTo>
                    <a:cubicBezTo>
                      <a:pt x="86" y="36"/>
                      <a:pt x="86" y="36"/>
                      <a:pt x="86" y="36"/>
                    </a:cubicBezTo>
                    <a:cubicBezTo>
                      <a:pt x="86" y="35"/>
                      <a:pt x="85" y="33"/>
                      <a:pt x="84"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8" name="Freeform 351"/>
              <p:cNvSpPr>
                <a:spLocks noEditPoints="1"/>
              </p:cNvSpPr>
              <p:nvPr/>
            </p:nvSpPr>
            <p:spPr bwMode="auto">
              <a:xfrm>
                <a:off x="3657600" y="246062"/>
                <a:ext cx="333375" cy="382588"/>
              </a:xfrm>
              <a:custGeom>
                <a:avLst/>
                <a:gdLst>
                  <a:gd name="T0" fmla="*/ 167 w 177"/>
                  <a:gd name="T1" fmla="*/ 114 h 203"/>
                  <a:gd name="T2" fmla="*/ 175 w 177"/>
                  <a:gd name="T3" fmla="*/ 27 h 203"/>
                  <a:gd name="T4" fmla="*/ 175 w 177"/>
                  <a:gd name="T5" fmla="*/ 14 h 203"/>
                  <a:gd name="T6" fmla="*/ 102 w 177"/>
                  <a:gd name="T7" fmla="*/ 11 h 203"/>
                  <a:gd name="T8" fmla="*/ 88 w 177"/>
                  <a:gd name="T9" fmla="*/ 0 h 203"/>
                  <a:gd name="T10" fmla="*/ 74 w 177"/>
                  <a:gd name="T11" fmla="*/ 11 h 203"/>
                  <a:gd name="T12" fmla="*/ 3 w 177"/>
                  <a:gd name="T13" fmla="*/ 14 h 203"/>
                  <a:gd name="T14" fmla="*/ 2 w 177"/>
                  <a:gd name="T15" fmla="*/ 27 h 203"/>
                  <a:gd name="T16" fmla="*/ 10 w 177"/>
                  <a:gd name="T17" fmla="*/ 114 h 203"/>
                  <a:gd name="T18" fmla="*/ 0 w 177"/>
                  <a:gd name="T19" fmla="*/ 132 h 203"/>
                  <a:gd name="T20" fmla="*/ 19 w 177"/>
                  <a:gd name="T21" fmla="*/ 142 h 203"/>
                  <a:gd name="T22" fmla="*/ 81 w 177"/>
                  <a:gd name="T23" fmla="*/ 149 h 203"/>
                  <a:gd name="T24" fmla="*/ 51 w 177"/>
                  <a:gd name="T25" fmla="*/ 173 h 203"/>
                  <a:gd name="T26" fmla="*/ 55 w 177"/>
                  <a:gd name="T27" fmla="*/ 180 h 203"/>
                  <a:gd name="T28" fmla="*/ 81 w 177"/>
                  <a:gd name="T29" fmla="*/ 179 h 203"/>
                  <a:gd name="T30" fmla="*/ 83 w 177"/>
                  <a:gd name="T31" fmla="*/ 203 h 203"/>
                  <a:gd name="T32" fmla="*/ 91 w 177"/>
                  <a:gd name="T33" fmla="*/ 203 h 203"/>
                  <a:gd name="T34" fmla="*/ 94 w 177"/>
                  <a:gd name="T35" fmla="*/ 179 h 203"/>
                  <a:gd name="T36" fmla="*/ 120 w 177"/>
                  <a:gd name="T37" fmla="*/ 180 h 203"/>
                  <a:gd name="T38" fmla="*/ 124 w 177"/>
                  <a:gd name="T39" fmla="*/ 173 h 203"/>
                  <a:gd name="T40" fmla="*/ 94 w 177"/>
                  <a:gd name="T41" fmla="*/ 149 h 203"/>
                  <a:gd name="T42" fmla="*/ 159 w 177"/>
                  <a:gd name="T43" fmla="*/ 142 h 203"/>
                  <a:gd name="T44" fmla="*/ 177 w 177"/>
                  <a:gd name="T45" fmla="*/ 132 h 203"/>
                  <a:gd name="T46" fmla="*/ 154 w 177"/>
                  <a:gd name="T47" fmla="*/ 113 h 203"/>
                  <a:gd name="T48" fmla="*/ 31 w 177"/>
                  <a:gd name="T49" fmla="*/ 122 h 203"/>
                  <a:gd name="T50" fmla="*/ 22 w 177"/>
                  <a:gd name="T51" fmla="*/ 40 h 203"/>
                  <a:gd name="T52" fmla="*/ 146 w 177"/>
                  <a:gd name="T53" fmla="*/ 32 h 203"/>
                  <a:gd name="T54" fmla="*/ 154 w 177"/>
                  <a:gd name="T55" fmla="*/ 113 h 203"/>
                  <a:gd name="T56" fmla="*/ 103 w 177"/>
                  <a:gd name="T57" fmla="*/ 48 h 203"/>
                  <a:gd name="T58" fmla="*/ 93 w 177"/>
                  <a:gd name="T59" fmla="*/ 56 h 203"/>
                  <a:gd name="T60" fmla="*/ 102 w 177"/>
                  <a:gd name="T61" fmla="*/ 107 h 203"/>
                  <a:gd name="T62" fmla="*/ 111 w 177"/>
                  <a:gd name="T63" fmla="*/ 99 h 203"/>
                  <a:gd name="T64" fmla="*/ 138 w 177"/>
                  <a:gd name="T65" fmla="*/ 85 h 203"/>
                  <a:gd name="T66" fmla="*/ 129 w 177"/>
                  <a:gd name="T67" fmla="*/ 77 h 203"/>
                  <a:gd name="T68" fmla="*/ 120 w 177"/>
                  <a:gd name="T69" fmla="*/ 99 h 203"/>
                  <a:gd name="T70" fmla="*/ 130 w 177"/>
                  <a:gd name="T71" fmla="*/ 107 h 203"/>
                  <a:gd name="T72" fmla="*/ 138 w 177"/>
                  <a:gd name="T73" fmla="*/ 85 h 203"/>
                  <a:gd name="T74" fmla="*/ 49 w 177"/>
                  <a:gd name="T75" fmla="*/ 88 h 203"/>
                  <a:gd name="T76" fmla="*/ 39 w 177"/>
                  <a:gd name="T77" fmla="*/ 96 h 203"/>
                  <a:gd name="T78" fmla="*/ 48 w 177"/>
                  <a:gd name="T79" fmla="*/ 107 h 203"/>
                  <a:gd name="T80" fmla="*/ 57 w 177"/>
                  <a:gd name="T81" fmla="*/ 99 h 203"/>
                  <a:gd name="T82" fmla="*/ 84 w 177"/>
                  <a:gd name="T83" fmla="*/ 74 h 203"/>
                  <a:gd name="T84" fmla="*/ 75 w 177"/>
                  <a:gd name="T85" fmla="*/ 66 h 203"/>
                  <a:gd name="T86" fmla="*/ 66 w 177"/>
                  <a:gd name="T87" fmla="*/ 99 h 203"/>
                  <a:gd name="T88" fmla="*/ 76 w 177"/>
                  <a:gd name="T89" fmla="*/ 107 h 203"/>
                  <a:gd name="T90" fmla="*/ 84 w 177"/>
                  <a:gd name="T91" fmla="*/ 74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03">
                    <a:moveTo>
                      <a:pt x="175" y="126"/>
                    </a:moveTo>
                    <a:cubicBezTo>
                      <a:pt x="171" y="124"/>
                      <a:pt x="167" y="119"/>
                      <a:pt x="167" y="114"/>
                    </a:cubicBezTo>
                    <a:cubicBezTo>
                      <a:pt x="167" y="39"/>
                      <a:pt x="167" y="39"/>
                      <a:pt x="167" y="39"/>
                    </a:cubicBezTo>
                    <a:cubicBezTo>
                      <a:pt x="167" y="35"/>
                      <a:pt x="171" y="29"/>
                      <a:pt x="175" y="27"/>
                    </a:cubicBezTo>
                    <a:cubicBezTo>
                      <a:pt x="175" y="27"/>
                      <a:pt x="177" y="26"/>
                      <a:pt x="177" y="21"/>
                    </a:cubicBezTo>
                    <a:cubicBezTo>
                      <a:pt x="177" y="15"/>
                      <a:pt x="175" y="14"/>
                      <a:pt x="175" y="14"/>
                    </a:cubicBezTo>
                    <a:cubicBezTo>
                      <a:pt x="171" y="12"/>
                      <a:pt x="163" y="11"/>
                      <a:pt x="159" y="11"/>
                    </a:cubicBezTo>
                    <a:cubicBezTo>
                      <a:pt x="102" y="11"/>
                      <a:pt x="102" y="11"/>
                      <a:pt x="102" y="11"/>
                    </a:cubicBezTo>
                    <a:cubicBezTo>
                      <a:pt x="97" y="11"/>
                      <a:pt x="93" y="8"/>
                      <a:pt x="92" y="5"/>
                    </a:cubicBezTo>
                    <a:cubicBezTo>
                      <a:pt x="90" y="2"/>
                      <a:pt x="89" y="0"/>
                      <a:pt x="88" y="0"/>
                    </a:cubicBezTo>
                    <a:cubicBezTo>
                      <a:pt x="88" y="0"/>
                      <a:pt x="86" y="2"/>
                      <a:pt x="85" y="5"/>
                    </a:cubicBezTo>
                    <a:cubicBezTo>
                      <a:pt x="84" y="8"/>
                      <a:pt x="79" y="11"/>
                      <a:pt x="74" y="11"/>
                    </a:cubicBezTo>
                    <a:cubicBezTo>
                      <a:pt x="19" y="11"/>
                      <a:pt x="19" y="11"/>
                      <a:pt x="19" y="11"/>
                    </a:cubicBezTo>
                    <a:cubicBezTo>
                      <a:pt x="14" y="11"/>
                      <a:pt x="7" y="12"/>
                      <a:pt x="3" y="14"/>
                    </a:cubicBezTo>
                    <a:cubicBezTo>
                      <a:pt x="3" y="14"/>
                      <a:pt x="0" y="15"/>
                      <a:pt x="0" y="21"/>
                    </a:cubicBezTo>
                    <a:cubicBezTo>
                      <a:pt x="0" y="26"/>
                      <a:pt x="2" y="27"/>
                      <a:pt x="2" y="27"/>
                    </a:cubicBezTo>
                    <a:cubicBezTo>
                      <a:pt x="6" y="29"/>
                      <a:pt x="10" y="34"/>
                      <a:pt x="10" y="39"/>
                    </a:cubicBezTo>
                    <a:cubicBezTo>
                      <a:pt x="10" y="114"/>
                      <a:pt x="10" y="114"/>
                      <a:pt x="10" y="114"/>
                    </a:cubicBezTo>
                    <a:cubicBezTo>
                      <a:pt x="10" y="119"/>
                      <a:pt x="6" y="124"/>
                      <a:pt x="2" y="126"/>
                    </a:cubicBezTo>
                    <a:cubicBezTo>
                      <a:pt x="2" y="126"/>
                      <a:pt x="0" y="127"/>
                      <a:pt x="0" y="132"/>
                    </a:cubicBezTo>
                    <a:cubicBezTo>
                      <a:pt x="0" y="138"/>
                      <a:pt x="3" y="139"/>
                      <a:pt x="3" y="139"/>
                    </a:cubicBezTo>
                    <a:cubicBezTo>
                      <a:pt x="7" y="141"/>
                      <a:pt x="14" y="142"/>
                      <a:pt x="19" y="142"/>
                    </a:cubicBezTo>
                    <a:cubicBezTo>
                      <a:pt x="73" y="142"/>
                      <a:pt x="73" y="142"/>
                      <a:pt x="73" y="142"/>
                    </a:cubicBezTo>
                    <a:cubicBezTo>
                      <a:pt x="77" y="142"/>
                      <a:pt x="81" y="145"/>
                      <a:pt x="81" y="149"/>
                    </a:cubicBezTo>
                    <a:cubicBezTo>
                      <a:pt x="81" y="152"/>
                      <a:pt x="78" y="157"/>
                      <a:pt x="74" y="159"/>
                    </a:cubicBezTo>
                    <a:cubicBezTo>
                      <a:pt x="51" y="173"/>
                      <a:pt x="51" y="173"/>
                      <a:pt x="51" y="173"/>
                    </a:cubicBezTo>
                    <a:cubicBezTo>
                      <a:pt x="47" y="176"/>
                      <a:pt x="45" y="179"/>
                      <a:pt x="46" y="180"/>
                    </a:cubicBezTo>
                    <a:cubicBezTo>
                      <a:pt x="47" y="182"/>
                      <a:pt x="51" y="182"/>
                      <a:pt x="55" y="180"/>
                    </a:cubicBezTo>
                    <a:cubicBezTo>
                      <a:pt x="73" y="174"/>
                      <a:pt x="73" y="174"/>
                      <a:pt x="73" y="174"/>
                    </a:cubicBezTo>
                    <a:cubicBezTo>
                      <a:pt x="77" y="172"/>
                      <a:pt x="81" y="174"/>
                      <a:pt x="81" y="179"/>
                    </a:cubicBezTo>
                    <a:cubicBezTo>
                      <a:pt x="81" y="188"/>
                      <a:pt x="81" y="188"/>
                      <a:pt x="81" y="188"/>
                    </a:cubicBezTo>
                    <a:cubicBezTo>
                      <a:pt x="81" y="192"/>
                      <a:pt x="82" y="199"/>
                      <a:pt x="83" y="203"/>
                    </a:cubicBezTo>
                    <a:cubicBezTo>
                      <a:pt x="83" y="203"/>
                      <a:pt x="83" y="203"/>
                      <a:pt x="88" y="203"/>
                    </a:cubicBezTo>
                    <a:cubicBezTo>
                      <a:pt x="91" y="203"/>
                      <a:pt x="91" y="203"/>
                      <a:pt x="91" y="203"/>
                    </a:cubicBezTo>
                    <a:cubicBezTo>
                      <a:pt x="93" y="199"/>
                      <a:pt x="94" y="192"/>
                      <a:pt x="94" y="188"/>
                    </a:cubicBezTo>
                    <a:cubicBezTo>
                      <a:pt x="94" y="179"/>
                      <a:pt x="94" y="179"/>
                      <a:pt x="94" y="179"/>
                    </a:cubicBezTo>
                    <a:cubicBezTo>
                      <a:pt x="94" y="174"/>
                      <a:pt x="98" y="172"/>
                      <a:pt x="102" y="174"/>
                    </a:cubicBezTo>
                    <a:cubicBezTo>
                      <a:pt x="120" y="180"/>
                      <a:pt x="120" y="180"/>
                      <a:pt x="120" y="180"/>
                    </a:cubicBezTo>
                    <a:cubicBezTo>
                      <a:pt x="125" y="182"/>
                      <a:pt x="129" y="182"/>
                      <a:pt x="130" y="180"/>
                    </a:cubicBezTo>
                    <a:cubicBezTo>
                      <a:pt x="131" y="179"/>
                      <a:pt x="128" y="176"/>
                      <a:pt x="124" y="173"/>
                    </a:cubicBezTo>
                    <a:cubicBezTo>
                      <a:pt x="102" y="159"/>
                      <a:pt x="102" y="159"/>
                      <a:pt x="102" y="159"/>
                    </a:cubicBezTo>
                    <a:cubicBezTo>
                      <a:pt x="98" y="157"/>
                      <a:pt x="94" y="152"/>
                      <a:pt x="94" y="149"/>
                    </a:cubicBezTo>
                    <a:cubicBezTo>
                      <a:pt x="94" y="145"/>
                      <a:pt x="98" y="142"/>
                      <a:pt x="103" y="142"/>
                    </a:cubicBezTo>
                    <a:cubicBezTo>
                      <a:pt x="159" y="142"/>
                      <a:pt x="159" y="142"/>
                      <a:pt x="159" y="142"/>
                    </a:cubicBezTo>
                    <a:cubicBezTo>
                      <a:pt x="163" y="142"/>
                      <a:pt x="171" y="141"/>
                      <a:pt x="175" y="139"/>
                    </a:cubicBezTo>
                    <a:cubicBezTo>
                      <a:pt x="175" y="139"/>
                      <a:pt x="177" y="138"/>
                      <a:pt x="177" y="132"/>
                    </a:cubicBezTo>
                    <a:cubicBezTo>
                      <a:pt x="177" y="127"/>
                      <a:pt x="175" y="126"/>
                      <a:pt x="175" y="126"/>
                    </a:cubicBezTo>
                    <a:close/>
                    <a:moveTo>
                      <a:pt x="154" y="113"/>
                    </a:moveTo>
                    <a:cubicBezTo>
                      <a:pt x="154" y="118"/>
                      <a:pt x="151" y="122"/>
                      <a:pt x="146" y="122"/>
                    </a:cubicBezTo>
                    <a:cubicBezTo>
                      <a:pt x="31" y="122"/>
                      <a:pt x="31" y="122"/>
                      <a:pt x="31" y="122"/>
                    </a:cubicBezTo>
                    <a:cubicBezTo>
                      <a:pt x="26" y="122"/>
                      <a:pt x="22" y="118"/>
                      <a:pt x="22" y="113"/>
                    </a:cubicBezTo>
                    <a:cubicBezTo>
                      <a:pt x="22" y="40"/>
                      <a:pt x="22" y="40"/>
                      <a:pt x="22" y="40"/>
                    </a:cubicBezTo>
                    <a:cubicBezTo>
                      <a:pt x="22" y="35"/>
                      <a:pt x="26" y="32"/>
                      <a:pt x="31" y="32"/>
                    </a:cubicBezTo>
                    <a:cubicBezTo>
                      <a:pt x="146" y="32"/>
                      <a:pt x="146" y="32"/>
                      <a:pt x="146" y="32"/>
                    </a:cubicBezTo>
                    <a:cubicBezTo>
                      <a:pt x="151" y="32"/>
                      <a:pt x="154" y="35"/>
                      <a:pt x="154" y="40"/>
                    </a:cubicBezTo>
                    <a:lnTo>
                      <a:pt x="154" y="113"/>
                    </a:lnTo>
                    <a:close/>
                    <a:moveTo>
                      <a:pt x="111" y="56"/>
                    </a:moveTo>
                    <a:cubicBezTo>
                      <a:pt x="111" y="51"/>
                      <a:pt x="107" y="48"/>
                      <a:pt x="103" y="48"/>
                    </a:cubicBezTo>
                    <a:cubicBezTo>
                      <a:pt x="102" y="48"/>
                      <a:pt x="102" y="48"/>
                      <a:pt x="102" y="48"/>
                    </a:cubicBezTo>
                    <a:cubicBezTo>
                      <a:pt x="97" y="48"/>
                      <a:pt x="93" y="51"/>
                      <a:pt x="93" y="56"/>
                    </a:cubicBezTo>
                    <a:cubicBezTo>
                      <a:pt x="93" y="99"/>
                      <a:pt x="93" y="99"/>
                      <a:pt x="93" y="99"/>
                    </a:cubicBezTo>
                    <a:cubicBezTo>
                      <a:pt x="93" y="103"/>
                      <a:pt x="97" y="107"/>
                      <a:pt x="102" y="107"/>
                    </a:cubicBezTo>
                    <a:cubicBezTo>
                      <a:pt x="103" y="107"/>
                      <a:pt x="103" y="107"/>
                      <a:pt x="103" y="107"/>
                    </a:cubicBezTo>
                    <a:cubicBezTo>
                      <a:pt x="107" y="107"/>
                      <a:pt x="111" y="103"/>
                      <a:pt x="111" y="99"/>
                    </a:cubicBezTo>
                    <a:lnTo>
                      <a:pt x="111" y="56"/>
                    </a:lnTo>
                    <a:close/>
                    <a:moveTo>
                      <a:pt x="138" y="85"/>
                    </a:moveTo>
                    <a:cubicBezTo>
                      <a:pt x="138" y="80"/>
                      <a:pt x="134" y="77"/>
                      <a:pt x="130" y="77"/>
                    </a:cubicBezTo>
                    <a:cubicBezTo>
                      <a:pt x="129" y="77"/>
                      <a:pt x="129" y="77"/>
                      <a:pt x="129" y="77"/>
                    </a:cubicBezTo>
                    <a:cubicBezTo>
                      <a:pt x="124" y="77"/>
                      <a:pt x="120" y="80"/>
                      <a:pt x="120" y="85"/>
                    </a:cubicBezTo>
                    <a:cubicBezTo>
                      <a:pt x="120" y="99"/>
                      <a:pt x="120" y="99"/>
                      <a:pt x="120" y="99"/>
                    </a:cubicBezTo>
                    <a:cubicBezTo>
                      <a:pt x="120" y="103"/>
                      <a:pt x="124" y="107"/>
                      <a:pt x="129" y="107"/>
                    </a:cubicBezTo>
                    <a:cubicBezTo>
                      <a:pt x="130" y="107"/>
                      <a:pt x="130" y="107"/>
                      <a:pt x="130" y="107"/>
                    </a:cubicBezTo>
                    <a:cubicBezTo>
                      <a:pt x="134" y="107"/>
                      <a:pt x="138" y="103"/>
                      <a:pt x="138" y="99"/>
                    </a:cubicBezTo>
                    <a:lnTo>
                      <a:pt x="138" y="85"/>
                    </a:lnTo>
                    <a:close/>
                    <a:moveTo>
                      <a:pt x="57" y="96"/>
                    </a:moveTo>
                    <a:cubicBezTo>
                      <a:pt x="57" y="91"/>
                      <a:pt x="54" y="88"/>
                      <a:pt x="49" y="88"/>
                    </a:cubicBezTo>
                    <a:cubicBezTo>
                      <a:pt x="48" y="88"/>
                      <a:pt x="48" y="88"/>
                      <a:pt x="48" y="88"/>
                    </a:cubicBezTo>
                    <a:cubicBezTo>
                      <a:pt x="43" y="88"/>
                      <a:pt x="39" y="91"/>
                      <a:pt x="39" y="96"/>
                    </a:cubicBezTo>
                    <a:cubicBezTo>
                      <a:pt x="39" y="99"/>
                      <a:pt x="39" y="99"/>
                      <a:pt x="39" y="99"/>
                    </a:cubicBezTo>
                    <a:cubicBezTo>
                      <a:pt x="39" y="103"/>
                      <a:pt x="43" y="107"/>
                      <a:pt x="48" y="107"/>
                    </a:cubicBezTo>
                    <a:cubicBezTo>
                      <a:pt x="49" y="107"/>
                      <a:pt x="49" y="107"/>
                      <a:pt x="49" y="107"/>
                    </a:cubicBezTo>
                    <a:cubicBezTo>
                      <a:pt x="54" y="107"/>
                      <a:pt x="57" y="103"/>
                      <a:pt x="57" y="99"/>
                    </a:cubicBezTo>
                    <a:lnTo>
                      <a:pt x="57" y="96"/>
                    </a:lnTo>
                    <a:close/>
                    <a:moveTo>
                      <a:pt x="84" y="74"/>
                    </a:moveTo>
                    <a:cubicBezTo>
                      <a:pt x="84" y="69"/>
                      <a:pt x="81" y="66"/>
                      <a:pt x="76" y="66"/>
                    </a:cubicBezTo>
                    <a:cubicBezTo>
                      <a:pt x="75" y="66"/>
                      <a:pt x="75" y="66"/>
                      <a:pt x="75" y="66"/>
                    </a:cubicBezTo>
                    <a:cubicBezTo>
                      <a:pt x="70" y="66"/>
                      <a:pt x="66" y="69"/>
                      <a:pt x="66" y="74"/>
                    </a:cubicBezTo>
                    <a:cubicBezTo>
                      <a:pt x="66" y="99"/>
                      <a:pt x="66" y="99"/>
                      <a:pt x="66" y="99"/>
                    </a:cubicBezTo>
                    <a:cubicBezTo>
                      <a:pt x="66" y="103"/>
                      <a:pt x="70" y="107"/>
                      <a:pt x="75" y="107"/>
                    </a:cubicBezTo>
                    <a:cubicBezTo>
                      <a:pt x="76" y="107"/>
                      <a:pt x="76" y="107"/>
                      <a:pt x="76" y="107"/>
                    </a:cubicBezTo>
                    <a:cubicBezTo>
                      <a:pt x="81" y="107"/>
                      <a:pt x="84" y="103"/>
                      <a:pt x="84" y="99"/>
                    </a:cubicBezTo>
                    <a:lnTo>
                      <a:pt x="84"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59" name="Freeform 356"/>
              <p:cNvSpPr>
                <a:spLocks noEditPoints="1"/>
              </p:cNvSpPr>
              <p:nvPr/>
            </p:nvSpPr>
            <p:spPr bwMode="auto">
              <a:xfrm>
                <a:off x="5186363" y="346075"/>
                <a:ext cx="330200" cy="306388"/>
              </a:xfrm>
              <a:custGeom>
                <a:avLst/>
                <a:gdLst>
                  <a:gd name="T0" fmla="*/ 176 w 176"/>
                  <a:gd name="T1" fmla="*/ 132 h 163"/>
                  <a:gd name="T2" fmla="*/ 173 w 176"/>
                  <a:gd name="T3" fmla="*/ 136 h 163"/>
                  <a:gd name="T4" fmla="*/ 149 w 176"/>
                  <a:gd name="T5" fmla="*/ 136 h 163"/>
                  <a:gd name="T6" fmla="*/ 149 w 176"/>
                  <a:gd name="T7" fmla="*/ 153 h 163"/>
                  <a:gd name="T8" fmla="*/ 139 w 176"/>
                  <a:gd name="T9" fmla="*/ 163 h 163"/>
                  <a:gd name="T10" fmla="*/ 37 w 176"/>
                  <a:gd name="T11" fmla="*/ 163 h 163"/>
                  <a:gd name="T12" fmla="*/ 27 w 176"/>
                  <a:gd name="T13" fmla="*/ 153 h 163"/>
                  <a:gd name="T14" fmla="*/ 27 w 176"/>
                  <a:gd name="T15" fmla="*/ 136 h 163"/>
                  <a:gd name="T16" fmla="*/ 3 w 176"/>
                  <a:gd name="T17" fmla="*/ 136 h 163"/>
                  <a:gd name="T18" fmla="*/ 0 w 176"/>
                  <a:gd name="T19" fmla="*/ 132 h 163"/>
                  <a:gd name="T20" fmla="*/ 0 w 176"/>
                  <a:gd name="T21" fmla="*/ 88 h 163"/>
                  <a:gd name="T22" fmla="*/ 20 w 176"/>
                  <a:gd name="T23" fmla="*/ 68 h 163"/>
                  <a:gd name="T24" fmla="*/ 27 w 176"/>
                  <a:gd name="T25" fmla="*/ 68 h 163"/>
                  <a:gd name="T26" fmla="*/ 27 w 176"/>
                  <a:gd name="T27" fmla="*/ 10 h 163"/>
                  <a:gd name="T28" fmla="*/ 37 w 176"/>
                  <a:gd name="T29" fmla="*/ 0 h 163"/>
                  <a:gd name="T30" fmla="*/ 108 w 176"/>
                  <a:gd name="T31" fmla="*/ 0 h 163"/>
                  <a:gd name="T32" fmla="*/ 126 w 176"/>
                  <a:gd name="T33" fmla="*/ 7 h 163"/>
                  <a:gd name="T34" fmla="*/ 142 w 176"/>
                  <a:gd name="T35" fmla="*/ 23 h 163"/>
                  <a:gd name="T36" fmla="*/ 149 w 176"/>
                  <a:gd name="T37" fmla="*/ 41 h 163"/>
                  <a:gd name="T38" fmla="*/ 149 w 176"/>
                  <a:gd name="T39" fmla="*/ 68 h 163"/>
                  <a:gd name="T40" fmla="*/ 156 w 176"/>
                  <a:gd name="T41" fmla="*/ 68 h 163"/>
                  <a:gd name="T42" fmla="*/ 176 w 176"/>
                  <a:gd name="T43" fmla="*/ 88 h 163"/>
                  <a:gd name="T44" fmla="*/ 176 w 176"/>
                  <a:gd name="T45" fmla="*/ 132 h 163"/>
                  <a:gd name="T46" fmla="*/ 136 w 176"/>
                  <a:gd name="T47" fmla="*/ 81 h 163"/>
                  <a:gd name="T48" fmla="*/ 136 w 176"/>
                  <a:gd name="T49" fmla="*/ 41 h 163"/>
                  <a:gd name="T50" fmla="*/ 119 w 176"/>
                  <a:gd name="T51" fmla="*/ 41 h 163"/>
                  <a:gd name="T52" fmla="*/ 108 w 176"/>
                  <a:gd name="T53" fmla="*/ 31 h 163"/>
                  <a:gd name="T54" fmla="*/ 108 w 176"/>
                  <a:gd name="T55" fmla="*/ 14 h 163"/>
                  <a:gd name="T56" fmla="*/ 41 w 176"/>
                  <a:gd name="T57" fmla="*/ 14 h 163"/>
                  <a:gd name="T58" fmla="*/ 41 w 176"/>
                  <a:gd name="T59" fmla="*/ 81 h 163"/>
                  <a:gd name="T60" fmla="*/ 136 w 176"/>
                  <a:gd name="T61" fmla="*/ 81 h 163"/>
                  <a:gd name="T62" fmla="*/ 136 w 176"/>
                  <a:gd name="T63" fmla="*/ 149 h 163"/>
                  <a:gd name="T64" fmla="*/ 136 w 176"/>
                  <a:gd name="T65" fmla="*/ 122 h 163"/>
                  <a:gd name="T66" fmla="*/ 41 w 176"/>
                  <a:gd name="T67" fmla="*/ 122 h 163"/>
                  <a:gd name="T68" fmla="*/ 41 w 176"/>
                  <a:gd name="T69" fmla="*/ 149 h 163"/>
                  <a:gd name="T70" fmla="*/ 136 w 176"/>
                  <a:gd name="T71" fmla="*/ 149 h 163"/>
                  <a:gd name="T72" fmla="*/ 156 w 176"/>
                  <a:gd name="T73" fmla="*/ 81 h 163"/>
                  <a:gd name="T74" fmla="*/ 149 w 176"/>
                  <a:gd name="T75" fmla="*/ 88 h 163"/>
                  <a:gd name="T76" fmla="*/ 156 w 176"/>
                  <a:gd name="T77" fmla="*/ 95 h 163"/>
                  <a:gd name="T78" fmla="*/ 163 w 176"/>
                  <a:gd name="T79" fmla="*/ 88 h 163"/>
                  <a:gd name="T80" fmla="*/ 156 w 176"/>
                  <a:gd name="T81" fmla="*/ 8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63">
                    <a:moveTo>
                      <a:pt x="176" y="132"/>
                    </a:moveTo>
                    <a:cubicBezTo>
                      <a:pt x="176" y="134"/>
                      <a:pt x="175" y="136"/>
                      <a:pt x="173" y="136"/>
                    </a:cubicBezTo>
                    <a:cubicBezTo>
                      <a:pt x="149" y="136"/>
                      <a:pt x="149" y="136"/>
                      <a:pt x="149" y="136"/>
                    </a:cubicBezTo>
                    <a:cubicBezTo>
                      <a:pt x="149" y="153"/>
                      <a:pt x="149" y="153"/>
                      <a:pt x="149" y="153"/>
                    </a:cubicBezTo>
                    <a:cubicBezTo>
                      <a:pt x="149" y="158"/>
                      <a:pt x="145" y="163"/>
                      <a:pt x="139" y="163"/>
                    </a:cubicBezTo>
                    <a:cubicBezTo>
                      <a:pt x="37" y="163"/>
                      <a:pt x="37" y="163"/>
                      <a:pt x="37" y="163"/>
                    </a:cubicBezTo>
                    <a:cubicBezTo>
                      <a:pt x="32" y="163"/>
                      <a:pt x="27" y="158"/>
                      <a:pt x="27" y="153"/>
                    </a:cubicBezTo>
                    <a:cubicBezTo>
                      <a:pt x="27" y="136"/>
                      <a:pt x="27" y="136"/>
                      <a:pt x="27" y="136"/>
                    </a:cubicBezTo>
                    <a:cubicBezTo>
                      <a:pt x="3" y="136"/>
                      <a:pt x="3" y="136"/>
                      <a:pt x="3" y="136"/>
                    </a:cubicBezTo>
                    <a:cubicBezTo>
                      <a:pt x="1" y="136"/>
                      <a:pt x="0" y="134"/>
                      <a:pt x="0" y="132"/>
                    </a:cubicBezTo>
                    <a:cubicBezTo>
                      <a:pt x="0" y="88"/>
                      <a:pt x="0" y="88"/>
                      <a:pt x="0" y="88"/>
                    </a:cubicBezTo>
                    <a:cubicBezTo>
                      <a:pt x="0" y="77"/>
                      <a:pt x="9" y="68"/>
                      <a:pt x="20" y="68"/>
                    </a:cubicBezTo>
                    <a:cubicBezTo>
                      <a:pt x="27" y="68"/>
                      <a:pt x="27" y="68"/>
                      <a:pt x="27" y="68"/>
                    </a:cubicBezTo>
                    <a:cubicBezTo>
                      <a:pt x="27" y="10"/>
                      <a:pt x="27" y="10"/>
                      <a:pt x="27" y="10"/>
                    </a:cubicBezTo>
                    <a:cubicBezTo>
                      <a:pt x="27" y="5"/>
                      <a:pt x="32" y="0"/>
                      <a:pt x="37" y="0"/>
                    </a:cubicBezTo>
                    <a:cubicBezTo>
                      <a:pt x="108" y="0"/>
                      <a:pt x="108" y="0"/>
                      <a:pt x="108" y="0"/>
                    </a:cubicBezTo>
                    <a:cubicBezTo>
                      <a:pt x="114" y="0"/>
                      <a:pt x="122" y="3"/>
                      <a:pt x="126" y="7"/>
                    </a:cubicBezTo>
                    <a:cubicBezTo>
                      <a:pt x="142" y="23"/>
                      <a:pt x="142" y="23"/>
                      <a:pt x="142" y="23"/>
                    </a:cubicBezTo>
                    <a:cubicBezTo>
                      <a:pt x="146" y="27"/>
                      <a:pt x="149" y="35"/>
                      <a:pt x="149" y="41"/>
                    </a:cubicBezTo>
                    <a:cubicBezTo>
                      <a:pt x="149" y="68"/>
                      <a:pt x="149" y="68"/>
                      <a:pt x="149" y="68"/>
                    </a:cubicBezTo>
                    <a:cubicBezTo>
                      <a:pt x="156" y="68"/>
                      <a:pt x="156" y="68"/>
                      <a:pt x="156" y="68"/>
                    </a:cubicBezTo>
                    <a:cubicBezTo>
                      <a:pt x="167" y="68"/>
                      <a:pt x="176" y="77"/>
                      <a:pt x="176" y="88"/>
                    </a:cubicBezTo>
                    <a:lnTo>
                      <a:pt x="176" y="132"/>
                    </a:lnTo>
                    <a:close/>
                    <a:moveTo>
                      <a:pt x="136" y="81"/>
                    </a:moveTo>
                    <a:cubicBezTo>
                      <a:pt x="136" y="41"/>
                      <a:pt x="136" y="41"/>
                      <a:pt x="136" y="41"/>
                    </a:cubicBezTo>
                    <a:cubicBezTo>
                      <a:pt x="119" y="41"/>
                      <a:pt x="119" y="41"/>
                      <a:pt x="119" y="41"/>
                    </a:cubicBezTo>
                    <a:cubicBezTo>
                      <a:pt x="113" y="41"/>
                      <a:pt x="108" y="36"/>
                      <a:pt x="108" y="31"/>
                    </a:cubicBezTo>
                    <a:cubicBezTo>
                      <a:pt x="108" y="14"/>
                      <a:pt x="108" y="14"/>
                      <a:pt x="108" y="14"/>
                    </a:cubicBezTo>
                    <a:cubicBezTo>
                      <a:pt x="41" y="14"/>
                      <a:pt x="41" y="14"/>
                      <a:pt x="41" y="14"/>
                    </a:cubicBezTo>
                    <a:cubicBezTo>
                      <a:pt x="41" y="81"/>
                      <a:pt x="41" y="81"/>
                      <a:pt x="41" y="81"/>
                    </a:cubicBezTo>
                    <a:lnTo>
                      <a:pt x="136" y="81"/>
                    </a:lnTo>
                    <a:close/>
                    <a:moveTo>
                      <a:pt x="136" y="149"/>
                    </a:moveTo>
                    <a:cubicBezTo>
                      <a:pt x="136" y="122"/>
                      <a:pt x="136" y="122"/>
                      <a:pt x="136" y="122"/>
                    </a:cubicBezTo>
                    <a:cubicBezTo>
                      <a:pt x="41" y="122"/>
                      <a:pt x="41" y="122"/>
                      <a:pt x="41" y="122"/>
                    </a:cubicBezTo>
                    <a:cubicBezTo>
                      <a:pt x="41" y="149"/>
                      <a:pt x="41" y="149"/>
                      <a:pt x="41" y="149"/>
                    </a:cubicBezTo>
                    <a:lnTo>
                      <a:pt x="136" y="149"/>
                    </a:lnTo>
                    <a:close/>
                    <a:moveTo>
                      <a:pt x="156" y="81"/>
                    </a:moveTo>
                    <a:cubicBezTo>
                      <a:pt x="152" y="81"/>
                      <a:pt x="149" y="85"/>
                      <a:pt x="149" y="88"/>
                    </a:cubicBezTo>
                    <a:cubicBezTo>
                      <a:pt x="149" y="92"/>
                      <a:pt x="152" y="95"/>
                      <a:pt x="156" y="95"/>
                    </a:cubicBezTo>
                    <a:cubicBezTo>
                      <a:pt x="160" y="95"/>
                      <a:pt x="163" y="92"/>
                      <a:pt x="163" y="88"/>
                    </a:cubicBezTo>
                    <a:cubicBezTo>
                      <a:pt x="163" y="85"/>
                      <a:pt x="160" y="81"/>
                      <a:pt x="156"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60" name="Freeform 358"/>
              <p:cNvSpPr>
                <a:spLocks noEditPoints="1"/>
              </p:cNvSpPr>
              <p:nvPr/>
            </p:nvSpPr>
            <p:spPr bwMode="auto">
              <a:xfrm>
                <a:off x="3465513" y="1081087"/>
                <a:ext cx="193675" cy="168275"/>
              </a:xfrm>
              <a:custGeom>
                <a:avLst/>
                <a:gdLst>
                  <a:gd name="T0" fmla="*/ 103 w 103"/>
                  <a:gd name="T1" fmla="*/ 54 h 90"/>
                  <a:gd name="T2" fmla="*/ 100 w 103"/>
                  <a:gd name="T3" fmla="*/ 56 h 90"/>
                  <a:gd name="T4" fmla="*/ 94 w 103"/>
                  <a:gd name="T5" fmla="*/ 56 h 90"/>
                  <a:gd name="T6" fmla="*/ 94 w 103"/>
                  <a:gd name="T7" fmla="*/ 84 h 90"/>
                  <a:gd name="T8" fmla="*/ 88 w 103"/>
                  <a:gd name="T9" fmla="*/ 90 h 90"/>
                  <a:gd name="T10" fmla="*/ 15 w 103"/>
                  <a:gd name="T11" fmla="*/ 90 h 90"/>
                  <a:gd name="T12" fmla="*/ 9 w 103"/>
                  <a:gd name="T13" fmla="*/ 84 h 90"/>
                  <a:gd name="T14" fmla="*/ 9 w 103"/>
                  <a:gd name="T15" fmla="*/ 56 h 90"/>
                  <a:gd name="T16" fmla="*/ 2 w 103"/>
                  <a:gd name="T17" fmla="*/ 56 h 90"/>
                  <a:gd name="T18" fmla="*/ 0 w 103"/>
                  <a:gd name="T19" fmla="*/ 54 h 90"/>
                  <a:gd name="T20" fmla="*/ 0 w 103"/>
                  <a:gd name="T21" fmla="*/ 32 h 90"/>
                  <a:gd name="T22" fmla="*/ 2 w 103"/>
                  <a:gd name="T23" fmla="*/ 30 h 90"/>
                  <a:gd name="T24" fmla="*/ 32 w 103"/>
                  <a:gd name="T25" fmla="*/ 30 h 90"/>
                  <a:gd name="T26" fmla="*/ 17 w 103"/>
                  <a:gd name="T27" fmla="*/ 15 h 90"/>
                  <a:gd name="T28" fmla="*/ 32 w 103"/>
                  <a:gd name="T29" fmla="*/ 0 h 90"/>
                  <a:gd name="T30" fmla="*/ 43 w 103"/>
                  <a:gd name="T31" fmla="*/ 6 h 90"/>
                  <a:gd name="T32" fmla="*/ 51 w 103"/>
                  <a:gd name="T33" fmla="*/ 17 h 90"/>
                  <a:gd name="T34" fmla="*/ 60 w 103"/>
                  <a:gd name="T35" fmla="*/ 6 h 90"/>
                  <a:gd name="T36" fmla="*/ 71 w 103"/>
                  <a:gd name="T37" fmla="*/ 0 h 90"/>
                  <a:gd name="T38" fmla="*/ 86 w 103"/>
                  <a:gd name="T39" fmla="*/ 15 h 90"/>
                  <a:gd name="T40" fmla="*/ 71 w 103"/>
                  <a:gd name="T41" fmla="*/ 30 h 90"/>
                  <a:gd name="T42" fmla="*/ 100 w 103"/>
                  <a:gd name="T43" fmla="*/ 30 h 90"/>
                  <a:gd name="T44" fmla="*/ 103 w 103"/>
                  <a:gd name="T45" fmla="*/ 32 h 90"/>
                  <a:gd name="T46" fmla="*/ 103 w 103"/>
                  <a:gd name="T47" fmla="*/ 54 h 90"/>
                  <a:gd name="T48" fmla="*/ 45 w 103"/>
                  <a:gd name="T49" fmla="*/ 22 h 90"/>
                  <a:gd name="T50" fmla="*/ 36 w 103"/>
                  <a:gd name="T51" fmla="*/ 11 h 90"/>
                  <a:gd name="T52" fmla="*/ 32 w 103"/>
                  <a:gd name="T53" fmla="*/ 9 h 90"/>
                  <a:gd name="T54" fmla="*/ 25 w 103"/>
                  <a:gd name="T55" fmla="*/ 15 h 90"/>
                  <a:gd name="T56" fmla="*/ 32 w 103"/>
                  <a:gd name="T57" fmla="*/ 22 h 90"/>
                  <a:gd name="T58" fmla="*/ 45 w 103"/>
                  <a:gd name="T59" fmla="*/ 22 h 90"/>
                  <a:gd name="T60" fmla="*/ 62 w 103"/>
                  <a:gd name="T61" fmla="*/ 74 h 90"/>
                  <a:gd name="T62" fmla="*/ 62 w 103"/>
                  <a:gd name="T63" fmla="*/ 43 h 90"/>
                  <a:gd name="T64" fmla="*/ 62 w 103"/>
                  <a:gd name="T65" fmla="*/ 30 h 90"/>
                  <a:gd name="T66" fmla="*/ 41 w 103"/>
                  <a:gd name="T67" fmla="*/ 30 h 90"/>
                  <a:gd name="T68" fmla="*/ 41 w 103"/>
                  <a:gd name="T69" fmla="*/ 43 h 90"/>
                  <a:gd name="T70" fmla="*/ 41 w 103"/>
                  <a:gd name="T71" fmla="*/ 74 h 90"/>
                  <a:gd name="T72" fmla="*/ 41 w 103"/>
                  <a:gd name="T73" fmla="*/ 78 h 90"/>
                  <a:gd name="T74" fmla="*/ 45 w 103"/>
                  <a:gd name="T75" fmla="*/ 81 h 90"/>
                  <a:gd name="T76" fmla="*/ 58 w 103"/>
                  <a:gd name="T77" fmla="*/ 81 h 90"/>
                  <a:gd name="T78" fmla="*/ 62 w 103"/>
                  <a:gd name="T79" fmla="*/ 78 h 90"/>
                  <a:gd name="T80" fmla="*/ 62 w 103"/>
                  <a:gd name="T81" fmla="*/ 74 h 90"/>
                  <a:gd name="T82" fmla="*/ 71 w 103"/>
                  <a:gd name="T83" fmla="*/ 9 h 90"/>
                  <a:gd name="T84" fmla="*/ 67 w 103"/>
                  <a:gd name="T85" fmla="*/ 11 h 90"/>
                  <a:gd name="T86" fmla="*/ 58 w 103"/>
                  <a:gd name="T87" fmla="*/ 22 h 90"/>
                  <a:gd name="T88" fmla="*/ 71 w 103"/>
                  <a:gd name="T89" fmla="*/ 22 h 90"/>
                  <a:gd name="T90" fmla="*/ 78 w 103"/>
                  <a:gd name="T91" fmla="*/ 15 h 90"/>
                  <a:gd name="T92" fmla="*/ 71 w 103"/>
                  <a:gd name="T93"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90">
                    <a:moveTo>
                      <a:pt x="103" y="54"/>
                    </a:moveTo>
                    <a:cubicBezTo>
                      <a:pt x="103" y="55"/>
                      <a:pt x="102" y="56"/>
                      <a:pt x="100" y="56"/>
                    </a:cubicBezTo>
                    <a:cubicBezTo>
                      <a:pt x="94" y="56"/>
                      <a:pt x="94" y="56"/>
                      <a:pt x="94" y="56"/>
                    </a:cubicBezTo>
                    <a:cubicBezTo>
                      <a:pt x="94" y="84"/>
                      <a:pt x="94" y="84"/>
                      <a:pt x="94" y="84"/>
                    </a:cubicBezTo>
                    <a:cubicBezTo>
                      <a:pt x="94" y="87"/>
                      <a:pt x="91" y="90"/>
                      <a:pt x="88" y="90"/>
                    </a:cubicBezTo>
                    <a:cubicBezTo>
                      <a:pt x="15" y="90"/>
                      <a:pt x="15" y="90"/>
                      <a:pt x="15" y="90"/>
                    </a:cubicBezTo>
                    <a:cubicBezTo>
                      <a:pt x="12" y="90"/>
                      <a:pt x="9" y="87"/>
                      <a:pt x="9" y="84"/>
                    </a:cubicBezTo>
                    <a:cubicBezTo>
                      <a:pt x="9" y="56"/>
                      <a:pt x="9" y="56"/>
                      <a:pt x="9" y="56"/>
                    </a:cubicBezTo>
                    <a:cubicBezTo>
                      <a:pt x="2" y="56"/>
                      <a:pt x="2" y="56"/>
                      <a:pt x="2" y="56"/>
                    </a:cubicBezTo>
                    <a:cubicBezTo>
                      <a:pt x="1" y="56"/>
                      <a:pt x="0" y="55"/>
                      <a:pt x="0" y="54"/>
                    </a:cubicBezTo>
                    <a:cubicBezTo>
                      <a:pt x="0" y="32"/>
                      <a:pt x="0" y="32"/>
                      <a:pt x="0" y="32"/>
                    </a:cubicBezTo>
                    <a:cubicBezTo>
                      <a:pt x="0" y="31"/>
                      <a:pt x="1" y="30"/>
                      <a:pt x="2" y="30"/>
                    </a:cubicBezTo>
                    <a:cubicBezTo>
                      <a:pt x="32" y="30"/>
                      <a:pt x="32" y="30"/>
                      <a:pt x="32" y="30"/>
                    </a:cubicBezTo>
                    <a:cubicBezTo>
                      <a:pt x="23" y="30"/>
                      <a:pt x="17" y="24"/>
                      <a:pt x="17" y="15"/>
                    </a:cubicBezTo>
                    <a:cubicBezTo>
                      <a:pt x="17" y="7"/>
                      <a:pt x="23" y="0"/>
                      <a:pt x="32" y="0"/>
                    </a:cubicBezTo>
                    <a:cubicBezTo>
                      <a:pt x="36" y="0"/>
                      <a:pt x="40" y="2"/>
                      <a:pt x="43" y="6"/>
                    </a:cubicBezTo>
                    <a:cubicBezTo>
                      <a:pt x="51" y="17"/>
                      <a:pt x="51" y="17"/>
                      <a:pt x="51" y="17"/>
                    </a:cubicBezTo>
                    <a:cubicBezTo>
                      <a:pt x="60" y="6"/>
                      <a:pt x="60" y="6"/>
                      <a:pt x="60" y="6"/>
                    </a:cubicBezTo>
                    <a:cubicBezTo>
                      <a:pt x="63" y="2"/>
                      <a:pt x="67" y="0"/>
                      <a:pt x="71" y="0"/>
                    </a:cubicBezTo>
                    <a:cubicBezTo>
                      <a:pt x="79" y="0"/>
                      <a:pt x="86" y="7"/>
                      <a:pt x="86" y="15"/>
                    </a:cubicBezTo>
                    <a:cubicBezTo>
                      <a:pt x="86" y="24"/>
                      <a:pt x="79" y="30"/>
                      <a:pt x="71" y="30"/>
                    </a:cubicBezTo>
                    <a:cubicBezTo>
                      <a:pt x="100" y="30"/>
                      <a:pt x="100" y="30"/>
                      <a:pt x="100" y="30"/>
                    </a:cubicBezTo>
                    <a:cubicBezTo>
                      <a:pt x="102" y="30"/>
                      <a:pt x="103" y="31"/>
                      <a:pt x="103" y="32"/>
                    </a:cubicBezTo>
                    <a:lnTo>
                      <a:pt x="103" y="54"/>
                    </a:lnTo>
                    <a:close/>
                    <a:moveTo>
                      <a:pt x="45" y="22"/>
                    </a:moveTo>
                    <a:cubicBezTo>
                      <a:pt x="36" y="11"/>
                      <a:pt x="36" y="11"/>
                      <a:pt x="36" y="11"/>
                    </a:cubicBezTo>
                    <a:cubicBezTo>
                      <a:pt x="36" y="10"/>
                      <a:pt x="34" y="9"/>
                      <a:pt x="32" y="9"/>
                    </a:cubicBezTo>
                    <a:cubicBezTo>
                      <a:pt x="28" y="9"/>
                      <a:pt x="25" y="12"/>
                      <a:pt x="25" y="15"/>
                    </a:cubicBezTo>
                    <a:cubicBezTo>
                      <a:pt x="25" y="19"/>
                      <a:pt x="28" y="22"/>
                      <a:pt x="32" y="22"/>
                    </a:cubicBezTo>
                    <a:lnTo>
                      <a:pt x="45" y="22"/>
                    </a:lnTo>
                    <a:close/>
                    <a:moveTo>
                      <a:pt x="62" y="74"/>
                    </a:moveTo>
                    <a:cubicBezTo>
                      <a:pt x="62" y="43"/>
                      <a:pt x="62" y="43"/>
                      <a:pt x="62" y="43"/>
                    </a:cubicBezTo>
                    <a:cubicBezTo>
                      <a:pt x="62" y="30"/>
                      <a:pt x="62" y="30"/>
                      <a:pt x="62" y="30"/>
                    </a:cubicBezTo>
                    <a:cubicBezTo>
                      <a:pt x="41" y="30"/>
                      <a:pt x="41" y="30"/>
                      <a:pt x="41" y="30"/>
                    </a:cubicBezTo>
                    <a:cubicBezTo>
                      <a:pt x="41" y="43"/>
                      <a:pt x="41" y="43"/>
                      <a:pt x="41" y="43"/>
                    </a:cubicBezTo>
                    <a:cubicBezTo>
                      <a:pt x="41" y="74"/>
                      <a:pt x="41" y="74"/>
                      <a:pt x="41" y="74"/>
                    </a:cubicBezTo>
                    <a:cubicBezTo>
                      <a:pt x="41" y="78"/>
                      <a:pt x="41" y="78"/>
                      <a:pt x="41" y="78"/>
                    </a:cubicBezTo>
                    <a:cubicBezTo>
                      <a:pt x="41" y="80"/>
                      <a:pt x="43" y="81"/>
                      <a:pt x="45" y="81"/>
                    </a:cubicBezTo>
                    <a:cubicBezTo>
                      <a:pt x="58" y="81"/>
                      <a:pt x="58" y="81"/>
                      <a:pt x="58" y="81"/>
                    </a:cubicBezTo>
                    <a:cubicBezTo>
                      <a:pt x="60" y="81"/>
                      <a:pt x="62" y="80"/>
                      <a:pt x="62" y="78"/>
                    </a:cubicBezTo>
                    <a:lnTo>
                      <a:pt x="62" y="74"/>
                    </a:lnTo>
                    <a:close/>
                    <a:moveTo>
                      <a:pt x="71" y="9"/>
                    </a:moveTo>
                    <a:cubicBezTo>
                      <a:pt x="69" y="9"/>
                      <a:pt x="67" y="10"/>
                      <a:pt x="67" y="11"/>
                    </a:cubicBezTo>
                    <a:cubicBezTo>
                      <a:pt x="58" y="22"/>
                      <a:pt x="58" y="22"/>
                      <a:pt x="58" y="22"/>
                    </a:cubicBezTo>
                    <a:cubicBezTo>
                      <a:pt x="71" y="22"/>
                      <a:pt x="71" y="22"/>
                      <a:pt x="71" y="22"/>
                    </a:cubicBezTo>
                    <a:cubicBezTo>
                      <a:pt x="75" y="22"/>
                      <a:pt x="78" y="19"/>
                      <a:pt x="78" y="15"/>
                    </a:cubicBezTo>
                    <a:cubicBezTo>
                      <a:pt x="78" y="12"/>
                      <a:pt x="75" y="9"/>
                      <a:pt x="7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61" name="Freeform 361"/>
              <p:cNvSpPr>
                <a:spLocks noEditPoints="1"/>
              </p:cNvSpPr>
              <p:nvPr/>
            </p:nvSpPr>
            <p:spPr bwMode="auto">
              <a:xfrm>
                <a:off x="5233988" y="2338387"/>
                <a:ext cx="261938" cy="212725"/>
              </a:xfrm>
              <a:custGeom>
                <a:avLst/>
                <a:gdLst>
                  <a:gd name="T0" fmla="*/ 130 w 139"/>
                  <a:gd name="T1" fmla="*/ 99 h 113"/>
                  <a:gd name="T2" fmla="*/ 107 w 139"/>
                  <a:gd name="T3" fmla="*/ 84 h 113"/>
                  <a:gd name="T4" fmla="*/ 107 w 139"/>
                  <a:gd name="T5" fmla="*/ 14 h 113"/>
                  <a:gd name="T6" fmla="*/ 130 w 139"/>
                  <a:gd name="T7" fmla="*/ 29 h 113"/>
                  <a:gd name="T8" fmla="*/ 130 w 139"/>
                  <a:gd name="T9" fmla="*/ 99 h 113"/>
                  <a:gd name="T10" fmla="*/ 97 w 139"/>
                  <a:gd name="T11" fmla="*/ 84 h 113"/>
                  <a:gd name="T12" fmla="*/ 74 w 139"/>
                  <a:gd name="T13" fmla="*/ 99 h 113"/>
                  <a:gd name="T14" fmla="*/ 74 w 139"/>
                  <a:gd name="T15" fmla="*/ 29 h 113"/>
                  <a:gd name="T16" fmla="*/ 97 w 139"/>
                  <a:gd name="T17" fmla="*/ 14 h 113"/>
                  <a:gd name="T18" fmla="*/ 97 w 139"/>
                  <a:gd name="T19" fmla="*/ 84 h 113"/>
                  <a:gd name="T20" fmla="*/ 65 w 139"/>
                  <a:gd name="T21" fmla="*/ 99 h 113"/>
                  <a:gd name="T22" fmla="*/ 41 w 139"/>
                  <a:gd name="T23" fmla="*/ 84 h 113"/>
                  <a:gd name="T24" fmla="*/ 41 w 139"/>
                  <a:gd name="T25" fmla="*/ 14 h 113"/>
                  <a:gd name="T26" fmla="*/ 65 w 139"/>
                  <a:gd name="T27" fmla="*/ 29 h 113"/>
                  <a:gd name="T28" fmla="*/ 65 w 139"/>
                  <a:gd name="T29" fmla="*/ 99 h 113"/>
                  <a:gd name="T30" fmla="*/ 32 w 139"/>
                  <a:gd name="T31" fmla="*/ 84 h 113"/>
                  <a:gd name="T32" fmla="*/ 9 w 139"/>
                  <a:gd name="T33" fmla="*/ 99 h 113"/>
                  <a:gd name="T34" fmla="*/ 9 w 139"/>
                  <a:gd name="T35" fmla="*/ 29 h 113"/>
                  <a:gd name="T36" fmla="*/ 32 w 139"/>
                  <a:gd name="T37" fmla="*/ 14 h 113"/>
                  <a:gd name="T38" fmla="*/ 32 w 139"/>
                  <a:gd name="T39" fmla="*/ 84 h 113"/>
                  <a:gd name="T40" fmla="*/ 137 w 139"/>
                  <a:gd name="T41" fmla="*/ 22 h 113"/>
                  <a:gd name="T42" fmla="*/ 104 w 139"/>
                  <a:gd name="T43" fmla="*/ 1 h 113"/>
                  <a:gd name="T44" fmla="*/ 100 w 139"/>
                  <a:gd name="T45" fmla="*/ 1 h 113"/>
                  <a:gd name="T46" fmla="*/ 69 w 139"/>
                  <a:gd name="T47" fmla="*/ 20 h 113"/>
                  <a:gd name="T48" fmla="*/ 39 w 139"/>
                  <a:gd name="T49" fmla="*/ 1 h 113"/>
                  <a:gd name="T50" fmla="*/ 34 w 139"/>
                  <a:gd name="T51" fmla="*/ 1 h 113"/>
                  <a:gd name="T52" fmla="*/ 2 w 139"/>
                  <a:gd name="T53" fmla="*/ 22 h 113"/>
                  <a:gd name="T54" fmla="*/ 0 w 139"/>
                  <a:gd name="T55" fmla="*/ 26 h 113"/>
                  <a:gd name="T56" fmla="*/ 0 w 139"/>
                  <a:gd name="T57" fmla="*/ 108 h 113"/>
                  <a:gd name="T58" fmla="*/ 2 w 139"/>
                  <a:gd name="T59" fmla="*/ 112 h 113"/>
                  <a:gd name="T60" fmla="*/ 7 w 139"/>
                  <a:gd name="T61" fmla="*/ 112 h 113"/>
                  <a:gd name="T62" fmla="*/ 37 w 139"/>
                  <a:gd name="T63" fmla="*/ 93 h 113"/>
                  <a:gd name="T64" fmla="*/ 67 w 139"/>
                  <a:gd name="T65" fmla="*/ 112 h 113"/>
                  <a:gd name="T66" fmla="*/ 72 w 139"/>
                  <a:gd name="T67" fmla="*/ 112 h 113"/>
                  <a:gd name="T68" fmla="*/ 102 w 139"/>
                  <a:gd name="T69" fmla="*/ 93 h 113"/>
                  <a:gd name="T70" fmla="*/ 132 w 139"/>
                  <a:gd name="T71" fmla="*/ 112 h 113"/>
                  <a:gd name="T72" fmla="*/ 135 w 139"/>
                  <a:gd name="T73" fmla="*/ 112 h 113"/>
                  <a:gd name="T74" fmla="*/ 137 w 139"/>
                  <a:gd name="T75" fmla="*/ 112 h 113"/>
                  <a:gd name="T76" fmla="*/ 139 w 139"/>
                  <a:gd name="T77" fmla="*/ 108 h 113"/>
                  <a:gd name="T78" fmla="*/ 139 w 139"/>
                  <a:gd name="T79" fmla="*/ 26 h 113"/>
                  <a:gd name="T80" fmla="*/ 137 w 139"/>
                  <a:gd name="T81"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9" h="113">
                    <a:moveTo>
                      <a:pt x="130" y="99"/>
                    </a:moveTo>
                    <a:cubicBezTo>
                      <a:pt x="107" y="84"/>
                      <a:pt x="107" y="84"/>
                      <a:pt x="107" y="84"/>
                    </a:cubicBezTo>
                    <a:cubicBezTo>
                      <a:pt x="107" y="14"/>
                      <a:pt x="107" y="14"/>
                      <a:pt x="107" y="14"/>
                    </a:cubicBezTo>
                    <a:cubicBezTo>
                      <a:pt x="130" y="29"/>
                      <a:pt x="130" y="29"/>
                      <a:pt x="130" y="29"/>
                    </a:cubicBezTo>
                    <a:lnTo>
                      <a:pt x="130" y="99"/>
                    </a:lnTo>
                    <a:close/>
                    <a:moveTo>
                      <a:pt x="97" y="84"/>
                    </a:moveTo>
                    <a:cubicBezTo>
                      <a:pt x="74" y="99"/>
                      <a:pt x="74" y="99"/>
                      <a:pt x="74" y="99"/>
                    </a:cubicBezTo>
                    <a:cubicBezTo>
                      <a:pt x="74" y="29"/>
                      <a:pt x="74" y="29"/>
                      <a:pt x="74" y="29"/>
                    </a:cubicBezTo>
                    <a:cubicBezTo>
                      <a:pt x="97" y="14"/>
                      <a:pt x="97" y="14"/>
                      <a:pt x="97" y="14"/>
                    </a:cubicBezTo>
                    <a:lnTo>
                      <a:pt x="97" y="84"/>
                    </a:lnTo>
                    <a:close/>
                    <a:moveTo>
                      <a:pt x="65" y="99"/>
                    </a:moveTo>
                    <a:cubicBezTo>
                      <a:pt x="41" y="84"/>
                      <a:pt x="41" y="84"/>
                      <a:pt x="41" y="84"/>
                    </a:cubicBezTo>
                    <a:cubicBezTo>
                      <a:pt x="41" y="14"/>
                      <a:pt x="41" y="14"/>
                      <a:pt x="41" y="14"/>
                    </a:cubicBezTo>
                    <a:cubicBezTo>
                      <a:pt x="65" y="29"/>
                      <a:pt x="65" y="29"/>
                      <a:pt x="65" y="29"/>
                    </a:cubicBezTo>
                    <a:lnTo>
                      <a:pt x="65" y="99"/>
                    </a:lnTo>
                    <a:close/>
                    <a:moveTo>
                      <a:pt x="32" y="84"/>
                    </a:moveTo>
                    <a:cubicBezTo>
                      <a:pt x="9" y="99"/>
                      <a:pt x="9" y="99"/>
                      <a:pt x="9" y="99"/>
                    </a:cubicBezTo>
                    <a:cubicBezTo>
                      <a:pt x="9" y="29"/>
                      <a:pt x="9" y="29"/>
                      <a:pt x="9" y="29"/>
                    </a:cubicBezTo>
                    <a:cubicBezTo>
                      <a:pt x="32" y="14"/>
                      <a:pt x="32" y="14"/>
                      <a:pt x="32" y="14"/>
                    </a:cubicBezTo>
                    <a:lnTo>
                      <a:pt x="32" y="84"/>
                    </a:lnTo>
                    <a:close/>
                    <a:moveTo>
                      <a:pt x="137" y="22"/>
                    </a:moveTo>
                    <a:cubicBezTo>
                      <a:pt x="104" y="1"/>
                      <a:pt x="104" y="1"/>
                      <a:pt x="104" y="1"/>
                    </a:cubicBezTo>
                    <a:cubicBezTo>
                      <a:pt x="103" y="0"/>
                      <a:pt x="101" y="0"/>
                      <a:pt x="100" y="1"/>
                    </a:cubicBezTo>
                    <a:cubicBezTo>
                      <a:pt x="69" y="20"/>
                      <a:pt x="69" y="20"/>
                      <a:pt x="69" y="20"/>
                    </a:cubicBezTo>
                    <a:cubicBezTo>
                      <a:pt x="39" y="1"/>
                      <a:pt x="39" y="1"/>
                      <a:pt x="39" y="1"/>
                    </a:cubicBezTo>
                    <a:cubicBezTo>
                      <a:pt x="38" y="0"/>
                      <a:pt x="36" y="0"/>
                      <a:pt x="34" y="1"/>
                    </a:cubicBezTo>
                    <a:cubicBezTo>
                      <a:pt x="2" y="22"/>
                      <a:pt x="2" y="22"/>
                      <a:pt x="2" y="22"/>
                    </a:cubicBezTo>
                    <a:cubicBezTo>
                      <a:pt x="0" y="23"/>
                      <a:pt x="0" y="24"/>
                      <a:pt x="0" y="26"/>
                    </a:cubicBezTo>
                    <a:cubicBezTo>
                      <a:pt x="0" y="108"/>
                      <a:pt x="0" y="108"/>
                      <a:pt x="0" y="108"/>
                    </a:cubicBezTo>
                    <a:cubicBezTo>
                      <a:pt x="0" y="109"/>
                      <a:pt x="1" y="111"/>
                      <a:pt x="2" y="112"/>
                    </a:cubicBezTo>
                    <a:cubicBezTo>
                      <a:pt x="3" y="113"/>
                      <a:pt x="5" y="113"/>
                      <a:pt x="7" y="112"/>
                    </a:cubicBezTo>
                    <a:cubicBezTo>
                      <a:pt x="37" y="93"/>
                      <a:pt x="37" y="93"/>
                      <a:pt x="37" y="93"/>
                    </a:cubicBezTo>
                    <a:cubicBezTo>
                      <a:pt x="67" y="112"/>
                      <a:pt x="67" y="112"/>
                      <a:pt x="67" y="112"/>
                    </a:cubicBezTo>
                    <a:cubicBezTo>
                      <a:pt x="69" y="113"/>
                      <a:pt x="70" y="113"/>
                      <a:pt x="72" y="112"/>
                    </a:cubicBezTo>
                    <a:cubicBezTo>
                      <a:pt x="102" y="93"/>
                      <a:pt x="102" y="93"/>
                      <a:pt x="102" y="93"/>
                    </a:cubicBezTo>
                    <a:cubicBezTo>
                      <a:pt x="132" y="112"/>
                      <a:pt x="132" y="112"/>
                      <a:pt x="132" y="112"/>
                    </a:cubicBezTo>
                    <a:cubicBezTo>
                      <a:pt x="133" y="112"/>
                      <a:pt x="134" y="112"/>
                      <a:pt x="135" y="112"/>
                    </a:cubicBezTo>
                    <a:cubicBezTo>
                      <a:pt x="135" y="112"/>
                      <a:pt x="136" y="112"/>
                      <a:pt x="137" y="112"/>
                    </a:cubicBezTo>
                    <a:cubicBezTo>
                      <a:pt x="138" y="111"/>
                      <a:pt x="139" y="109"/>
                      <a:pt x="139" y="108"/>
                    </a:cubicBezTo>
                    <a:cubicBezTo>
                      <a:pt x="139" y="26"/>
                      <a:pt x="139" y="26"/>
                      <a:pt x="139" y="26"/>
                    </a:cubicBezTo>
                    <a:cubicBezTo>
                      <a:pt x="139" y="24"/>
                      <a:pt x="138" y="23"/>
                      <a:pt x="13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sp>
          <p:nvSpPr>
            <p:cNvPr id="456" name="Freeform 30"/>
            <p:cNvSpPr>
              <a:spLocks noEditPoints="1"/>
            </p:cNvSpPr>
            <p:nvPr/>
          </p:nvSpPr>
          <p:spPr bwMode="auto">
            <a:xfrm>
              <a:off x="3744385" y="1610784"/>
              <a:ext cx="190500" cy="146051"/>
            </a:xfrm>
            <a:custGeom>
              <a:avLst/>
              <a:gdLst>
                <a:gd name="T0" fmla="*/ 40 w 76"/>
                <a:gd name="T1" fmla="*/ 45 h 58"/>
                <a:gd name="T2" fmla="*/ 35 w 76"/>
                <a:gd name="T3" fmla="*/ 39 h 58"/>
                <a:gd name="T4" fmla="*/ 40 w 76"/>
                <a:gd name="T5" fmla="*/ 33 h 58"/>
                <a:gd name="T6" fmla="*/ 46 w 76"/>
                <a:gd name="T7" fmla="*/ 39 h 58"/>
                <a:gd name="T8" fmla="*/ 40 w 76"/>
                <a:gd name="T9" fmla="*/ 45 h 58"/>
                <a:gd name="T10" fmla="*/ 64 w 76"/>
                <a:gd name="T11" fmla="*/ 10 h 58"/>
                <a:gd name="T12" fmla="*/ 24 w 76"/>
                <a:gd name="T13" fmla="*/ 4 h 58"/>
                <a:gd name="T14" fmla="*/ 1 w 76"/>
                <a:gd name="T15" fmla="*/ 33 h 58"/>
                <a:gd name="T16" fmla="*/ 29 w 76"/>
                <a:gd name="T17" fmla="*/ 58 h 58"/>
                <a:gd name="T18" fmla="*/ 57 w 76"/>
                <a:gd name="T19" fmla="*/ 46 h 58"/>
                <a:gd name="T20" fmla="*/ 54 w 76"/>
                <a:gd name="T21" fmla="*/ 32 h 58"/>
                <a:gd name="T22" fmla="*/ 70 w 76"/>
                <a:gd name="T23" fmla="*/ 30 h 58"/>
                <a:gd name="T24" fmla="*/ 64 w 76"/>
                <a:gd name="T25"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58">
                  <a:moveTo>
                    <a:pt x="40" y="45"/>
                  </a:moveTo>
                  <a:cubicBezTo>
                    <a:pt x="37" y="45"/>
                    <a:pt x="35" y="42"/>
                    <a:pt x="35" y="39"/>
                  </a:cubicBezTo>
                  <a:cubicBezTo>
                    <a:pt x="35" y="36"/>
                    <a:pt x="37" y="33"/>
                    <a:pt x="40" y="33"/>
                  </a:cubicBezTo>
                  <a:cubicBezTo>
                    <a:pt x="43" y="33"/>
                    <a:pt x="46" y="36"/>
                    <a:pt x="46" y="39"/>
                  </a:cubicBezTo>
                  <a:cubicBezTo>
                    <a:pt x="46" y="42"/>
                    <a:pt x="43" y="45"/>
                    <a:pt x="40" y="45"/>
                  </a:cubicBezTo>
                  <a:close/>
                  <a:moveTo>
                    <a:pt x="64" y="10"/>
                  </a:moveTo>
                  <a:cubicBezTo>
                    <a:pt x="52" y="3"/>
                    <a:pt x="40" y="0"/>
                    <a:pt x="24" y="4"/>
                  </a:cubicBezTo>
                  <a:cubicBezTo>
                    <a:pt x="12" y="8"/>
                    <a:pt x="2" y="21"/>
                    <a:pt x="1" y="33"/>
                  </a:cubicBezTo>
                  <a:cubicBezTo>
                    <a:pt x="0" y="47"/>
                    <a:pt x="10" y="58"/>
                    <a:pt x="29" y="58"/>
                  </a:cubicBezTo>
                  <a:cubicBezTo>
                    <a:pt x="49" y="58"/>
                    <a:pt x="57" y="48"/>
                    <a:pt x="57" y="46"/>
                  </a:cubicBezTo>
                  <a:cubicBezTo>
                    <a:pt x="57" y="43"/>
                    <a:pt x="49" y="37"/>
                    <a:pt x="54" y="32"/>
                  </a:cubicBezTo>
                  <a:cubicBezTo>
                    <a:pt x="61" y="24"/>
                    <a:pt x="67" y="30"/>
                    <a:pt x="70" y="30"/>
                  </a:cubicBezTo>
                  <a:cubicBezTo>
                    <a:pt x="74" y="29"/>
                    <a:pt x="76" y="18"/>
                    <a:pt x="64"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7" name="Freeform 32"/>
            <p:cNvSpPr>
              <a:spLocks noEditPoints="1"/>
            </p:cNvSpPr>
            <p:nvPr/>
          </p:nvSpPr>
          <p:spPr bwMode="auto">
            <a:xfrm>
              <a:off x="4584702" y="2321984"/>
              <a:ext cx="226484" cy="203200"/>
            </a:xfrm>
            <a:custGeom>
              <a:avLst/>
              <a:gdLst>
                <a:gd name="T0" fmla="*/ 0 w 91"/>
                <a:gd name="T1" fmla="*/ 25 h 81"/>
                <a:gd name="T2" fmla="*/ 6 w 91"/>
                <a:gd name="T3" fmla="*/ 32 h 81"/>
                <a:gd name="T4" fmla="*/ 85 w 91"/>
                <a:gd name="T5" fmla="*/ 32 h 81"/>
                <a:gd name="T6" fmla="*/ 91 w 91"/>
                <a:gd name="T7" fmla="*/ 25 h 81"/>
                <a:gd name="T8" fmla="*/ 0 w 91"/>
                <a:gd name="T9" fmla="*/ 25 h 81"/>
                <a:gd name="T10" fmla="*/ 13 w 91"/>
                <a:gd name="T11" fmla="*/ 39 h 81"/>
                <a:gd name="T12" fmla="*/ 19 w 91"/>
                <a:gd name="T13" fmla="*/ 45 h 81"/>
                <a:gd name="T14" fmla="*/ 72 w 91"/>
                <a:gd name="T15" fmla="*/ 45 h 81"/>
                <a:gd name="T16" fmla="*/ 78 w 91"/>
                <a:gd name="T17" fmla="*/ 39 h 81"/>
                <a:gd name="T18" fmla="*/ 13 w 91"/>
                <a:gd name="T19" fmla="*/ 39 h 81"/>
                <a:gd name="T20" fmla="*/ 26 w 91"/>
                <a:gd name="T21" fmla="*/ 52 h 81"/>
                <a:gd name="T22" fmla="*/ 32 w 91"/>
                <a:gd name="T23" fmla="*/ 58 h 81"/>
                <a:gd name="T24" fmla="*/ 59 w 91"/>
                <a:gd name="T25" fmla="*/ 58 h 81"/>
                <a:gd name="T26" fmla="*/ 65 w 91"/>
                <a:gd name="T27" fmla="*/ 52 h 81"/>
                <a:gd name="T28" fmla="*/ 26 w 91"/>
                <a:gd name="T29" fmla="*/ 52 h 81"/>
                <a:gd name="T30" fmla="*/ 46 w 91"/>
                <a:gd name="T31" fmla="*/ 62 h 81"/>
                <a:gd name="T32" fmla="*/ 36 w 91"/>
                <a:gd name="T33" fmla="*/ 71 h 81"/>
                <a:gd name="T34" fmla="*/ 46 w 91"/>
                <a:gd name="T35" fmla="*/ 81 h 81"/>
                <a:gd name="T36" fmla="*/ 55 w 91"/>
                <a:gd name="T37" fmla="*/ 71 h 81"/>
                <a:gd name="T38" fmla="*/ 46 w 91"/>
                <a:gd name="T39" fmla="*/ 6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81">
                  <a:moveTo>
                    <a:pt x="0" y="25"/>
                  </a:moveTo>
                  <a:cubicBezTo>
                    <a:pt x="6" y="32"/>
                    <a:pt x="6" y="32"/>
                    <a:pt x="6" y="32"/>
                  </a:cubicBezTo>
                  <a:cubicBezTo>
                    <a:pt x="28" y="10"/>
                    <a:pt x="63" y="10"/>
                    <a:pt x="85" y="32"/>
                  </a:cubicBezTo>
                  <a:cubicBezTo>
                    <a:pt x="91" y="25"/>
                    <a:pt x="91" y="25"/>
                    <a:pt x="91" y="25"/>
                  </a:cubicBezTo>
                  <a:cubicBezTo>
                    <a:pt x="66" y="0"/>
                    <a:pt x="25" y="0"/>
                    <a:pt x="0" y="25"/>
                  </a:cubicBezTo>
                  <a:close/>
                  <a:moveTo>
                    <a:pt x="13" y="39"/>
                  </a:moveTo>
                  <a:cubicBezTo>
                    <a:pt x="19" y="45"/>
                    <a:pt x="19" y="45"/>
                    <a:pt x="19" y="45"/>
                  </a:cubicBezTo>
                  <a:cubicBezTo>
                    <a:pt x="34" y="31"/>
                    <a:pt x="57" y="31"/>
                    <a:pt x="72" y="45"/>
                  </a:cubicBezTo>
                  <a:cubicBezTo>
                    <a:pt x="78" y="39"/>
                    <a:pt x="78" y="39"/>
                    <a:pt x="78" y="39"/>
                  </a:cubicBezTo>
                  <a:cubicBezTo>
                    <a:pt x="60" y="20"/>
                    <a:pt x="31" y="20"/>
                    <a:pt x="13" y="39"/>
                  </a:cubicBezTo>
                  <a:close/>
                  <a:moveTo>
                    <a:pt x="26" y="52"/>
                  </a:moveTo>
                  <a:cubicBezTo>
                    <a:pt x="32" y="58"/>
                    <a:pt x="32" y="58"/>
                    <a:pt x="32" y="58"/>
                  </a:cubicBezTo>
                  <a:cubicBezTo>
                    <a:pt x="40" y="51"/>
                    <a:pt x="51" y="51"/>
                    <a:pt x="59" y="58"/>
                  </a:cubicBezTo>
                  <a:cubicBezTo>
                    <a:pt x="65" y="52"/>
                    <a:pt x="65" y="52"/>
                    <a:pt x="65" y="52"/>
                  </a:cubicBezTo>
                  <a:cubicBezTo>
                    <a:pt x="54" y="41"/>
                    <a:pt x="37" y="41"/>
                    <a:pt x="26" y="52"/>
                  </a:cubicBezTo>
                  <a:close/>
                  <a:moveTo>
                    <a:pt x="46" y="62"/>
                  </a:moveTo>
                  <a:cubicBezTo>
                    <a:pt x="40" y="62"/>
                    <a:pt x="36" y="66"/>
                    <a:pt x="36" y="71"/>
                  </a:cubicBezTo>
                  <a:cubicBezTo>
                    <a:pt x="36" y="77"/>
                    <a:pt x="40" y="81"/>
                    <a:pt x="46" y="81"/>
                  </a:cubicBezTo>
                  <a:cubicBezTo>
                    <a:pt x="51" y="81"/>
                    <a:pt x="55" y="77"/>
                    <a:pt x="55" y="71"/>
                  </a:cubicBezTo>
                  <a:cubicBezTo>
                    <a:pt x="55" y="66"/>
                    <a:pt x="51" y="62"/>
                    <a:pt x="46" y="6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8" name="Freeform 36"/>
            <p:cNvSpPr>
              <a:spLocks noEditPoints="1"/>
            </p:cNvSpPr>
            <p:nvPr/>
          </p:nvSpPr>
          <p:spPr bwMode="auto">
            <a:xfrm>
              <a:off x="4523317" y="-6350"/>
              <a:ext cx="349251" cy="349251"/>
            </a:xfrm>
            <a:custGeom>
              <a:avLst/>
              <a:gdLst>
                <a:gd name="T0" fmla="*/ 105 w 139"/>
                <a:gd name="T1" fmla="*/ 34 h 140"/>
                <a:gd name="T2" fmla="*/ 94 w 139"/>
                <a:gd name="T3" fmla="*/ 11 h 140"/>
                <a:gd name="T4" fmla="*/ 117 w 139"/>
                <a:gd name="T5" fmla="*/ 22 h 140"/>
                <a:gd name="T6" fmla="*/ 129 w 139"/>
                <a:gd name="T7" fmla="*/ 45 h 140"/>
                <a:gd name="T8" fmla="*/ 105 w 139"/>
                <a:gd name="T9" fmla="*/ 34 h 140"/>
                <a:gd name="T10" fmla="*/ 55 w 139"/>
                <a:gd name="T11" fmla="*/ 78 h 140"/>
                <a:gd name="T12" fmla="*/ 57 w 139"/>
                <a:gd name="T13" fmla="*/ 66 h 140"/>
                <a:gd name="T14" fmla="*/ 69 w 139"/>
                <a:gd name="T15" fmla="*/ 64 h 140"/>
                <a:gd name="T16" fmla="*/ 67 w 139"/>
                <a:gd name="T17" fmla="*/ 76 h 140"/>
                <a:gd name="T18" fmla="*/ 55 w 139"/>
                <a:gd name="T19" fmla="*/ 78 h 140"/>
                <a:gd name="T20" fmla="*/ 122 w 139"/>
                <a:gd name="T21" fmla="*/ 17 h 140"/>
                <a:gd name="T22" fmla="*/ 89 w 139"/>
                <a:gd name="T23" fmla="*/ 5 h 140"/>
                <a:gd name="T24" fmla="*/ 69 w 139"/>
                <a:gd name="T25" fmla="*/ 25 h 140"/>
                <a:gd name="T26" fmla="*/ 64 w 139"/>
                <a:gd name="T27" fmla="*/ 49 h 140"/>
                <a:gd name="T28" fmla="*/ 3 w 139"/>
                <a:gd name="T29" fmla="*/ 110 h 140"/>
                <a:gd name="T30" fmla="*/ 10 w 139"/>
                <a:gd name="T31" fmla="*/ 129 h 140"/>
                <a:gd name="T32" fmla="*/ 29 w 139"/>
                <a:gd name="T33" fmla="*/ 136 h 140"/>
                <a:gd name="T34" fmla="*/ 90 w 139"/>
                <a:gd name="T35" fmla="*/ 75 h 140"/>
                <a:gd name="T36" fmla="*/ 114 w 139"/>
                <a:gd name="T37" fmla="*/ 71 h 140"/>
                <a:gd name="T38" fmla="*/ 134 w 139"/>
                <a:gd name="T39" fmla="*/ 51 h 140"/>
                <a:gd name="T40" fmla="*/ 122 w 139"/>
                <a:gd name="T41" fmla="*/ 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40">
                  <a:moveTo>
                    <a:pt x="105" y="34"/>
                  </a:moveTo>
                  <a:cubicBezTo>
                    <a:pt x="96" y="24"/>
                    <a:pt x="93" y="12"/>
                    <a:pt x="94" y="11"/>
                  </a:cubicBezTo>
                  <a:cubicBezTo>
                    <a:pt x="95" y="10"/>
                    <a:pt x="107" y="13"/>
                    <a:pt x="117" y="22"/>
                  </a:cubicBezTo>
                  <a:cubicBezTo>
                    <a:pt x="126" y="32"/>
                    <a:pt x="129" y="44"/>
                    <a:pt x="129" y="45"/>
                  </a:cubicBezTo>
                  <a:cubicBezTo>
                    <a:pt x="128" y="46"/>
                    <a:pt x="115" y="44"/>
                    <a:pt x="105" y="34"/>
                  </a:cubicBezTo>
                  <a:close/>
                  <a:moveTo>
                    <a:pt x="55" y="78"/>
                  </a:moveTo>
                  <a:cubicBezTo>
                    <a:pt x="52" y="75"/>
                    <a:pt x="53" y="70"/>
                    <a:pt x="57" y="66"/>
                  </a:cubicBezTo>
                  <a:cubicBezTo>
                    <a:pt x="61" y="62"/>
                    <a:pt x="66" y="61"/>
                    <a:pt x="69" y="64"/>
                  </a:cubicBezTo>
                  <a:cubicBezTo>
                    <a:pt x="72" y="67"/>
                    <a:pt x="71" y="72"/>
                    <a:pt x="67" y="76"/>
                  </a:cubicBezTo>
                  <a:cubicBezTo>
                    <a:pt x="63" y="80"/>
                    <a:pt x="58" y="81"/>
                    <a:pt x="55" y="78"/>
                  </a:cubicBezTo>
                  <a:close/>
                  <a:moveTo>
                    <a:pt x="122" y="17"/>
                  </a:moveTo>
                  <a:cubicBezTo>
                    <a:pt x="109" y="5"/>
                    <a:pt x="94" y="0"/>
                    <a:pt x="89" y="5"/>
                  </a:cubicBezTo>
                  <a:cubicBezTo>
                    <a:pt x="69" y="25"/>
                    <a:pt x="69" y="25"/>
                    <a:pt x="69" y="25"/>
                  </a:cubicBezTo>
                  <a:cubicBezTo>
                    <a:pt x="66" y="29"/>
                    <a:pt x="63" y="39"/>
                    <a:pt x="64" y="49"/>
                  </a:cubicBezTo>
                  <a:cubicBezTo>
                    <a:pt x="3" y="110"/>
                    <a:pt x="3" y="110"/>
                    <a:pt x="3" y="110"/>
                  </a:cubicBezTo>
                  <a:cubicBezTo>
                    <a:pt x="0" y="113"/>
                    <a:pt x="3" y="122"/>
                    <a:pt x="10" y="129"/>
                  </a:cubicBezTo>
                  <a:cubicBezTo>
                    <a:pt x="17" y="137"/>
                    <a:pt x="26" y="140"/>
                    <a:pt x="29" y="136"/>
                  </a:cubicBezTo>
                  <a:cubicBezTo>
                    <a:pt x="90" y="75"/>
                    <a:pt x="90" y="75"/>
                    <a:pt x="90" y="75"/>
                  </a:cubicBezTo>
                  <a:cubicBezTo>
                    <a:pt x="101" y="76"/>
                    <a:pt x="111" y="74"/>
                    <a:pt x="114" y="71"/>
                  </a:cubicBezTo>
                  <a:cubicBezTo>
                    <a:pt x="134" y="51"/>
                    <a:pt x="134" y="51"/>
                    <a:pt x="134" y="51"/>
                  </a:cubicBezTo>
                  <a:cubicBezTo>
                    <a:pt x="139" y="46"/>
                    <a:pt x="134" y="30"/>
                    <a:pt x="122" y="1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59" name="Freeform 39"/>
            <p:cNvSpPr>
              <a:spLocks noEditPoints="1"/>
            </p:cNvSpPr>
            <p:nvPr/>
          </p:nvSpPr>
          <p:spPr bwMode="auto">
            <a:xfrm>
              <a:off x="6502402" y="3308351"/>
              <a:ext cx="194733" cy="86784"/>
            </a:xfrm>
            <a:custGeom>
              <a:avLst/>
              <a:gdLst>
                <a:gd name="T0" fmla="*/ 54 w 77"/>
                <a:gd name="T1" fmla="*/ 16 h 35"/>
                <a:gd name="T2" fmla="*/ 53 w 77"/>
                <a:gd name="T3" fmla="*/ 17 h 35"/>
                <a:gd name="T4" fmla="*/ 50 w 77"/>
                <a:gd name="T5" fmla="*/ 25 h 35"/>
                <a:gd name="T6" fmla="*/ 27 w 77"/>
                <a:gd name="T7" fmla="*/ 25 h 35"/>
                <a:gd name="T8" fmla="*/ 24 w 77"/>
                <a:gd name="T9" fmla="*/ 17 h 35"/>
                <a:gd name="T10" fmla="*/ 23 w 77"/>
                <a:gd name="T11" fmla="*/ 16 h 35"/>
                <a:gd name="T12" fmla="*/ 10 w 77"/>
                <a:gd name="T13" fmla="*/ 16 h 35"/>
                <a:gd name="T14" fmla="*/ 17 w 77"/>
                <a:gd name="T15" fmla="*/ 8 h 35"/>
                <a:gd name="T16" fmla="*/ 60 w 77"/>
                <a:gd name="T17" fmla="*/ 8 h 35"/>
                <a:gd name="T18" fmla="*/ 68 w 77"/>
                <a:gd name="T19" fmla="*/ 16 h 35"/>
                <a:gd name="T20" fmla="*/ 54 w 77"/>
                <a:gd name="T21" fmla="*/ 16 h 35"/>
                <a:gd name="T22" fmla="*/ 74 w 77"/>
                <a:gd name="T23" fmla="*/ 14 h 35"/>
                <a:gd name="T24" fmla="*/ 62 w 77"/>
                <a:gd name="T25" fmla="*/ 2 h 35"/>
                <a:gd name="T26" fmla="*/ 58 w 77"/>
                <a:gd name="T27" fmla="*/ 0 h 35"/>
                <a:gd name="T28" fmla="*/ 39 w 77"/>
                <a:gd name="T29" fmla="*/ 0 h 35"/>
                <a:gd name="T30" fmla="*/ 19 w 77"/>
                <a:gd name="T31" fmla="*/ 0 h 35"/>
                <a:gd name="T32" fmla="*/ 15 w 77"/>
                <a:gd name="T33" fmla="*/ 2 h 35"/>
                <a:gd name="T34" fmla="*/ 3 w 77"/>
                <a:gd name="T35" fmla="*/ 14 h 35"/>
                <a:gd name="T36" fmla="*/ 0 w 77"/>
                <a:gd name="T37" fmla="*/ 19 h 35"/>
                <a:gd name="T38" fmla="*/ 3 w 77"/>
                <a:gd name="T39" fmla="*/ 31 h 35"/>
                <a:gd name="T40" fmla="*/ 7 w 77"/>
                <a:gd name="T41" fmla="*/ 35 h 35"/>
                <a:gd name="T42" fmla="*/ 70 w 77"/>
                <a:gd name="T43" fmla="*/ 35 h 35"/>
                <a:gd name="T44" fmla="*/ 75 w 77"/>
                <a:gd name="T45" fmla="*/ 31 h 35"/>
                <a:gd name="T46" fmla="*/ 77 w 77"/>
                <a:gd name="T47" fmla="*/ 19 h 35"/>
                <a:gd name="T48" fmla="*/ 74 w 77"/>
                <a:gd name="T49" fmla="*/ 1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7" h="35">
                  <a:moveTo>
                    <a:pt x="54" y="16"/>
                  </a:moveTo>
                  <a:cubicBezTo>
                    <a:pt x="54" y="16"/>
                    <a:pt x="53" y="17"/>
                    <a:pt x="53" y="17"/>
                  </a:cubicBezTo>
                  <a:cubicBezTo>
                    <a:pt x="50" y="25"/>
                    <a:pt x="50" y="25"/>
                    <a:pt x="50" y="25"/>
                  </a:cubicBezTo>
                  <a:cubicBezTo>
                    <a:pt x="27" y="25"/>
                    <a:pt x="27" y="25"/>
                    <a:pt x="27" y="25"/>
                  </a:cubicBezTo>
                  <a:cubicBezTo>
                    <a:pt x="24" y="17"/>
                    <a:pt x="24" y="17"/>
                    <a:pt x="24" y="17"/>
                  </a:cubicBezTo>
                  <a:cubicBezTo>
                    <a:pt x="24" y="17"/>
                    <a:pt x="23" y="16"/>
                    <a:pt x="23" y="16"/>
                  </a:cubicBezTo>
                  <a:cubicBezTo>
                    <a:pt x="10" y="16"/>
                    <a:pt x="10" y="16"/>
                    <a:pt x="10" y="16"/>
                  </a:cubicBezTo>
                  <a:cubicBezTo>
                    <a:pt x="17" y="8"/>
                    <a:pt x="17" y="8"/>
                    <a:pt x="17" y="8"/>
                  </a:cubicBezTo>
                  <a:cubicBezTo>
                    <a:pt x="60" y="8"/>
                    <a:pt x="60" y="8"/>
                    <a:pt x="60" y="8"/>
                  </a:cubicBezTo>
                  <a:cubicBezTo>
                    <a:pt x="68" y="16"/>
                    <a:pt x="68" y="16"/>
                    <a:pt x="68" y="16"/>
                  </a:cubicBezTo>
                  <a:lnTo>
                    <a:pt x="54" y="16"/>
                  </a:lnTo>
                  <a:close/>
                  <a:moveTo>
                    <a:pt x="74" y="14"/>
                  </a:moveTo>
                  <a:cubicBezTo>
                    <a:pt x="73" y="12"/>
                    <a:pt x="66" y="5"/>
                    <a:pt x="62" y="2"/>
                  </a:cubicBezTo>
                  <a:cubicBezTo>
                    <a:pt x="61" y="1"/>
                    <a:pt x="60" y="0"/>
                    <a:pt x="58" y="0"/>
                  </a:cubicBezTo>
                  <a:cubicBezTo>
                    <a:pt x="57" y="0"/>
                    <a:pt x="39" y="0"/>
                    <a:pt x="39" y="0"/>
                  </a:cubicBezTo>
                  <a:cubicBezTo>
                    <a:pt x="39" y="0"/>
                    <a:pt x="20" y="0"/>
                    <a:pt x="19" y="0"/>
                  </a:cubicBezTo>
                  <a:cubicBezTo>
                    <a:pt x="17" y="0"/>
                    <a:pt x="16" y="1"/>
                    <a:pt x="15" y="2"/>
                  </a:cubicBezTo>
                  <a:cubicBezTo>
                    <a:pt x="12" y="5"/>
                    <a:pt x="4" y="12"/>
                    <a:pt x="3" y="14"/>
                  </a:cubicBezTo>
                  <a:cubicBezTo>
                    <a:pt x="1" y="16"/>
                    <a:pt x="0" y="17"/>
                    <a:pt x="0" y="19"/>
                  </a:cubicBezTo>
                  <a:cubicBezTo>
                    <a:pt x="3" y="31"/>
                    <a:pt x="3" y="31"/>
                    <a:pt x="3" y="31"/>
                  </a:cubicBezTo>
                  <a:cubicBezTo>
                    <a:pt x="3" y="33"/>
                    <a:pt x="5" y="35"/>
                    <a:pt x="7" y="35"/>
                  </a:cubicBezTo>
                  <a:cubicBezTo>
                    <a:pt x="70" y="35"/>
                    <a:pt x="70" y="35"/>
                    <a:pt x="70" y="35"/>
                  </a:cubicBezTo>
                  <a:cubicBezTo>
                    <a:pt x="72" y="35"/>
                    <a:pt x="74" y="33"/>
                    <a:pt x="75" y="31"/>
                  </a:cubicBezTo>
                  <a:cubicBezTo>
                    <a:pt x="77" y="19"/>
                    <a:pt x="77" y="19"/>
                    <a:pt x="77" y="19"/>
                  </a:cubicBezTo>
                  <a:cubicBezTo>
                    <a:pt x="77" y="17"/>
                    <a:pt x="76" y="16"/>
                    <a:pt x="74" y="1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0" name="Freeform 44"/>
            <p:cNvSpPr>
              <a:spLocks noEditPoints="1"/>
            </p:cNvSpPr>
            <p:nvPr/>
          </p:nvSpPr>
          <p:spPr bwMode="auto">
            <a:xfrm>
              <a:off x="9886951" y="-6349"/>
              <a:ext cx="234951" cy="218017"/>
            </a:xfrm>
            <a:custGeom>
              <a:avLst/>
              <a:gdLst>
                <a:gd name="T0" fmla="*/ 53 w 94"/>
                <a:gd name="T1" fmla="*/ 26 h 87"/>
                <a:gd name="T2" fmla="*/ 22 w 94"/>
                <a:gd name="T3" fmla="*/ 17 h 87"/>
                <a:gd name="T4" fmla="*/ 53 w 94"/>
                <a:gd name="T5" fmla="*/ 7 h 87"/>
                <a:gd name="T6" fmla="*/ 85 w 94"/>
                <a:gd name="T7" fmla="*/ 17 h 87"/>
                <a:gd name="T8" fmla="*/ 53 w 94"/>
                <a:gd name="T9" fmla="*/ 26 h 87"/>
                <a:gd name="T10" fmla="*/ 7 w 94"/>
                <a:gd name="T11" fmla="*/ 47 h 87"/>
                <a:gd name="T12" fmla="*/ 17 w 94"/>
                <a:gd name="T13" fmla="*/ 37 h 87"/>
                <a:gd name="T14" fmla="*/ 20 w 94"/>
                <a:gd name="T15" fmla="*/ 57 h 87"/>
                <a:gd name="T16" fmla="*/ 7 w 94"/>
                <a:gd name="T17" fmla="*/ 47 h 87"/>
                <a:gd name="T18" fmla="*/ 53 w 94"/>
                <a:gd name="T19" fmla="*/ 0 h 87"/>
                <a:gd name="T20" fmla="*/ 53 w 94"/>
                <a:gd name="T21" fmla="*/ 0 h 87"/>
                <a:gd name="T22" fmla="*/ 14 w 94"/>
                <a:gd name="T23" fmla="*/ 15 h 87"/>
                <a:gd name="T24" fmla="*/ 16 w 94"/>
                <a:gd name="T25" fmla="*/ 29 h 87"/>
                <a:gd name="T26" fmla="*/ 0 w 94"/>
                <a:gd name="T27" fmla="*/ 48 h 87"/>
                <a:gd name="T28" fmla="*/ 22 w 94"/>
                <a:gd name="T29" fmla="*/ 65 h 87"/>
                <a:gd name="T30" fmla="*/ 47 w 94"/>
                <a:gd name="T31" fmla="*/ 53 h 87"/>
                <a:gd name="T32" fmla="*/ 46 w 94"/>
                <a:gd name="T33" fmla="*/ 50 h 87"/>
                <a:gd name="T34" fmla="*/ 53 w 94"/>
                <a:gd name="T35" fmla="*/ 42 h 87"/>
                <a:gd name="T36" fmla="*/ 61 w 94"/>
                <a:gd name="T37" fmla="*/ 50 h 87"/>
                <a:gd name="T38" fmla="*/ 54 w 94"/>
                <a:gd name="T39" fmla="*/ 57 h 87"/>
                <a:gd name="T40" fmla="*/ 23 w 94"/>
                <a:gd name="T41" fmla="*/ 72 h 87"/>
                <a:gd name="T42" fmla="*/ 23 w 94"/>
                <a:gd name="T43" fmla="*/ 75 h 87"/>
                <a:gd name="T44" fmla="*/ 53 w 94"/>
                <a:gd name="T45" fmla="*/ 87 h 87"/>
                <a:gd name="T46" fmla="*/ 84 w 94"/>
                <a:gd name="T47" fmla="*/ 75 h 87"/>
                <a:gd name="T48" fmla="*/ 93 w 94"/>
                <a:gd name="T49" fmla="*/ 15 h 87"/>
                <a:gd name="T50" fmla="*/ 53 w 94"/>
                <a:gd name="T5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87">
                  <a:moveTo>
                    <a:pt x="53" y="26"/>
                  </a:moveTo>
                  <a:cubicBezTo>
                    <a:pt x="35" y="26"/>
                    <a:pt x="22" y="19"/>
                    <a:pt x="22" y="17"/>
                  </a:cubicBezTo>
                  <a:cubicBezTo>
                    <a:pt x="22" y="14"/>
                    <a:pt x="35" y="7"/>
                    <a:pt x="53" y="7"/>
                  </a:cubicBezTo>
                  <a:cubicBezTo>
                    <a:pt x="72" y="7"/>
                    <a:pt x="85" y="14"/>
                    <a:pt x="85" y="17"/>
                  </a:cubicBezTo>
                  <a:cubicBezTo>
                    <a:pt x="85" y="19"/>
                    <a:pt x="72" y="26"/>
                    <a:pt x="53" y="26"/>
                  </a:cubicBezTo>
                  <a:close/>
                  <a:moveTo>
                    <a:pt x="7" y="47"/>
                  </a:moveTo>
                  <a:cubicBezTo>
                    <a:pt x="7" y="44"/>
                    <a:pt x="10" y="40"/>
                    <a:pt x="17" y="37"/>
                  </a:cubicBezTo>
                  <a:cubicBezTo>
                    <a:pt x="18" y="43"/>
                    <a:pt x="19" y="51"/>
                    <a:pt x="20" y="57"/>
                  </a:cubicBezTo>
                  <a:cubicBezTo>
                    <a:pt x="12" y="56"/>
                    <a:pt x="8" y="51"/>
                    <a:pt x="7" y="47"/>
                  </a:cubicBezTo>
                  <a:close/>
                  <a:moveTo>
                    <a:pt x="53" y="0"/>
                  </a:moveTo>
                  <a:cubicBezTo>
                    <a:pt x="53" y="0"/>
                    <a:pt x="53" y="0"/>
                    <a:pt x="53" y="0"/>
                  </a:cubicBezTo>
                  <a:cubicBezTo>
                    <a:pt x="29" y="0"/>
                    <a:pt x="13" y="8"/>
                    <a:pt x="14" y="15"/>
                  </a:cubicBezTo>
                  <a:cubicBezTo>
                    <a:pt x="14" y="17"/>
                    <a:pt x="15" y="23"/>
                    <a:pt x="16" y="29"/>
                  </a:cubicBezTo>
                  <a:cubicBezTo>
                    <a:pt x="4" y="34"/>
                    <a:pt x="0" y="42"/>
                    <a:pt x="0" y="48"/>
                  </a:cubicBezTo>
                  <a:cubicBezTo>
                    <a:pt x="1" y="56"/>
                    <a:pt x="8" y="63"/>
                    <a:pt x="22" y="65"/>
                  </a:cubicBezTo>
                  <a:cubicBezTo>
                    <a:pt x="31" y="66"/>
                    <a:pt x="41" y="61"/>
                    <a:pt x="47" y="53"/>
                  </a:cubicBezTo>
                  <a:cubicBezTo>
                    <a:pt x="47" y="52"/>
                    <a:pt x="46" y="51"/>
                    <a:pt x="46" y="50"/>
                  </a:cubicBezTo>
                  <a:cubicBezTo>
                    <a:pt x="46" y="46"/>
                    <a:pt x="50" y="42"/>
                    <a:pt x="53" y="42"/>
                  </a:cubicBezTo>
                  <a:cubicBezTo>
                    <a:pt x="57" y="42"/>
                    <a:pt x="61" y="46"/>
                    <a:pt x="61" y="50"/>
                  </a:cubicBezTo>
                  <a:cubicBezTo>
                    <a:pt x="61" y="53"/>
                    <a:pt x="57" y="57"/>
                    <a:pt x="54" y="57"/>
                  </a:cubicBezTo>
                  <a:cubicBezTo>
                    <a:pt x="46" y="67"/>
                    <a:pt x="34" y="73"/>
                    <a:pt x="23" y="72"/>
                  </a:cubicBezTo>
                  <a:cubicBezTo>
                    <a:pt x="23" y="74"/>
                    <a:pt x="23" y="74"/>
                    <a:pt x="23" y="75"/>
                  </a:cubicBezTo>
                  <a:cubicBezTo>
                    <a:pt x="24" y="78"/>
                    <a:pt x="35" y="87"/>
                    <a:pt x="53" y="87"/>
                  </a:cubicBezTo>
                  <a:cubicBezTo>
                    <a:pt x="72" y="87"/>
                    <a:pt x="83" y="78"/>
                    <a:pt x="84" y="75"/>
                  </a:cubicBezTo>
                  <a:cubicBezTo>
                    <a:pt x="84" y="72"/>
                    <a:pt x="92" y="22"/>
                    <a:pt x="93" y="15"/>
                  </a:cubicBezTo>
                  <a:cubicBezTo>
                    <a:pt x="94" y="8"/>
                    <a:pt x="78" y="0"/>
                    <a:pt x="53"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1" name="Freeform 50"/>
            <p:cNvSpPr>
              <a:spLocks/>
            </p:cNvSpPr>
            <p:nvPr/>
          </p:nvSpPr>
          <p:spPr bwMode="auto">
            <a:xfrm>
              <a:off x="2167468" y="-4233"/>
              <a:ext cx="270933" cy="266700"/>
            </a:xfrm>
            <a:custGeom>
              <a:avLst/>
              <a:gdLst>
                <a:gd name="T0" fmla="*/ 105 w 108"/>
                <a:gd name="T1" fmla="*/ 38 h 107"/>
                <a:gd name="T2" fmla="*/ 81 w 108"/>
                <a:gd name="T3" fmla="*/ 62 h 107"/>
                <a:gd name="T4" fmla="*/ 90 w 108"/>
                <a:gd name="T5" fmla="*/ 71 h 107"/>
                <a:gd name="T6" fmla="*/ 80 w 108"/>
                <a:gd name="T7" fmla="*/ 80 h 107"/>
                <a:gd name="T8" fmla="*/ 33 w 108"/>
                <a:gd name="T9" fmla="*/ 85 h 107"/>
                <a:gd name="T10" fmla="*/ 11 w 108"/>
                <a:gd name="T11" fmla="*/ 107 h 107"/>
                <a:gd name="T12" fmla="*/ 0 w 108"/>
                <a:gd name="T13" fmla="*/ 107 h 107"/>
                <a:gd name="T14" fmla="*/ 0 w 108"/>
                <a:gd name="T15" fmla="*/ 96 h 107"/>
                <a:gd name="T16" fmla="*/ 22 w 108"/>
                <a:gd name="T17" fmla="*/ 75 h 107"/>
                <a:gd name="T18" fmla="*/ 27 w 108"/>
                <a:gd name="T19" fmla="*/ 27 h 107"/>
                <a:gd name="T20" fmla="*/ 36 w 108"/>
                <a:gd name="T21" fmla="*/ 18 h 107"/>
                <a:gd name="T22" fmla="*/ 45 w 108"/>
                <a:gd name="T23" fmla="*/ 27 h 107"/>
                <a:gd name="T24" fmla="*/ 69 w 108"/>
                <a:gd name="T25" fmla="*/ 3 h 107"/>
                <a:gd name="T26" fmla="*/ 80 w 108"/>
                <a:gd name="T27" fmla="*/ 3 h 107"/>
                <a:gd name="T28" fmla="*/ 80 w 108"/>
                <a:gd name="T29" fmla="*/ 13 h 107"/>
                <a:gd name="T30" fmla="*/ 56 w 108"/>
                <a:gd name="T31" fmla="*/ 37 h 107"/>
                <a:gd name="T32" fmla="*/ 70 w 108"/>
                <a:gd name="T33" fmla="*/ 51 h 107"/>
                <a:gd name="T34" fmla="*/ 94 w 108"/>
                <a:gd name="T35" fmla="*/ 27 h 107"/>
                <a:gd name="T36" fmla="*/ 105 w 108"/>
                <a:gd name="T37" fmla="*/ 27 h 107"/>
                <a:gd name="T38" fmla="*/ 105 w 108"/>
                <a:gd name="T39" fmla="*/ 3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107">
                  <a:moveTo>
                    <a:pt x="105" y="38"/>
                  </a:moveTo>
                  <a:cubicBezTo>
                    <a:pt x="81" y="62"/>
                    <a:pt x="81" y="62"/>
                    <a:pt x="81" y="62"/>
                  </a:cubicBezTo>
                  <a:cubicBezTo>
                    <a:pt x="90" y="71"/>
                    <a:pt x="90" y="71"/>
                    <a:pt x="90" y="71"/>
                  </a:cubicBezTo>
                  <a:cubicBezTo>
                    <a:pt x="80" y="80"/>
                    <a:pt x="80" y="80"/>
                    <a:pt x="80" y="80"/>
                  </a:cubicBezTo>
                  <a:cubicBezTo>
                    <a:pt x="67" y="93"/>
                    <a:pt x="47" y="95"/>
                    <a:pt x="33" y="85"/>
                  </a:cubicBezTo>
                  <a:cubicBezTo>
                    <a:pt x="11" y="107"/>
                    <a:pt x="11" y="107"/>
                    <a:pt x="11" y="107"/>
                  </a:cubicBezTo>
                  <a:cubicBezTo>
                    <a:pt x="0" y="107"/>
                    <a:pt x="0" y="107"/>
                    <a:pt x="0" y="107"/>
                  </a:cubicBezTo>
                  <a:cubicBezTo>
                    <a:pt x="0" y="96"/>
                    <a:pt x="0" y="96"/>
                    <a:pt x="0" y="96"/>
                  </a:cubicBezTo>
                  <a:cubicBezTo>
                    <a:pt x="22" y="75"/>
                    <a:pt x="22" y="75"/>
                    <a:pt x="22" y="75"/>
                  </a:cubicBezTo>
                  <a:cubicBezTo>
                    <a:pt x="12" y="60"/>
                    <a:pt x="14" y="40"/>
                    <a:pt x="27" y="27"/>
                  </a:cubicBezTo>
                  <a:cubicBezTo>
                    <a:pt x="36" y="18"/>
                    <a:pt x="36" y="18"/>
                    <a:pt x="36" y="18"/>
                  </a:cubicBezTo>
                  <a:cubicBezTo>
                    <a:pt x="45" y="27"/>
                    <a:pt x="45" y="27"/>
                    <a:pt x="45" y="27"/>
                  </a:cubicBezTo>
                  <a:cubicBezTo>
                    <a:pt x="69" y="3"/>
                    <a:pt x="69" y="3"/>
                    <a:pt x="69" y="3"/>
                  </a:cubicBezTo>
                  <a:cubicBezTo>
                    <a:pt x="72" y="0"/>
                    <a:pt x="77" y="0"/>
                    <a:pt x="80" y="3"/>
                  </a:cubicBezTo>
                  <a:cubicBezTo>
                    <a:pt x="83" y="6"/>
                    <a:pt x="83" y="11"/>
                    <a:pt x="80" y="13"/>
                  </a:cubicBezTo>
                  <a:cubicBezTo>
                    <a:pt x="56" y="37"/>
                    <a:pt x="56" y="37"/>
                    <a:pt x="56" y="37"/>
                  </a:cubicBezTo>
                  <a:cubicBezTo>
                    <a:pt x="70" y="51"/>
                    <a:pt x="70" y="51"/>
                    <a:pt x="70" y="51"/>
                  </a:cubicBezTo>
                  <a:cubicBezTo>
                    <a:pt x="94" y="27"/>
                    <a:pt x="94" y="27"/>
                    <a:pt x="94" y="27"/>
                  </a:cubicBezTo>
                  <a:cubicBezTo>
                    <a:pt x="97" y="24"/>
                    <a:pt x="102" y="24"/>
                    <a:pt x="105" y="27"/>
                  </a:cubicBezTo>
                  <a:cubicBezTo>
                    <a:pt x="108" y="30"/>
                    <a:pt x="108" y="35"/>
                    <a:pt x="105" y="3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2" name="Freeform 57"/>
            <p:cNvSpPr>
              <a:spLocks noEditPoints="1"/>
            </p:cNvSpPr>
            <p:nvPr/>
          </p:nvSpPr>
          <p:spPr bwMode="auto">
            <a:xfrm>
              <a:off x="6195484" y="2476500"/>
              <a:ext cx="177800" cy="152400"/>
            </a:xfrm>
            <a:custGeom>
              <a:avLst/>
              <a:gdLst>
                <a:gd name="T0" fmla="*/ 71 w 71"/>
                <a:gd name="T1" fmla="*/ 56 h 61"/>
                <a:gd name="T2" fmla="*/ 66 w 71"/>
                <a:gd name="T3" fmla="*/ 61 h 61"/>
                <a:gd name="T4" fmla="*/ 5 w 71"/>
                <a:gd name="T5" fmla="*/ 61 h 61"/>
                <a:gd name="T6" fmla="*/ 0 w 71"/>
                <a:gd name="T7" fmla="*/ 56 h 61"/>
                <a:gd name="T8" fmla="*/ 0 w 71"/>
                <a:gd name="T9" fmla="*/ 5 h 61"/>
                <a:gd name="T10" fmla="*/ 5 w 71"/>
                <a:gd name="T11" fmla="*/ 0 h 61"/>
                <a:gd name="T12" fmla="*/ 66 w 71"/>
                <a:gd name="T13" fmla="*/ 0 h 61"/>
                <a:gd name="T14" fmla="*/ 71 w 71"/>
                <a:gd name="T15" fmla="*/ 5 h 61"/>
                <a:gd name="T16" fmla="*/ 71 w 71"/>
                <a:gd name="T17" fmla="*/ 56 h 61"/>
                <a:gd name="T18" fmla="*/ 66 w 71"/>
                <a:gd name="T19" fmla="*/ 15 h 61"/>
                <a:gd name="T20" fmla="*/ 66 w 71"/>
                <a:gd name="T21" fmla="*/ 11 h 61"/>
                <a:gd name="T22" fmla="*/ 66 w 71"/>
                <a:gd name="T23" fmla="*/ 5 h 61"/>
                <a:gd name="T24" fmla="*/ 33 w 71"/>
                <a:gd name="T25" fmla="*/ 5 h 61"/>
                <a:gd name="T26" fmla="*/ 31 w 71"/>
                <a:gd name="T27" fmla="*/ 10 h 61"/>
                <a:gd name="T28" fmla="*/ 5 w 71"/>
                <a:gd name="T29" fmla="*/ 10 h 61"/>
                <a:gd name="T30" fmla="*/ 5 w 71"/>
                <a:gd name="T31" fmla="*/ 15 h 61"/>
                <a:gd name="T32" fmla="*/ 66 w 71"/>
                <a:gd name="T33" fmla="*/ 15 h 61"/>
                <a:gd name="T34" fmla="*/ 66 w 71"/>
                <a:gd name="T35" fmla="*/ 56 h 61"/>
                <a:gd name="T36" fmla="*/ 66 w 71"/>
                <a:gd name="T37" fmla="*/ 51 h 61"/>
                <a:gd name="T38" fmla="*/ 5 w 71"/>
                <a:gd name="T39" fmla="*/ 51 h 61"/>
                <a:gd name="T40" fmla="*/ 5 w 71"/>
                <a:gd name="T41" fmla="*/ 56 h 61"/>
                <a:gd name="T42" fmla="*/ 66 w 71"/>
                <a:gd name="T43" fmla="*/ 56 h 61"/>
                <a:gd name="T44" fmla="*/ 25 w 71"/>
                <a:gd name="T45" fmla="*/ 8 h 61"/>
                <a:gd name="T46" fmla="*/ 25 w 71"/>
                <a:gd name="T47" fmla="*/ 3 h 61"/>
                <a:gd name="T48" fmla="*/ 10 w 71"/>
                <a:gd name="T49" fmla="*/ 3 h 61"/>
                <a:gd name="T50" fmla="*/ 10 w 71"/>
                <a:gd name="T51" fmla="*/ 8 h 61"/>
                <a:gd name="T52" fmla="*/ 25 w 71"/>
                <a:gd name="T53" fmla="*/ 8 h 61"/>
                <a:gd name="T54" fmla="*/ 35 w 71"/>
                <a:gd name="T55" fmla="*/ 18 h 61"/>
                <a:gd name="T56" fmla="*/ 20 w 71"/>
                <a:gd name="T57" fmla="*/ 33 h 61"/>
                <a:gd name="T58" fmla="*/ 35 w 71"/>
                <a:gd name="T59" fmla="*/ 48 h 61"/>
                <a:gd name="T60" fmla="*/ 50 w 71"/>
                <a:gd name="T61" fmla="*/ 33 h 61"/>
                <a:gd name="T62" fmla="*/ 35 w 71"/>
                <a:gd name="T63" fmla="*/ 18 h 61"/>
                <a:gd name="T64" fmla="*/ 35 w 71"/>
                <a:gd name="T65" fmla="*/ 43 h 61"/>
                <a:gd name="T66" fmla="*/ 25 w 71"/>
                <a:gd name="T67" fmla="*/ 33 h 61"/>
                <a:gd name="T68" fmla="*/ 35 w 71"/>
                <a:gd name="T69" fmla="*/ 23 h 61"/>
                <a:gd name="T70" fmla="*/ 45 w 71"/>
                <a:gd name="T71" fmla="*/ 33 h 61"/>
                <a:gd name="T72" fmla="*/ 35 w 71"/>
                <a:gd name="T73" fmla="*/ 43 h 61"/>
                <a:gd name="T74" fmla="*/ 35 w 71"/>
                <a:gd name="T75" fmla="*/ 27 h 61"/>
                <a:gd name="T76" fmla="*/ 29 w 71"/>
                <a:gd name="T77" fmla="*/ 33 h 61"/>
                <a:gd name="T78" fmla="*/ 30 w 71"/>
                <a:gd name="T79" fmla="*/ 34 h 61"/>
                <a:gd name="T80" fmla="*/ 32 w 71"/>
                <a:gd name="T81" fmla="*/ 33 h 61"/>
                <a:gd name="T82" fmla="*/ 35 w 71"/>
                <a:gd name="T83" fmla="*/ 29 h 61"/>
                <a:gd name="T84" fmla="*/ 37 w 71"/>
                <a:gd name="T85" fmla="*/ 28 h 61"/>
                <a:gd name="T86" fmla="*/ 35 w 71"/>
                <a:gd name="T87"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1" h="61">
                  <a:moveTo>
                    <a:pt x="71" y="56"/>
                  </a:moveTo>
                  <a:cubicBezTo>
                    <a:pt x="71" y="58"/>
                    <a:pt x="68" y="61"/>
                    <a:pt x="66" y="61"/>
                  </a:cubicBezTo>
                  <a:cubicBezTo>
                    <a:pt x="5" y="61"/>
                    <a:pt x="5" y="61"/>
                    <a:pt x="5" y="61"/>
                  </a:cubicBezTo>
                  <a:cubicBezTo>
                    <a:pt x="2" y="61"/>
                    <a:pt x="0" y="58"/>
                    <a:pt x="0" y="56"/>
                  </a:cubicBezTo>
                  <a:cubicBezTo>
                    <a:pt x="0" y="5"/>
                    <a:pt x="0" y="5"/>
                    <a:pt x="0" y="5"/>
                  </a:cubicBezTo>
                  <a:cubicBezTo>
                    <a:pt x="0" y="3"/>
                    <a:pt x="2" y="0"/>
                    <a:pt x="5" y="0"/>
                  </a:cubicBezTo>
                  <a:cubicBezTo>
                    <a:pt x="66" y="0"/>
                    <a:pt x="66" y="0"/>
                    <a:pt x="66" y="0"/>
                  </a:cubicBezTo>
                  <a:cubicBezTo>
                    <a:pt x="68" y="0"/>
                    <a:pt x="71" y="3"/>
                    <a:pt x="71" y="5"/>
                  </a:cubicBezTo>
                  <a:lnTo>
                    <a:pt x="71" y="56"/>
                  </a:lnTo>
                  <a:close/>
                  <a:moveTo>
                    <a:pt x="66" y="15"/>
                  </a:moveTo>
                  <a:cubicBezTo>
                    <a:pt x="66" y="11"/>
                    <a:pt x="66" y="11"/>
                    <a:pt x="66" y="11"/>
                  </a:cubicBezTo>
                  <a:cubicBezTo>
                    <a:pt x="66" y="5"/>
                    <a:pt x="66" y="5"/>
                    <a:pt x="66" y="5"/>
                  </a:cubicBezTo>
                  <a:cubicBezTo>
                    <a:pt x="33" y="5"/>
                    <a:pt x="33" y="5"/>
                    <a:pt x="33" y="5"/>
                  </a:cubicBezTo>
                  <a:cubicBezTo>
                    <a:pt x="31" y="10"/>
                    <a:pt x="31" y="10"/>
                    <a:pt x="31" y="10"/>
                  </a:cubicBezTo>
                  <a:cubicBezTo>
                    <a:pt x="5" y="10"/>
                    <a:pt x="5" y="10"/>
                    <a:pt x="5" y="10"/>
                  </a:cubicBezTo>
                  <a:cubicBezTo>
                    <a:pt x="5" y="15"/>
                    <a:pt x="5" y="15"/>
                    <a:pt x="5" y="15"/>
                  </a:cubicBezTo>
                  <a:lnTo>
                    <a:pt x="66" y="15"/>
                  </a:lnTo>
                  <a:close/>
                  <a:moveTo>
                    <a:pt x="66" y="56"/>
                  </a:moveTo>
                  <a:cubicBezTo>
                    <a:pt x="66" y="51"/>
                    <a:pt x="66" y="51"/>
                    <a:pt x="66" y="51"/>
                  </a:cubicBezTo>
                  <a:cubicBezTo>
                    <a:pt x="5" y="51"/>
                    <a:pt x="5" y="51"/>
                    <a:pt x="5" y="51"/>
                  </a:cubicBezTo>
                  <a:cubicBezTo>
                    <a:pt x="5" y="56"/>
                    <a:pt x="5" y="56"/>
                    <a:pt x="5" y="56"/>
                  </a:cubicBezTo>
                  <a:lnTo>
                    <a:pt x="66" y="56"/>
                  </a:lnTo>
                  <a:close/>
                  <a:moveTo>
                    <a:pt x="25" y="8"/>
                  </a:moveTo>
                  <a:cubicBezTo>
                    <a:pt x="25" y="3"/>
                    <a:pt x="25" y="3"/>
                    <a:pt x="25" y="3"/>
                  </a:cubicBezTo>
                  <a:cubicBezTo>
                    <a:pt x="10" y="3"/>
                    <a:pt x="10" y="3"/>
                    <a:pt x="10" y="3"/>
                  </a:cubicBezTo>
                  <a:cubicBezTo>
                    <a:pt x="10" y="8"/>
                    <a:pt x="10" y="8"/>
                    <a:pt x="10" y="8"/>
                  </a:cubicBezTo>
                  <a:lnTo>
                    <a:pt x="25" y="8"/>
                  </a:lnTo>
                  <a:close/>
                  <a:moveTo>
                    <a:pt x="35" y="18"/>
                  </a:moveTo>
                  <a:cubicBezTo>
                    <a:pt x="27" y="18"/>
                    <a:pt x="20" y="25"/>
                    <a:pt x="20" y="33"/>
                  </a:cubicBezTo>
                  <a:cubicBezTo>
                    <a:pt x="20" y="41"/>
                    <a:pt x="27" y="48"/>
                    <a:pt x="35" y="48"/>
                  </a:cubicBezTo>
                  <a:cubicBezTo>
                    <a:pt x="44" y="48"/>
                    <a:pt x="50" y="41"/>
                    <a:pt x="50" y="33"/>
                  </a:cubicBezTo>
                  <a:cubicBezTo>
                    <a:pt x="50" y="25"/>
                    <a:pt x="44" y="18"/>
                    <a:pt x="35" y="18"/>
                  </a:cubicBezTo>
                  <a:close/>
                  <a:moveTo>
                    <a:pt x="35" y="43"/>
                  </a:moveTo>
                  <a:cubicBezTo>
                    <a:pt x="30" y="43"/>
                    <a:pt x="25" y="39"/>
                    <a:pt x="25" y="33"/>
                  </a:cubicBezTo>
                  <a:cubicBezTo>
                    <a:pt x="25" y="28"/>
                    <a:pt x="30" y="23"/>
                    <a:pt x="35" y="23"/>
                  </a:cubicBezTo>
                  <a:cubicBezTo>
                    <a:pt x="41" y="23"/>
                    <a:pt x="45" y="28"/>
                    <a:pt x="45" y="33"/>
                  </a:cubicBezTo>
                  <a:cubicBezTo>
                    <a:pt x="45" y="39"/>
                    <a:pt x="41" y="43"/>
                    <a:pt x="35" y="43"/>
                  </a:cubicBezTo>
                  <a:close/>
                  <a:moveTo>
                    <a:pt x="35" y="27"/>
                  </a:moveTo>
                  <a:cubicBezTo>
                    <a:pt x="32" y="27"/>
                    <a:pt x="29" y="30"/>
                    <a:pt x="29" y="33"/>
                  </a:cubicBezTo>
                  <a:cubicBezTo>
                    <a:pt x="29" y="34"/>
                    <a:pt x="30" y="34"/>
                    <a:pt x="30" y="34"/>
                  </a:cubicBezTo>
                  <a:cubicBezTo>
                    <a:pt x="31" y="34"/>
                    <a:pt x="32" y="34"/>
                    <a:pt x="32" y="33"/>
                  </a:cubicBezTo>
                  <a:cubicBezTo>
                    <a:pt x="32" y="31"/>
                    <a:pt x="33" y="29"/>
                    <a:pt x="35" y="29"/>
                  </a:cubicBezTo>
                  <a:cubicBezTo>
                    <a:pt x="36" y="29"/>
                    <a:pt x="37" y="29"/>
                    <a:pt x="37" y="28"/>
                  </a:cubicBezTo>
                  <a:cubicBezTo>
                    <a:pt x="37" y="27"/>
                    <a:pt x="36" y="27"/>
                    <a:pt x="35" y="2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3" name="Freeform 58"/>
            <p:cNvSpPr>
              <a:spLocks noEditPoints="1"/>
            </p:cNvSpPr>
            <p:nvPr/>
          </p:nvSpPr>
          <p:spPr bwMode="auto">
            <a:xfrm>
              <a:off x="7653868" y="6351"/>
              <a:ext cx="262467" cy="262467"/>
            </a:xfrm>
            <a:custGeom>
              <a:avLst/>
              <a:gdLst>
                <a:gd name="T0" fmla="*/ 105 w 105"/>
                <a:gd name="T1" fmla="*/ 100 h 105"/>
                <a:gd name="T2" fmla="*/ 99 w 105"/>
                <a:gd name="T3" fmla="*/ 105 h 105"/>
                <a:gd name="T4" fmla="*/ 43 w 105"/>
                <a:gd name="T5" fmla="*/ 105 h 105"/>
                <a:gd name="T6" fmla="*/ 37 w 105"/>
                <a:gd name="T7" fmla="*/ 100 h 105"/>
                <a:gd name="T8" fmla="*/ 37 w 105"/>
                <a:gd name="T9" fmla="*/ 90 h 105"/>
                <a:gd name="T10" fmla="*/ 6 w 105"/>
                <a:gd name="T11" fmla="*/ 90 h 105"/>
                <a:gd name="T12" fmla="*/ 0 w 105"/>
                <a:gd name="T13" fmla="*/ 85 h 105"/>
                <a:gd name="T14" fmla="*/ 0 w 105"/>
                <a:gd name="T15" fmla="*/ 6 h 105"/>
                <a:gd name="T16" fmla="*/ 6 w 105"/>
                <a:gd name="T17" fmla="*/ 0 h 105"/>
                <a:gd name="T18" fmla="*/ 69 w 105"/>
                <a:gd name="T19" fmla="*/ 0 h 105"/>
                <a:gd name="T20" fmla="*/ 75 w 105"/>
                <a:gd name="T21" fmla="*/ 6 h 105"/>
                <a:gd name="T22" fmla="*/ 75 w 105"/>
                <a:gd name="T23" fmla="*/ 25 h 105"/>
                <a:gd name="T24" fmla="*/ 77 w 105"/>
                <a:gd name="T25" fmla="*/ 27 h 105"/>
                <a:gd name="T26" fmla="*/ 101 w 105"/>
                <a:gd name="T27" fmla="*/ 51 h 105"/>
                <a:gd name="T28" fmla="*/ 105 w 105"/>
                <a:gd name="T29" fmla="*/ 60 h 105"/>
                <a:gd name="T30" fmla="*/ 105 w 105"/>
                <a:gd name="T31" fmla="*/ 100 h 105"/>
                <a:gd name="T32" fmla="*/ 60 w 105"/>
                <a:gd name="T33" fmla="*/ 10 h 105"/>
                <a:gd name="T34" fmla="*/ 58 w 105"/>
                <a:gd name="T35" fmla="*/ 8 h 105"/>
                <a:gd name="T36" fmla="*/ 17 w 105"/>
                <a:gd name="T37" fmla="*/ 8 h 105"/>
                <a:gd name="T38" fmla="*/ 15 w 105"/>
                <a:gd name="T39" fmla="*/ 10 h 105"/>
                <a:gd name="T40" fmla="*/ 15 w 105"/>
                <a:gd name="T41" fmla="*/ 13 h 105"/>
                <a:gd name="T42" fmla="*/ 17 w 105"/>
                <a:gd name="T43" fmla="*/ 15 h 105"/>
                <a:gd name="T44" fmla="*/ 58 w 105"/>
                <a:gd name="T45" fmla="*/ 15 h 105"/>
                <a:gd name="T46" fmla="*/ 60 w 105"/>
                <a:gd name="T47" fmla="*/ 13 h 105"/>
                <a:gd name="T48" fmla="*/ 60 w 105"/>
                <a:gd name="T49" fmla="*/ 10 h 105"/>
                <a:gd name="T50" fmla="*/ 97 w 105"/>
                <a:gd name="T51" fmla="*/ 98 h 105"/>
                <a:gd name="T52" fmla="*/ 97 w 105"/>
                <a:gd name="T53" fmla="*/ 60 h 105"/>
                <a:gd name="T54" fmla="*/ 73 w 105"/>
                <a:gd name="T55" fmla="*/ 60 h 105"/>
                <a:gd name="T56" fmla="*/ 67 w 105"/>
                <a:gd name="T57" fmla="*/ 55 h 105"/>
                <a:gd name="T58" fmla="*/ 67 w 105"/>
                <a:gd name="T59" fmla="*/ 30 h 105"/>
                <a:gd name="T60" fmla="*/ 45 w 105"/>
                <a:gd name="T61" fmla="*/ 30 h 105"/>
                <a:gd name="T62" fmla="*/ 45 w 105"/>
                <a:gd name="T63" fmla="*/ 98 h 105"/>
                <a:gd name="T64" fmla="*/ 97 w 105"/>
                <a:gd name="T65" fmla="*/ 98 h 105"/>
                <a:gd name="T66" fmla="*/ 93 w 105"/>
                <a:gd name="T67" fmla="*/ 53 h 105"/>
                <a:gd name="T68" fmla="*/ 75 w 105"/>
                <a:gd name="T69" fmla="*/ 35 h 105"/>
                <a:gd name="T70" fmla="*/ 75 w 105"/>
                <a:gd name="T71" fmla="*/ 53 h 105"/>
                <a:gd name="T72" fmla="*/ 93 w 105"/>
                <a:gd name="T73"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 h="105">
                  <a:moveTo>
                    <a:pt x="105" y="100"/>
                  </a:moveTo>
                  <a:cubicBezTo>
                    <a:pt x="105" y="103"/>
                    <a:pt x="102" y="105"/>
                    <a:pt x="99" y="105"/>
                  </a:cubicBezTo>
                  <a:cubicBezTo>
                    <a:pt x="43" y="105"/>
                    <a:pt x="43" y="105"/>
                    <a:pt x="43" y="105"/>
                  </a:cubicBezTo>
                  <a:cubicBezTo>
                    <a:pt x="40" y="105"/>
                    <a:pt x="37" y="103"/>
                    <a:pt x="37" y="100"/>
                  </a:cubicBezTo>
                  <a:cubicBezTo>
                    <a:pt x="37" y="90"/>
                    <a:pt x="37" y="90"/>
                    <a:pt x="37" y="90"/>
                  </a:cubicBezTo>
                  <a:cubicBezTo>
                    <a:pt x="6" y="90"/>
                    <a:pt x="6" y="90"/>
                    <a:pt x="6" y="90"/>
                  </a:cubicBezTo>
                  <a:cubicBezTo>
                    <a:pt x="2" y="90"/>
                    <a:pt x="0" y="88"/>
                    <a:pt x="0" y="85"/>
                  </a:cubicBezTo>
                  <a:cubicBezTo>
                    <a:pt x="0" y="6"/>
                    <a:pt x="0" y="6"/>
                    <a:pt x="0" y="6"/>
                  </a:cubicBezTo>
                  <a:cubicBezTo>
                    <a:pt x="0" y="3"/>
                    <a:pt x="2" y="0"/>
                    <a:pt x="6" y="0"/>
                  </a:cubicBezTo>
                  <a:cubicBezTo>
                    <a:pt x="69" y="0"/>
                    <a:pt x="69" y="0"/>
                    <a:pt x="69" y="0"/>
                  </a:cubicBezTo>
                  <a:cubicBezTo>
                    <a:pt x="72" y="0"/>
                    <a:pt x="75" y="3"/>
                    <a:pt x="75" y="6"/>
                  </a:cubicBezTo>
                  <a:cubicBezTo>
                    <a:pt x="75" y="25"/>
                    <a:pt x="75" y="25"/>
                    <a:pt x="75" y="25"/>
                  </a:cubicBezTo>
                  <a:cubicBezTo>
                    <a:pt x="76" y="26"/>
                    <a:pt x="76" y="26"/>
                    <a:pt x="77" y="27"/>
                  </a:cubicBezTo>
                  <a:cubicBezTo>
                    <a:pt x="101" y="51"/>
                    <a:pt x="101" y="51"/>
                    <a:pt x="101" y="51"/>
                  </a:cubicBezTo>
                  <a:cubicBezTo>
                    <a:pt x="103" y="53"/>
                    <a:pt x="105" y="57"/>
                    <a:pt x="105" y="60"/>
                  </a:cubicBezTo>
                  <a:lnTo>
                    <a:pt x="105" y="100"/>
                  </a:lnTo>
                  <a:close/>
                  <a:moveTo>
                    <a:pt x="60" y="10"/>
                  </a:moveTo>
                  <a:cubicBezTo>
                    <a:pt x="60" y="9"/>
                    <a:pt x="59" y="8"/>
                    <a:pt x="58" y="8"/>
                  </a:cubicBezTo>
                  <a:cubicBezTo>
                    <a:pt x="17" y="8"/>
                    <a:pt x="17" y="8"/>
                    <a:pt x="17" y="8"/>
                  </a:cubicBezTo>
                  <a:cubicBezTo>
                    <a:pt x="16" y="8"/>
                    <a:pt x="15" y="9"/>
                    <a:pt x="15" y="10"/>
                  </a:cubicBezTo>
                  <a:cubicBezTo>
                    <a:pt x="15" y="13"/>
                    <a:pt x="15" y="13"/>
                    <a:pt x="15" y="13"/>
                  </a:cubicBezTo>
                  <a:cubicBezTo>
                    <a:pt x="15" y="14"/>
                    <a:pt x="16" y="15"/>
                    <a:pt x="17" y="15"/>
                  </a:cubicBezTo>
                  <a:cubicBezTo>
                    <a:pt x="58" y="15"/>
                    <a:pt x="58" y="15"/>
                    <a:pt x="58" y="15"/>
                  </a:cubicBezTo>
                  <a:cubicBezTo>
                    <a:pt x="59" y="15"/>
                    <a:pt x="60" y="14"/>
                    <a:pt x="60" y="13"/>
                  </a:cubicBezTo>
                  <a:lnTo>
                    <a:pt x="60" y="10"/>
                  </a:lnTo>
                  <a:close/>
                  <a:moveTo>
                    <a:pt x="97" y="98"/>
                  </a:moveTo>
                  <a:cubicBezTo>
                    <a:pt x="97" y="60"/>
                    <a:pt x="97" y="60"/>
                    <a:pt x="97" y="60"/>
                  </a:cubicBezTo>
                  <a:cubicBezTo>
                    <a:pt x="73" y="60"/>
                    <a:pt x="73" y="60"/>
                    <a:pt x="73" y="60"/>
                  </a:cubicBezTo>
                  <a:cubicBezTo>
                    <a:pt x="70" y="60"/>
                    <a:pt x="67" y="58"/>
                    <a:pt x="67" y="55"/>
                  </a:cubicBezTo>
                  <a:cubicBezTo>
                    <a:pt x="67" y="30"/>
                    <a:pt x="67" y="30"/>
                    <a:pt x="67" y="30"/>
                  </a:cubicBezTo>
                  <a:cubicBezTo>
                    <a:pt x="45" y="30"/>
                    <a:pt x="45" y="30"/>
                    <a:pt x="45" y="30"/>
                  </a:cubicBezTo>
                  <a:cubicBezTo>
                    <a:pt x="45" y="98"/>
                    <a:pt x="45" y="98"/>
                    <a:pt x="45" y="98"/>
                  </a:cubicBezTo>
                  <a:lnTo>
                    <a:pt x="97" y="98"/>
                  </a:lnTo>
                  <a:close/>
                  <a:moveTo>
                    <a:pt x="93" y="53"/>
                  </a:moveTo>
                  <a:cubicBezTo>
                    <a:pt x="75" y="35"/>
                    <a:pt x="75" y="35"/>
                    <a:pt x="75" y="35"/>
                  </a:cubicBezTo>
                  <a:cubicBezTo>
                    <a:pt x="75" y="53"/>
                    <a:pt x="75" y="53"/>
                    <a:pt x="75" y="53"/>
                  </a:cubicBezTo>
                  <a:lnTo>
                    <a:pt x="93" y="5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4" name="Freeform 61"/>
            <p:cNvSpPr>
              <a:spLocks noEditPoints="1"/>
            </p:cNvSpPr>
            <p:nvPr/>
          </p:nvSpPr>
          <p:spPr bwMode="auto">
            <a:xfrm>
              <a:off x="7374468" y="-6349"/>
              <a:ext cx="228600" cy="226484"/>
            </a:xfrm>
            <a:custGeom>
              <a:avLst/>
              <a:gdLst>
                <a:gd name="T0" fmla="*/ 45 w 91"/>
                <a:gd name="T1" fmla="*/ 91 h 91"/>
                <a:gd name="T2" fmla="*/ 0 w 91"/>
                <a:gd name="T3" fmla="*/ 46 h 91"/>
                <a:gd name="T4" fmla="*/ 45 w 91"/>
                <a:gd name="T5" fmla="*/ 0 h 91"/>
                <a:gd name="T6" fmla="*/ 91 w 91"/>
                <a:gd name="T7" fmla="*/ 46 h 91"/>
                <a:gd name="T8" fmla="*/ 45 w 91"/>
                <a:gd name="T9" fmla="*/ 91 h 91"/>
                <a:gd name="T10" fmla="*/ 47 w 91"/>
                <a:gd name="T11" fmla="*/ 39 h 91"/>
                <a:gd name="T12" fmla="*/ 7 w 91"/>
                <a:gd name="T13" fmla="*/ 44 h 91"/>
                <a:gd name="T14" fmla="*/ 7 w 91"/>
                <a:gd name="T15" fmla="*/ 46 h 91"/>
                <a:gd name="T16" fmla="*/ 17 w 91"/>
                <a:gd name="T17" fmla="*/ 72 h 91"/>
                <a:gd name="T18" fmla="*/ 48 w 91"/>
                <a:gd name="T19" fmla="*/ 46 h 91"/>
                <a:gd name="T20" fmla="*/ 50 w 91"/>
                <a:gd name="T21" fmla="*/ 45 h 91"/>
                <a:gd name="T22" fmla="*/ 47 w 91"/>
                <a:gd name="T23" fmla="*/ 39 h 91"/>
                <a:gd name="T24" fmla="*/ 29 w 91"/>
                <a:gd name="T25" fmla="*/ 11 h 91"/>
                <a:gd name="T26" fmla="*/ 8 w 91"/>
                <a:gd name="T27" fmla="*/ 38 h 91"/>
                <a:gd name="T28" fmla="*/ 43 w 91"/>
                <a:gd name="T29" fmla="*/ 33 h 91"/>
                <a:gd name="T30" fmla="*/ 29 w 91"/>
                <a:gd name="T31" fmla="*/ 11 h 91"/>
                <a:gd name="T32" fmla="*/ 52 w 91"/>
                <a:gd name="T33" fmla="*/ 52 h 91"/>
                <a:gd name="T34" fmla="*/ 52 w 91"/>
                <a:gd name="T35" fmla="*/ 52 h 91"/>
                <a:gd name="T36" fmla="*/ 22 w 91"/>
                <a:gd name="T37" fmla="*/ 76 h 91"/>
                <a:gd name="T38" fmla="*/ 21 w 91"/>
                <a:gd name="T39" fmla="*/ 76 h 91"/>
                <a:gd name="T40" fmla="*/ 45 w 91"/>
                <a:gd name="T41" fmla="*/ 84 h 91"/>
                <a:gd name="T42" fmla="*/ 61 w 91"/>
                <a:gd name="T43" fmla="*/ 81 h 91"/>
                <a:gd name="T44" fmla="*/ 52 w 91"/>
                <a:gd name="T45" fmla="*/ 52 h 91"/>
                <a:gd name="T46" fmla="*/ 36 w 91"/>
                <a:gd name="T47" fmla="*/ 8 h 91"/>
                <a:gd name="T48" fmla="*/ 36 w 91"/>
                <a:gd name="T49" fmla="*/ 8 h 91"/>
                <a:gd name="T50" fmla="*/ 45 w 91"/>
                <a:gd name="T51" fmla="*/ 7 h 91"/>
                <a:gd name="T52" fmla="*/ 36 w 91"/>
                <a:gd name="T53" fmla="*/ 8 h 91"/>
                <a:gd name="T54" fmla="*/ 51 w 91"/>
                <a:gd name="T55" fmla="*/ 31 h 91"/>
                <a:gd name="T56" fmla="*/ 71 w 91"/>
                <a:gd name="T57" fmla="*/ 17 h 91"/>
                <a:gd name="T58" fmla="*/ 45 w 91"/>
                <a:gd name="T59" fmla="*/ 7 h 91"/>
                <a:gd name="T60" fmla="*/ 75 w 91"/>
                <a:gd name="T61" fmla="*/ 21 h 91"/>
                <a:gd name="T62" fmla="*/ 54 w 91"/>
                <a:gd name="T63" fmla="*/ 36 h 91"/>
                <a:gd name="T64" fmla="*/ 56 w 91"/>
                <a:gd name="T65" fmla="*/ 42 h 91"/>
                <a:gd name="T66" fmla="*/ 57 w 91"/>
                <a:gd name="T67" fmla="*/ 44 h 91"/>
                <a:gd name="T68" fmla="*/ 84 w 91"/>
                <a:gd name="T69" fmla="*/ 45 h 91"/>
                <a:gd name="T70" fmla="*/ 75 w 91"/>
                <a:gd name="T71" fmla="*/ 21 h 91"/>
                <a:gd name="T72" fmla="*/ 60 w 91"/>
                <a:gd name="T73" fmla="*/ 50 h 91"/>
                <a:gd name="T74" fmla="*/ 67 w 91"/>
                <a:gd name="T75" fmla="*/ 78 h 91"/>
                <a:gd name="T76" fmla="*/ 84 w 91"/>
                <a:gd name="T77" fmla="*/ 52 h 91"/>
                <a:gd name="T78" fmla="*/ 60 w 91"/>
                <a:gd name="T7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 h="91">
                  <a:moveTo>
                    <a:pt x="45" y="91"/>
                  </a:moveTo>
                  <a:cubicBezTo>
                    <a:pt x="20" y="91"/>
                    <a:pt x="0" y="71"/>
                    <a:pt x="0" y="46"/>
                  </a:cubicBezTo>
                  <a:cubicBezTo>
                    <a:pt x="0" y="21"/>
                    <a:pt x="20" y="0"/>
                    <a:pt x="45" y="0"/>
                  </a:cubicBezTo>
                  <a:cubicBezTo>
                    <a:pt x="71" y="0"/>
                    <a:pt x="91" y="21"/>
                    <a:pt x="91" y="46"/>
                  </a:cubicBezTo>
                  <a:cubicBezTo>
                    <a:pt x="91" y="71"/>
                    <a:pt x="71" y="91"/>
                    <a:pt x="45" y="91"/>
                  </a:cubicBezTo>
                  <a:close/>
                  <a:moveTo>
                    <a:pt x="47" y="39"/>
                  </a:moveTo>
                  <a:cubicBezTo>
                    <a:pt x="27" y="45"/>
                    <a:pt x="7" y="44"/>
                    <a:pt x="7" y="44"/>
                  </a:cubicBezTo>
                  <a:cubicBezTo>
                    <a:pt x="7" y="45"/>
                    <a:pt x="7" y="45"/>
                    <a:pt x="7" y="46"/>
                  </a:cubicBezTo>
                  <a:cubicBezTo>
                    <a:pt x="7" y="56"/>
                    <a:pt x="11" y="65"/>
                    <a:pt x="17" y="72"/>
                  </a:cubicBezTo>
                  <a:cubicBezTo>
                    <a:pt x="27" y="53"/>
                    <a:pt x="48" y="46"/>
                    <a:pt x="48" y="46"/>
                  </a:cubicBezTo>
                  <a:cubicBezTo>
                    <a:pt x="49" y="46"/>
                    <a:pt x="49" y="46"/>
                    <a:pt x="50" y="45"/>
                  </a:cubicBezTo>
                  <a:cubicBezTo>
                    <a:pt x="49" y="43"/>
                    <a:pt x="48" y="41"/>
                    <a:pt x="47" y="39"/>
                  </a:cubicBezTo>
                  <a:close/>
                  <a:moveTo>
                    <a:pt x="29" y="11"/>
                  </a:moveTo>
                  <a:cubicBezTo>
                    <a:pt x="18" y="16"/>
                    <a:pt x="10" y="26"/>
                    <a:pt x="8" y="38"/>
                  </a:cubicBezTo>
                  <a:cubicBezTo>
                    <a:pt x="9" y="38"/>
                    <a:pt x="25" y="38"/>
                    <a:pt x="43" y="33"/>
                  </a:cubicBezTo>
                  <a:cubicBezTo>
                    <a:pt x="37" y="21"/>
                    <a:pt x="29" y="11"/>
                    <a:pt x="29" y="11"/>
                  </a:cubicBezTo>
                  <a:close/>
                  <a:moveTo>
                    <a:pt x="52" y="52"/>
                  </a:moveTo>
                  <a:cubicBezTo>
                    <a:pt x="52" y="52"/>
                    <a:pt x="52" y="52"/>
                    <a:pt x="52" y="52"/>
                  </a:cubicBezTo>
                  <a:cubicBezTo>
                    <a:pt x="52" y="52"/>
                    <a:pt x="29" y="60"/>
                    <a:pt x="22" y="76"/>
                  </a:cubicBezTo>
                  <a:cubicBezTo>
                    <a:pt x="21" y="76"/>
                    <a:pt x="21" y="76"/>
                    <a:pt x="21" y="76"/>
                  </a:cubicBezTo>
                  <a:cubicBezTo>
                    <a:pt x="28" y="81"/>
                    <a:pt x="36" y="84"/>
                    <a:pt x="45" y="84"/>
                  </a:cubicBezTo>
                  <a:cubicBezTo>
                    <a:pt x="51" y="84"/>
                    <a:pt x="56" y="83"/>
                    <a:pt x="61" y="81"/>
                  </a:cubicBezTo>
                  <a:cubicBezTo>
                    <a:pt x="60" y="78"/>
                    <a:pt x="58" y="66"/>
                    <a:pt x="52" y="52"/>
                  </a:cubicBezTo>
                  <a:close/>
                  <a:moveTo>
                    <a:pt x="36" y="8"/>
                  </a:moveTo>
                  <a:cubicBezTo>
                    <a:pt x="36" y="8"/>
                    <a:pt x="36" y="8"/>
                    <a:pt x="36" y="8"/>
                  </a:cubicBezTo>
                  <a:close/>
                  <a:moveTo>
                    <a:pt x="45" y="7"/>
                  </a:moveTo>
                  <a:cubicBezTo>
                    <a:pt x="42" y="7"/>
                    <a:pt x="39" y="7"/>
                    <a:pt x="36" y="8"/>
                  </a:cubicBezTo>
                  <a:cubicBezTo>
                    <a:pt x="37" y="9"/>
                    <a:pt x="44" y="18"/>
                    <a:pt x="51" y="31"/>
                  </a:cubicBezTo>
                  <a:cubicBezTo>
                    <a:pt x="65" y="25"/>
                    <a:pt x="71" y="17"/>
                    <a:pt x="71" y="17"/>
                  </a:cubicBezTo>
                  <a:cubicBezTo>
                    <a:pt x="64" y="11"/>
                    <a:pt x="55" y="7"/>
                    <a:pt x="45" y="7"/>
                  </a:cubicBezTo>
                  <a:close/>
                  <a:moveTo>
                    <a:pt x="75" y="21"/>
                  </a:moveTo>
                  <a:cubicBezTo>
                    <a:pt x="75" y="21"/>
                    <a:pt x="69" y="30"/>
                    <a:pt x="54" y="36"/>
                  </a:cubicBezTo>
                  <a:cubicBezTo>
                    <a:pt x="55" y="38"/>
                    <a:pt x="56" y="40"/>
                    <a:pt x="56" y="42"/>
                  </a:cubicBezTo>
                  <a:cubicBezTo>
                    <a:pt x="57" y="43"/>
                    <a:pt x="57" y="43"/>
                    <a:pt x="57" y="44"/>
                  </a:cubicBezTo>
                  <a:cubicBezTo>
                    <a:pt x="71" y="42"/>
                    <a:pt x="84" y="45"/>
                    <a:pt x="84" y="45"/>
                  </a:cubicBezTo>
                  <a:cubicBezTo>
                    <a:pt x="84" y="36"/>
                    <a:pt x="81" y="28"/>
                    <a:pt x="75" y="21"/>
                  </a:cubicBezTo>
                  <a:close/>
                  <a:moveTo>
                    <a:pt x="60" y="50"/>
                  </a:moveTo>
                  <a:cubicBezTo>
                    <a:pt x="65" y="64"/>
                    <a:pt x="67" y="75"/>
                    <a:pt x="67" y="78"/>
                  </a:cubicBezTo>
                  <a:cubicBezTo>
                    <a:pt x="76" y="72"/>
                    <a:pt x="82" y="63"/>
                    <a:pt x="84" y="52"/>
                  </a:cubicBezTo>
                  <a:cubicBezTo>
                    <a:pt x="83" y="52"/>
                    <a:pt x="72" y="48"/>
                    <a:pt x="60" y="5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5" name="Freeform 71"/>
            <p:cNvSpPr>
              <a:spLocks noEditPoints="1"/>
            </p:cNvSpPr>
            <p:nvPr/>
          </p:nvSpPr>
          <p:spPr bwMode="auto">
            <a:xfrm>
              <a:off x="9072035" y="-6349"/>
              <a:ext cx="315384" cy="317500"/>
            </a:xfrm>
            <a:custGeom>
              <a:avLst/>
              <a:gdLst>
                <a:gd name="T0" fmla="*/ 63 w 126"/>
                <a:gd name="T1" fmla="*/ 127 h 127"/>
                <a:gd name="T2" fmla="*/ 0 w 126"/>
                <a:gd name="T3" fmla="*/ 64 h 127"/>
                <a:gd name="T4" fmla="*/ 63 w 126"/>
                <a:gd name="T5" fmla="*/ 0 h 127"/>
                <a:gd name="T6" fmla="*/ 126 w 126"/>
                <a:gd name="T7" fmla="*/ 64 h 127"/>
                <a:gd name="T8" fmla="*/ 63 w 126"/>
                <a:gd name="T9" fmla="*/ 127 h 127"/>
                <a:gd name="T10" fmla="*/ 63 w 126"/>
                <a:gd name="T11" fmla="*/ 11 h 127"/>
                <a:gd name="T12" fmla="*/ 10 w 126"/>
                <a:gd name="T13" fmla="*/ 64 h 127"/>
                <a:gd name="T14" fmla="*/ 63 w 126"/>
                <a:gd name="T15" fmla="*/ 116 h 127"/>
                <a:gd name="T16" fmla="*/ 116 w 126"/>
                <a:gd name="T17" fmla="*/ 64 h 127"/>
                <a:gd name="T18" fmla="*/ 63 w 126"/>
                <a:gd name="T19" fmla="*/ 11 h 127"/>
                <a:gd name="T20" fmla="*/ 42 w 126"/>
                <a:gd name="T21" fmla="*/ 53 h 127"/>
                <a:gd name="T22" fmla="*/ 31 w 126"/>
                <a:gd name="T23" fmla="*/ 42 h 127"/>
                <a:gd name="T24" fmla="*/ 42 w 126"/>
                <a:gd name="T25" fmla="*/ 32 h 127"/>
                <a:gd name="T26" fmla="*/ 52 w 126"/>
                <a:gd name="T27" fmla="*/ 42 h 127"/>
                <a:gd name="T28" fmla="*/ 42 w 126"/>
                <a:gd name="T29" fmla="*/ 53 h 127"/>
                <a:gd name="T30" fmla="*/ 63 w 126"/>
                <a:gd name="T31" fmla="*/ 101 h 127"/>
                <a:gd name="T32" fmla="*/ 33 w 126"/>
                <a:gd name="T33" fmla="*/ 78 h 127"/>
                <a:gd name="T34" fmla="*/ 36 w 126"/>
                <a:gd name="T35" fmla="*/ 72 h 127"/>
                <a:gd name="T36" fmla="*/ 43 w 126"/>
                <a:gd name="T37" fmla="*/ 75 h 127"/>
                <a:gd name="T38" fmla="*/ 63 w 126"/>
                <a:gd name="T39" fmla="*/ 90 h 127"/>
                <a:gd name="T40" fmla="*/ 83 w 126"/>
                <a:gd name="T41" fmla="*/ 75 h 127"/>
                <a:gd name="T42" fmla="*/ 90 w 126"/>
                <a:gd name="T43" fmla="*/ 72 h 127"/>
                <a:gd name="T44" fmla="*/ 93 w 126"/>
                <a:gd name="T45" fmla="*/ 78 h 127"/>
                <a:gd name="T46" fmla="*/ 63 w 126"/>
                <a:gd name="T47" fmla="*/ 101 h 127"/>
                <a:gd name="T48" fmla="*/ 84 w 126"/>
                <a:gd name="T49" fmla="*/ 53 h 127"/>
                <a:gd name="T50" fmla="*/ 74 w 126"/>
                <a:gd name="T51" fmla="*/ 42 h 127"/>
                <a:gd name="T52" fmla="*/ 84 w 126"/>
                <a:gd name="T53" fmla="*/ 32 h 127"/>
                <a:gd name="T54" fmla="*/ 95 w 126"/>
                <a:gd name="T55" fmla="*/ 42 h 127"/>
                <a:gd name="T56" fmla="*/ 84 w 126"/>
                <a:gd name="T57"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6" h="127">
                  <a:moveTo>
                    <a:pt x="63" y="127"/>
                  </a:moveTo>
                  <a:cubicBezTo>
                    <a:pt x="28" y="127"/>
                    <a:pt x="0" y="99"/>
                    <a:pt x="0" y="64"/>
                  </a:cubicBezTo>
                  <a:cubicBezTo>
                    <a:pt x="0" y="29"/>
                    <a:pt x="28" y="0"/>
                    <a:pt x="63" y="0"/>
                  </a:cubicBezTo>
                  <a:cubicBezTo>
                    <a:pt x="98" y="0"/>
                    <a:pt x="126" y="29"/>
                    <a:pt x="126" y="64"/>
                  </a:cubicBezTo>
                  <a:cubicBezTo>
                    <a:pt x="126" y="99"/>
                    <a:pt x="98" y="127"/>
                    <a:pt x="63" y="127"/>
                  </a:cubicBezTo>
                  <a:close/>
                  <a:moveTo>
                    <a:pt x="63" y="11"/>
                  </a:moveTo>
                  <a:cubicBezTo>
                    <a:pt x="34" y="11"/>
                    <a:pt x="10" y="34"/>
                    <a:pt x="10" y="64"/>
                  </a:cubicBezTo>
                  <a:cubicBezTo>
                    <a:pt x="10" y="93"/>
                    <a:pt x="34" y="116"/>
                    <a:pt x="63" y="116"/>
                  </a:cubicBezTo>
                  <a:cubicBezTo>
                    <a:pt x="92" y="116"/>
                    <a:pt x="116" y="93"/>
                    <a:pt x="116" y="64"/>
                  </a:cubicBezTo>
                  <a:cubicBezTo>
                    <a:pt x="116" y="34"/>
                    <a:pt x="92" y="11"/>
                    <a:pt x="63" y="11"/>
                  </a:cubicBezTo>
                  <a:close/>
                  <a:moveTo>
                    <a:pt x="42" y="53"/>
                  </a:moveTo>
                  <a:cubicBezTo>
                    <a:pt x="36" y="53"/>
                    <a:pt x="31" y="48"/>
                    <a:pt x="31" y="42"/>
                  </a:cubicBezTo>
                  <a:cubicBezTo>
                    <a:pt x="31" y="37"/>
                    <a:pt x="36" y="32"/>
                    <a:pt x="42" y="32"/>
                  </a:cubicBezTo>
                  <a:cubicBezTo>
                    <a:pt x="48" y="32"/>
                    <a:pt x="52" y="37"/>
                    <a:pt x="52" y="42"/>
                  </a:cubicBezTo>
                  <a:cubicBezTo>
                    <a:pt x="52" y="48"/>
                    <a:pt x="48" y="53"/>
                    <a:pt x="42" y="53"/>
                  </a:cubicBezTo>
                  <a:close/>
                  <a:moveTo>
                    <a:pt x="63" y="101"/>
                  </a:moveTo>
                  <a:cubicBezTo>
                    <a:pt x="49" y="101"/>
                    <a:pt x="37" y="92"/>
                    <a:pt x="33" y="78"/>
                  </a:cubicBezTo>
                  <a:cubicBezTo>
                    <a:pt x="32" y="76"/>
                    <a:pt x="33" y="73"/>
                    <a:pt x="36" y="72"/>
                  </a:cubicBezTo>
                  <a:cubicBezTo>
                    <a:pt x="39" y="71"/>
                    <a:pt x="42" y="72"/>
                    <a:pt x="43" y="75"/>
                  </a:cubicBezTo>
                  <a:cubicBezTo>
                    <a:pt x="46" y="84"/>
                    <a:pt x="54" y="90"/>
                    <a:pt x="63" y="90"/>
                  </a:cubicBezTo>
                  <a:cubicBezTo>
                    <a:pt x="72" y="90"/>
                    <a:pt x="80" y="84"/>
                    <a:pt x="83" y="75"/>
                  </a:cubicBezTo>
                  <a:cubicBezTo>
                    <a:pt x="84" y="72"/>
                    <a:pt x="87" y="71"/>
                    <a:pt x="90" y="72"/>
                  </a:cubicBezTo>
                  <a:cubicBezTo>
                    <a:pt x="93" y="73"/>
                    <a:pt x="94" y="76"/>
                    <a:pt x="93" y="78"/>
                  </a:cubicBezTo>
                  <a:cubicBezTo>
                    <a:pt x="89" y="92"/>
                    <a:pt x="77" y="101"/>
                    <a:pt x="63" y="101"/>
                  </a:cubicBezTo>
                  <a:close/>
                  <a:moveTo>
                    <a:pt x="84" y="53"/>
                  </a:moveTo>
                  <a:cubicBezTo>
                    <a:pt x="78" y="53"/>
                    <a:pt x="74" y="48"/>
                    <a:pt x="74" y="42"/>
                  </a:cubicBezTo>
                  <a:cubicBezTo>
                    <a:pt x="74" y="37"/>
                    <a:pt x="78" y="32"/>
                    <a:pt x="84" y="32"/>
                  </a:cubicBezTo>
                  <a:cubicBezTo>
                    <a:pt x="90" y="32"/>
                    <a:pt x="95" y="37"/>
                    <a:pt x="95" y="42"/>
                  </a:cubicBezTo>
                  <a:cubicBezTo>
                    <a:pt x="95" y="48"/>
                    <a:pt x="90" y="53"/>
                    <a:pt x="84" y="5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6" name="Freeform 74"/>
            <p:cNvSpPr>
              <a:spLocks noEditPoints="1"/>
            </p:cNvSpPr>
            <p:nvPr/>
          </p:nvSpPr>
          <p:spPr bwMode="auto">
            <a:xfrm>
              <a:off x="3386669" y="1073151"/>
              <a:ext cx="325967" cy="304800"/>
            </a:xfrm>
            <a:custGeom>
              <a:avLst/>
              <a:gdLst>
                <a:gd name="T0" fmla="*/ 22 w 130"/>
                <a:gd name="T1" fmla="*/ 70 h 122"/>
                <a:gd name="T2" fmla="*/ 13 w 130"/>
                <a:gd name="T3" fmla="*/ 70 h 122"/>
                <a:gd name="T4" fmla="*/ 0 w 130"/>
                <a:gd name="T5" fmla="*/ 59 h 122"/>
                <a:gd name="T6" fmla="*/ 8 w 130"/>
                <a:gd name="T7" fmla="*/ 35 h 122"/>
                <a:gd name="T8" fmla="*/ 26 w 130"/>
                <a:gd name="T9" fmla="*/ 41 h 122"/>
                <a:gd name="T10" fmla="*/ 35 w 130"/>
                <a:gd name="T11" fmla="*/ 39 h 122"/>
                <a:gd name="T12" fmla="*/ 35 w 130"/>
                <a:gd name="T13" fmla="*/ 44 h 122"/>
                <a:gd name="T14" fmla="*/ 40 w 130"/>
                <a:gd name="T15" fmla="*/ 61 h 122"/>
                <a:gd name="T16" fmla="*/ 22 w 130"/>
                <a:gd name="T17" fmla="*/ 70 h 122"/>
                <a:gd name="T18" fmla="*/ 26 w 130"/>
                <a:gd name="T19" fmla="*/ 35 h 122"/>
                <a:gd name="T20" fmla="*/ 9 w 130"/>
                <a:gd name="T21" fmla="*/ 18 h 122"/>
                <a:gd name="T22" fmla="*/ 26 w 130"/>
                <a:gd name="T23" fmla="*/ 0 h 122"/>
                <a:gd name="T24" fmla="*/ 43 w 130"/>
                <a:gd name="T25" fmla="*/ 18 h 122"/>
                <a:gd name="T26" fmla="*/ 26 w 130"/>
                <a:gd name="T27" fmla="*/ 35 h 122"/>
                <a:gd name="T28" fmla="*/ 95 w 130"/>
                <a:gd name="T29" fmla="*/ 122 h 122"/>
                <a:gd name="T30" fmla="*/ 35 w 130"/>
                <a:gd name="T31" fmla="*/ 122 h 122"/>
                <a:gd name="T32" fmla="*/ 17 w 130"/>
                <a:gd name="T33" fmla="*/ 104 h 122"/>
                <a:gd name="T34" fmla="*/ 41 w 130"/>
                <a:gd name="T35" fmla="*/ 65 h 122"/>
                <a:gd name="T36" fmla="*/ 65 w 130"/>
                <a:gd name="T37" fmla="*/ 75 h 122"/>
                <a:gd name="T38" fmla="*/ 89 w 130"/>
                <a:gd name="T39" fmla="*/ 65 h 122"/>
                <a:gd name="T40" fmla="*/ 113 w 130"/>
                <a:gd name="T41" fmla="*/ 104 h 122"/>
                <a:gd name="T42" fmla="*/ 95 w 130"/>
                <a:gd name="T43" fmla="*/ 122 h 122"/>
                <a:gd name="T44" fmla="*/ 65 w 130"/>
                <a:gd name="T45" fmla="*/ 70 h 122"/>
                <a:gd name="T46" fmla="*/ 39 w 130"/>
                <a:gd name="T47" fmla="*/ 44 h 122"/>
                <a:gd name="T48" fmla="*/ 65 w 130"/>
                <a:gd name="T49" fmla="*/ 18 h 122"/>
                <a:gd name="T50" fmla="*/ 91 w 130"/>
                <a:gd name="T51" fmla="*/ 44 h 122"/>
                <a:gd name="T52" fmla="*/ 65 w 130"/>
                <a:gd name="T53" fmla="*/ 70 h 122"/>
                <a:gd name="T54" fmla="*/ 104 w 130"/>
                <a:gd name="T55" fmla="*/ 35 h 122"/>
                <a:gd name="T56" fmla="*/ 87 w 130"/>
                <a:gd name="T57" fmla="*/ 18 h 122"/>
                <a:gd name="T58" fmla="*/ 104 w 130"/>
                <a:gd name="T59" fmla="*/ 0 h 122"/>
                <a:gd name="T60" fmla="*/ 121 w 130"/>
                <a:gd name="T61" fmla="*/ 18 h 122"/>
                <a:gd name="T62" fmla="*/ 104 w 130"/>
                <a:gd name="T63" fmla="*/ 35 h 122"/>
                <a:gd name="T64" fmla="*/ 117 w 130"/>
                <a:gd name="T65" fmla="*/ 70 h 122"/>
                <a:gd name="T66" fmla="*/ 108 w 130"/>
                <a:gd name="T67" fmla="*/ 70 h 122"/>
                <a:gd name="T68" fmla="*/ 90 w 130"/>
                <a:gd name="T69" fmla="*/ 61 h 122"/>
                <a:gd name="T70" fmla="*/ 95 w 130"/>
                <a:gd name="T71" fmla="*/ 44 h 122"/>
                <a:gd name="T72" fmla="*/ 95 w 130"/>
                <a:gd name="T73" fmla="*/ 39 h 122"/>
                <a:gd name="T74" fmla="*/ 104 w 130"/>
                <a:gd name="T75" fmla="*/ 41 h 122"/>
                <a:gd name="T76" fmla="*/ 122 w 130"/>
                <a:gd name="T77" fmla="*/ 35 h 122"/>
                <a:gd name="T78" fmla="*/ 130 w 130"/>
                <a:gd name="T79" fmla="*/ 59 h 122"/>
                <a:gd name="T80" fmla="*/ 117 w 130"/>
                <a:gd name="T81" fmla="*/ 7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22">
                  <a:moveTo>
                    <a:pt x="22" y="70"/>
                  </a:moveTo>
                  <a:cubicBezTo>
                    <a:pt x="13" y="70"/>
                    <a:pt x="13" y="70"/>
                    <a:pt x="13" y="70"/>
                  </a:cubicBezTo>
                  <a:cubicBezTo>
                    <a:pt x="6" y="70"/>
                    <a:pt x="0" y="66"/>
                    <a:pt x="0" y="59"/>
                  </a:cubicBezTo>
                  <a:cubicBezTo>
                    <a:pt x="0" y="53"/>
                    <a:pt x="0" y="35"/>
                    <a:pt x="8" y="35"/>
                  </a:cubicBezTo>
                  <a:cubicBezTo>
                    <a:pt x="10" y="35"/>
                    <a:pt x="17" y="41"/>
                    <a:pt x="26" y="41"/>
                  </a:cubicBezTo>
                  <a:cubicBezTo>
                    <a:pt x="29" y="41"/>
                    <a:pt x="32" y="40"/>
                    <a:pt x="35" y="39"/>
                  </a:cubicBezTo>
                  <a:cubicBezTo>
                    <a:pt x="35" y="41"/>
                    <a:pt x="35" y="42"/>
                    <a:pt x="35" y="44"/>
                  </a:cubicBezTo>
                  <a:cubicBezTo>
                    <a:pt x="35" y="50"/>
                    <a:pt x="37" y="56"/>
                    <a:pt x="40" y="61"/>
                  </a:cubicBezTo>
                  <a:cubicBezTo>
                    <a:pt x="33" y="61"/>
                    <a:pt x="27" y="64"/>
                    <a:pt x="22" y="70"/>
                  </a:cubicBezTo>
                  <a:close/>
                  <a:moveTo>
                    <a:pt x="26" y="35"/>
                  </a:moveTo>
                  <a:cubicBezTo>
                    <a:pt x="16" y="35"/>
                    <a:pt x="9" y="27"/>
                    <a:pt x="9" y="18"/>
                  </a:cubicBezTo>
                  <a:cubicBezTo>
                    <a:pt x="9" y="8"/>
                    <a:pt x="16" y="0"/>
                    <a:pt x="26" y="0"/>
                  </a:cubicBezTo>
                  <a:cubicBezTo>
                    <a:pt x="36" y="0"/>
                    <a:pt x="43" y="8"/>
                    <a:pt x="43" y="18"/>
                  </a:cubicBezTo>
                  <a:cubicBezTo>
                    <a:pt x="43" y="27"/>
                    <a:pt x="36" y="35"/>
                    <a:pt x="26" y="35"/>
                  </a:cubicBezTo>
                  <a:close/>
                  <a:moveTo>
                    <a:pt x="95" y="122"/>
                  </a:moveTo>
                  <a:cubicBezTo>
                    <a:pt x="35" y="122"/>
                    <a:pt x="35" y="122"/>
                    <a:pt x="35" y="122"/>
                  </a:cubicBezTo>
                  <a:cubicBezTo>
                    <a:pt x="25" y="122"/>
                    <a:pt x="17" y="115"/>
                    <a:pt x="17" y="104"/>
                  </a:cubicBezTo>
                  <a:cubicBezTo>
                    <a:pt x="17" y="89"/>
                    <a:pt x="21" y="65"/>
                    <a:pt x="41" y="65"/>
                  </a:cubicBezTo>
                  <a:cubicBezTo>
                    <a:pt x="43" y="65"/>
                    <a:pt x="51" y="75"/>
                    <a:pt x="65" y="75"/>
                  </a:cubicBezTo>
                  <a:cubicBezTo>
                    <a:pt x="79" y="75"/>
                    <a:pt x="87" y="65"/>
                    <a:pt x="89" y="65"/>
                  </a:cubicBezTo>
                  <a:cubicBezTo>
                    <a:pt x="109" y="65"/>
                    <a:pt x="113" y="89"/>
                    <a:pt x="113" y="104"/>
                  </a:cubicBezTo>
                  <a:cubicBezTo>
                    <a:pt x="113" y="115"/>
                    <a:pt x="105" y="122"/>
                    <a:pt x="95" y="122"/>
                  </a:cubicBezTo>
                  <a:close/>
                  <a:moveTo>
                    <a:pt x="65" y="70"/>
                  </a:moveTo>
                  <a:cubicBezTo>
                    <a:pt x="51" y="70"/>
                    <a:pt x="39" y="58"/>
                    <a:pt x="39" y="44"/>
                  </a:cubicBezTo>
                  <a:cubicBezTo>
                    <a:pt x="39" y="29"/>
                    <a:pt x="51" y="18"/>
                    <a:pt x="65" y="18"/>
                  </a:cubicBezTo>
                  <a:cubicBezTo>
                    <a:pt x="79" y="18"/>
                    <a:pt x="91" y="29"/>
                    <a:pt x="91" y="44"/>
                  </a:cubicBezTo>
                  <a:cubicBezTo>
                    <a:pt x="91" y="58"/>
                    <a:pt x="79" y="70"/>
                    <a:pt x="65" y="70"/>
                  </a:cubicBezTo>
                  <a:close/>
                  <a:moveTo>
                    <a:pt x="104" y="35"/>
                  </a:moveTo>
                  <a:cubicBezTo>
                    <a:pt x="94" y="35"/>
                    <a:pt x="87" y="27"/>
                    <a:pt x="87" y="18"/>
                  </a:cubicBezTo>
                  <a:cubicBezTo>
                    <a:pt x="87" y="8"/>
                    <a:pt x="94" y="0"/>
                    <a:pt x="104" y="0"/>
                  </a:cubicBezTo>
                  <a:cubicBezTo>
                    <a:pt x="114" y="0"/>
                    <a:pt x="121" y="8"/>
                    <a:pt x="121" y="18"/>
                  </a:cubicBezTo>
                  <a:cubicBezTo>
                    <a:pt x="121" y="27"/>
                    <a:pt x="114" y="35"/>
                    <a:pt x="104" y="35"/>
                  </a:cubicBezTo>
                  <a:close/>
                  <a:moveTo>
                    <a:pt x="117" y="70"/>
                  </a:moveTo>
                  <a:cubicBezTo>
                    <a:pt x="108" y="70"/>
                    <a:pt x="108" y="70"/>
                    <a:pt x="108" y="70"/>
                  </a:cubicBezTo>
                  <a:cubicBezTo>
                    <a:pt x="103" y="64"/>
                    <a:pt x="97" y="61"/>
                    <a:pt x="90" y="61"/>
                  </a:cubicBezTo>
                  <a:cubicBezTo>
                    <a:pt x="93" y="56"/>
                    <a:pt x="95" y="50"/>
                    <a:pt x="95" y="44"/>
                  </a:cubicBezTo>
                  <a:cubicBezTo>
                    <a:pt x="95" y="42"/>
                    <a:pt x="95" y="41"/>
                    <a:pt x="95" y="39"/>
                  </a:cubicBezTo>
                  <a:cubicBezTo>
                    <a:pt x="98" y="40"/>
                    <a:pt x="101" y="41"/>
                    <a:pt x="104" y="41"/>
                  </a:cubicBezTo>
                  <a:cubicBezTo>
                    <a:pt x="113" y="41"/>
                    <a:pt x="120" y="35"/>
                    <a:pt x="122" y="35"/>
                  </a:cubicBezTo>
                  <a:cubicBezTo>
                    <a:pt x="130" y="35"/>
                    <a:pt x="130" y="53"/>
                    <a:pt x="130" y="59"/>
                  </a:cubicBezTo>
                  <a:cubicBezTo>
                    <a:pt x="130" y="66"/>
                    <a:pt x="124" y="70"/>
                    <a:pt x="117" y="7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7" name="Freeform 80"/>
            <p:cNvSpPr>
              <a:spLocks noEditPoints="1"/>
            </p:cNvSpPr>
            <p:nvPr/>
          </p:nvSpPr>
          <p:spPr bwMode="auto">
            <a:xfrm>
              <a:off x="5355169" y="2508251"/>
              <a:ext cx="141817" cy="146051"/>
            </a:xfrm>
            <a:custGeom>
              <a:avLst/>
              <a:gdLst>
                <a:gd name="T0" fmla="*/ 14 w 56"/>
                <a:gd name="T1" fmla="*/ 20 h 58"/>
                <a:gd name="T2" fmla="*/ 22 w 56"/>
                <a:gd name="T3" fmla="*/ 20 h 58"/>
                <a:gd name="T4" fmla="*/ 31 w 56"/>
                <a:gd name="T5" fmla="*/ 10 h 58"/>
                <a:gd name="T6" fmla="*/ 31 w 56"/>
                <a:gd name="T7" fmla="*/ 14 h 58"/>
                <a:gd name="T8" fmla="*/ 31 w 56"/>
                <a:gd name="T9" fmla="*/ 10 h 58"/>
                <a:gd name="T10" fmla="*/ 49 w 56"/>
                <a:gd name="T11" fmla="*/ 28 h 58"/>
                <a:gd name="T12" fmla="*/ 48 w 56"/>
                <a:gd name="T13" fmla="*/ 17 h 58"/>
                <a:gd name="T14" fmla="*/ 6 w 56"/>
                <a:gd name="T15" fmla="*/ 11 h 58"/>
                <a:gd name="T16" fmla="*/ 10 w 56"/>
                <a:gd name="T17" fmla="*/ 58 h 58"/>
                <a:gd name="T18" fmla="*/ 40 w 56"/>
                <a:gd name="T19" fmla="*/ 55 h 58"/>
                <a:gd name="T20" fmla="*/ 51 w 56"/>
                <a:gd name="T21" fmla="*/ 52 h 58"/>
                <a:gd name="T22" fmla="*/ 51 w 56"/>
                <a:gd name="T23" fmla="*/ 45 h 58"/>
                <a:gd name="T24" fmla="*/ 51 w 56"/>
                <a:gd name="T25" fmla="*/ 42 h 58"/>
                <a:gd name="T26" fmla="*/ 52 w 56"/>
                <a:gd name="T27" fmla="*/ 37 h 58"/>
                <a:gd name="T28" fmla="*/ 27 w 56"/>
                <a:gd name="T29" fmla="*/ 21 h 58"/>
                <a:gd name="T30" fmla="*/ 25 w 56"/>
                <a:gd name="T31" fmla="*/ 22 h 58"/>
                <a:gd name="T32" fmla="*/ 25 w 56"/>
                <a:gd name="T33" fmla="*/ 25 h 58"/>
                <a:gd name="T34" fmla="*/ 25 w 56"/>
                <a:gd name="T35" fmla="*/ 25 h 58"/>
                <a:gd name="T36" fmla="*/ 23 w 56"/>
                <a:gd name="T37" fmla="*/ 27 h 58"/>
                <a:gd name="T38" fmla="*/ 20 w 56"/>
                <a:gd name="T39" fmla="*/ 27 h 58"/>
                <a:gd name="T40" fmla="*/ 19 w 56"/>
                <a:gd name="T41" fmla="*/ 29 h 58"/>
                <a:gd name="T42" fmla="*/ 16 w 56"/>
                <a:gd name="T43" fmla="*/ 29 h 58"/>
                <a:gd name="T44" fmla="*/ 15 w 56"/>
                <a:gd name="T45" fmla="*/ 26 h 58"/>
                <a:gd name="T46" fmla="*/ 13 w 56"/>
                <a:gd name="T47" fmla="*/ 28 h 58"/>
                <a:gd name="T48" fmla="*/ 10 w 56"/>
                <a:gd name="T49" fmla="*/ 25 h 58"/>
                <a:gd name="T50" fmla="*/ 12 w 56"/>
                <a:gd name="T51" fmla="*/ 23 h 58"/>
                <a:gd name="T52" fmla="*/ 9 w 56"/>
                <a:gd name="T53" fmla="*/ 22 h 58"/>
                <a:gd name="T54" fmla="*/ 8 w 56"/>
                <a:gd name="T55" fmla="*/ 18 h 58"/>
                <a:gd name="T56" fmla="*/ 11 w 56"/>
                <a:gd name="T57" fmla="*/ 18 h 58"/>
                <a:gd name="T58" fmla="*/ 10 w 56"/>
                <a:gd name="T59" fmla="*/ 15 h 58"/>
                <a:gd name="T60" fmla="*/ 10 w 56"/>
                <a:gd name="T61" fmla="*/ 14 h 58"/>
                <a:gd name="T62" fmla="*/ 13 w 56"/>
                <a:gd name="T63" fmla="*/ 12 h 58"/>
                <a:gd name="T64" fmla="*/ 16 w 56"/>
                <a:gd name="T65" fmla="*/ 13 h 58"/>
                <a:gd name="T66" fmla="*/ 16 w 56"/>
                <a:gd name="T67" fmla="*/ 10 h 58"/>
                <a:gd name="T68" fmla="*/ 20 w 56"/>
                <a:gd name="T69" fmla="*/ 11 h 58"/>
                <a:gd name="T70" fmla="*/ 21 w 56"/>
                <a:gd name="T71" fmla="*/ 14 h 58"/>
                <a:gd name="T72" fmla="*/ 23 w 56"/>
                <a:gd name="T73" fmla="*/ 12 h 58"/>
                <a:gd name="T74" fmla="*/ 25 w 56"/>
                <a:gd name="T75" fmla="*/ 15 h 58"/>
                <a:gd name="T76" fmla="*/ 24 w 56"/>
                <a:gd name="T77" fmla="*/ 17 h 58"/>
                <a:gd name="T78" fmla="*/ 27 w 56"/>
                <a:gd name="T79" fmla="*/ 18 h 58"/>
                <a:gd name="T80" fmla="*/ 27 w 56"/>
                <a:gd name="T81" fmla="*/ 21 h 58"/>
                <a:gd name="T82" fmla="*/ 35 w 56"/>
                <a:gd name="T83" fmla="*/ 14 h 58"/>
                <a:gd name="T84" fmla="*/ 35 w 56"/>
                <a:gd name="T85" fmla="*/ 16 h 58"/>
                <a:gd name="T86" fmla="*/ 33 w 56"/>
                <a:gd name="T87" fmla="*/ 18 h 58"/>
                <a:gd name="T88" fmla="*/ 31 w 56"/>
                <a:gd name="T89" fmla="*/ 16 h 58"/>
                <a:gd name="T90" fmla="*/ 29 w 56"/>
                <a:gd name="T91" fmla="*/ 18 h 58"/>
                <a:gd name="T92" fmla="*/ 28 w 56"/>
                <a:gd name="T93" fmla="*/ 16 h 58"/>
                <a:gd name="T94" fmla="*/ 28 w 56"/>
                <a:gd name="T95" fmla="*/ 14 h 58"/>
                <a:gd name="T96" fmla="*/ 26 w 56"/>
                <a:gd name="T97" fmla="*/ 11 h 58"/>
                <a:gd name="T98" fmla="*/ 28 w 56"/>
                <a:gd name="T99" fmla="*/ 10 h 58"/>
                <a:gd name="T100" fmla="*/ 28 w 56"/>
                <a:gd name="T101" fmla="*/ 8 h 58"/>
                <a:gd name="T102" fmla="*/ 31 w 56"/>
                <a:gd name="T103" fmla="*/ 9 h 58"/>
                <a:gd name="T104" fmla="*/ 32 w 56"/>
                <a:gd name="T105" fmla="*/ 9 h 58"/>
                <a:gd name="T106" fmla="*/ 33 w 56"/>
                <a:gd name="T107" fmla="*/ 7 h 58"/>
                <a:gd name="T108" fmla="*/ 35 w 56"/>
                <a:gd name="T109" fmla="*/ 8 h 58"/>
                <a:gd name="T110" fmla="*/ 35 w 56"/>
                <a:gd name="T111" fmla="*/ 11 h 58"/>
                <a:gd name="T112" fmla="*/ 37 w 56"/>
                <a:gd name="T113"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6" h="58">
                  <a:moveTo>
                    <a:pt x="18" y="16"/>
                  </a:moveTo>
                  <a:cubicBezTo>
                    <a:pt x="16" y="16"/>
                    <a:pt x="14" y="18"/>
                    <a:pt x="14" y="20"/>
                  </a:cubicBezTo>
                  <a:cubicBezTo>
                    <a:pt x="14" y="22"/>
                    <a:pt x="16" y="24"/>
                    <a:pt x="18" y="24"/>
                  </a:cubicBezTo>
                  <a:cubicBezTo>
                    <a:pt x="20" y="24"/>
                    <a:pt x="22" y="22"/>
                    <a:pt x="22" y="20"/>
                  </a:cubicBezTo>
                  <a:cubicBezTo>
                    <a:pt x="22" y="18"/>
                    <a:pt x="20" y="16"/>
                    <a:pt x="18" y="16"/>
                  </a:cubicBezTo>
                  <a:close/>
                  <a:moveTo>
                    <a:pt x="31" y="10"/>
                  </a:moveTo>
                  <a:cubicBezTo>
                    <a:pt x="30" y="10"/>
                    <a:pt x="29" y="11"/>
                    <a:pt x="29" y="12"/>
                  </a:cubicBezTo>
                  <a:cubicBezTo>
                    <a:pt x="29" y="13"/>
                    <a:pt x="30" y="14"/>
                    <a:pt x="31" y="14"/>
                  </a:cubicBezTo>
                  <a:cubicBezTo>
                    <a:pt x="32" y="14"/>
                    <a:pt x="33" y="13"/>
                    <a:pt x="33" y="12"/>
                  </a:cubicBezTo>
                  <a:cubicBezTo>
                    <a:pt x="33" y="11"/>
                    <a:pt x="32" y="10"/>
                    <a:pt x="31" y="10"/>
                  </a:cubicBezTo>
                  <a:close/>
                  <a:moveTo>
                    <a:pt x="55" y="35"/>
                  </a:moveTo>
                  <a:cubicBezTo>
                    <a:pt x="54" y="33"/>
                    <a:pt x="50" y="29"/>
                    <a:pt x="49" y="28"/>
                  </a:cubicBezTo>
                  <a:cubicBezTo>
                    <a:pt x="48" y="27"/>
                    <a:pt x="48" y="26"/>
                    <a:pt x="49" y="25"/>
                  </a:cubicBezTo>
                  <a:cubicBezTo>
                    <a:pt x="49" y="24"/>
                    <a:pt x="50" y="22"/>
                    <a:pt x="48" y="17"/>
                  </a:cubicBezTo>
                  <a:cubicBezTo>
                    <a:pt x="46" y="12"/>
                    <a:pt x="43" y="5"/>
                    <a:pt x="34" y="2"/>
                  </a:cubicBezTo>
                  <a:cubicBezTo>
                    <a:pt x="24" y="0"/>
                    <a:pt x="11" y="1"/>
                    <a:pt x="6" y="11"/>
                  </a:cubicBezTo>
                  <a:cubicBezTo>
                    <a:pt x="6" y="11"/>
                    <a:pt x="0" y="19"/>
                    <a:pt x="4" y="30"/>
                  </a:cubicBezTo>
                  <a:cubicBezTo>
                    <a:pt x="9" y="39"/>
                    <a:pt x="16" y="42"/>
                    <a:pt x="10" y="58"/>
                  </a:cubicBezTo>
                  <a:cubicBezTo>
                    <a:pt x="38" y="58"/>
                    <a:pt x="38" y="58"/>
                    <a:pt x="38" y="58"/>
                  </a:cubicBezTo>
                  <a:cubicBezTo>
                    <a:pt x="38" y="58"/>
                    <a:pt x="38" y="56"/>
                    <a:pt x="40" y="55"/>
                  </a:cubicBezTo>
                  <a:cubicBezTo>
                    <a:pt x="42" y="54"/>
                    <a:pt x="44" y="54"/>
                    <a:pt x="45" y="54"/>
                  </a:cubicBezTo>
                  <a:cubicBezTo>
                    <a:pt x="47" y="54"/>
                    <a:pt x="51" y="54"/>
                    <a:pt x="51" y="52"/>
                  </a:cubicBezTo>
                  <a:cubicBezTo>
                    <a:pt x="52" y="50"/>
                    <a:pt x="51" y="49"/>
                    <a:pt x="50" y="48"/>
                  </a:cubicBezTo>
                  <a:cubicBezTo>
                    <a:pt x="50" y="47"/>
                    <a:pt x="50" y="46"/>
                    <a:pt x="51" y="45"/>
                  </a:cubicBezTo>
                  <a:cubicBezTo>
                    <a:pt x="51" y="45"/>
                    <a:pt x="51" y="43"/>
                    <a:pt x="51" y="43"/>
                  </a:cubicBezTo>
                  <a:cubicBezTo>
                    <a:pt x="51" y="43"/>
                    <a:pt x="51" y="42"/>
                    <a:pt x="51" y="42"/>
                  </a:cubicBezTo>
                  <a:cubicBezTo>
                    <a:pt x="51" y="42"/>
                    <a:pt x="51" y="41"/>
                    <a:pt x="51" y="40"/>
                  </a:cubicBezTo>
                  <a:cubicBezTo>
                    <a:pt x="50" y="39"/>
                    <a:pt x="51" y="37"/>
                    <a:pt x="52" y="37"/>
                  </a:cubicBezTo>
                  <a:cubicBezTo>
                    <a:pt x="53" y="37"/>
                    <a:pt x="56" y="36"/>
                    <a:pt x="55" y="35"/>
                  </a:cubicBezTo>
                  <a:close/>
                  <a:moveTo>
                    <a:pt x="27" y="21"/>
                  </a:moveTo>
                  <a:cubicBezTo>
                    <a:pt x="27" y="22"/>
                    <a:pt x="27" y="22"/>
                    <a:pt x="27" y="22"/>
                  </a:cubicBezTo>
                  <a:cubicBezTo>
                    <a:pt x="25" y="22"/>
                    <a:pt x="25" y="22"/>
                    <a:pt x="25" y="22"/>
                  </a:cubicBezTo>
                  <a:cubicBezTo>
                    <a:pt x="24" y="22"/>
                    <a:pt x="24" y="23"/>
                    <a:pt x="24" y="23"/>
                  </a:cubicBezTo>
                  <a:cubicBezTo>
                    <a:pt x="24" y="24"/>
                    <a:pt x="25" y="24"/>
                    <a:pt x="25" y="25"/>
                  </a:cubicBezTo>
                  <a:cubicBezTo>
                    <a:pt x="25" y="25"/>
                    <a:pt x="25" y="25"/>
                    <a:pt x="25" y="25"/>
                  </a:cubicBezTo>
                  <a:cubicBezTo>
                    <a:pt x="25" y="25"/>
                    <a:pt x="25" y="25"/>
                    <a:pt x="25" y="25"/>
                  </a:cubicBezTo>
                  <a:cubicBezTo>
                    <a:pt x="25" y="26"/>
                    <a:pt x="23" y="28"/>
                    <a:pt x="23" y="28"/>
                  </a:cubicBezTo>
                  <a:cubicBezTo>
                    <a:pt x="23" y="27"/>
                    <a:pt x="23" y="27"/>
                    <a:pt x="23" y="27"/>
                  </a:cubicBezTo>
                  <a:cubicBezTo>
                    <a:pt x="21" y="26"/>
                    <a:pt x="21" y="26"/>
                    <a:pt x="21" y="26"/>
                  </a:cubicBezTo>
                  <a:cubicBezTo>
                    <a:pt x="21" y="26"/>
                    <a:pt x="20" y="26"/>
                    <a:pt x="20" y="27"/>
                  </a:cubicBezTo>
                  <a:cubicBezTo>
                    <a:pt x="20" y="27"/>
                    <a:pt x="20" y="28"/>
                    <a:pt x="20" y="29"/>
                  </a:cubicBezTo>
                  <a:cubicBezTo>
                    <a:pt x="19" y="29"/>
                    <a:pt x="19" y="29"/>
                    <a:pt x="19" y="29"/>
                  </a:cubicBezTo>
                  <a:cubicBezTo>
                    <a:pt x="16" y="29"/>
                    <a:pt x="16" y="29"/>
                    <a:pt x="16" y="29"/>
                  </a:cubicBezTo>
                  <a:cubicBezTo>
                    <a:pt x="16" y="29"/>
                    <a:pt x="16" y="29"/>
                    <a:pt x="16" y="29"/>
                  </a:cubicBezTo>
                  <a:cubicBezTo>
                    <a:pt x="16" y="27"/>
                    <a:pt x="16" y="27"/>
                    <a:pt x="16" y="27"/>
                  </a:cubicBezTo>
                  <a:cubicBezTo>
                    <a:pt x="15" y="26"/>
                    <a:pt x="15" y="26"/>
                    <a:pt x="15" y="26"/>
                  </a:cubicBezTo>
                  <a:cubicBezTo>
                    <a:pt x="13" y="27"/>
                    <a:pt x="13" y="27"/>
                    <a:pt x="13" y="27"/>
                  </a:cubicBezTo>
                  <a:cubicBezTo>
                    <a:pt x="13" y="28"/>
                    <a:pt x="13" y="28"/>
                    <a:pt x="13" y="28"/>
                  </a:cubicBezTo>
                  <a:cubicBezTo>
                    <a:pt x="12" y="27"/>
                    <a:pt x="12" y="27"/>
                    <a:pt x="12" y="27"/>
                  </a:cubicBezTo>
                  <a:cubicBezTo>
                    <a:pt x="12" y="27"/>
                    <a:pt x="10" y="26"/>
                    <a:pt x="10" y="25"/>
                  </a:cubicBezTo>
                  <a:cubicBezTo>
                    <a:pt x="10" y="25"/>
                    <a:pt x="10" y="25"/>
                    <a:pt x="10" y="25"/>
                  </a:cubicBezTo>
                  <a:cubicBezTo>
                    <a:pt x="11" y="24"/>
                    <a:pt x="11" y="24"/>
                    <a:pt x="12" y="23"/>
                  </a:cubicBezTo>
                  <a:cubicBezTo>
                    <a:pt x="11" y="23"/>
                    <a:pt x="11" y="22"/>
                    <a:pt x="11" y="22"/>
                  </a:cubicBezTo>
                  <a:cubicBezTo>
                    <a:pt x="9" y="22"/>
                    <a:pt x="9" y="22"/>
                    <a:pt x="9" y="22"/>
                  </a:cubicBezTo>
                  <a:cubicBezTo>
                    <a:pt x="8" y="21"/>
                    <a:pt x="8" y="21"/>
                    <a:pt x="8" y="21"/>
                  </a:cubicBezTo>
                  <a:cubicBezTo>
                    <a:pt x="8" y="18"/>
                    <a:pt x="8" y="18"/>
                    <a:pt x="8" y="18"/>
                  </a:cubicBezTo>
                  <a:cubicBezTo>
                    <a:pt x="9" y="18"/>
                    <a:pt x="9" y="18"/>
                    <a:pt x="9" y="18"/>
                  </a:cubicBezTo>
                  <a:cubicBezTo>
                    <a:pt x="11" y="18"/>
                    <a:pt x="11" y="18"/>
                    <a:pt x="11" y="18"/>
                  </a:cubicBezTo>
                  <a:cubicBezTo>
                    <a:pt x="11" y="17"/>
                    <a:pt x="11" y="17"/>
                    <a:pt x="11" y="17"/>
                  </a:cubicBezTo>
                  <a:cubicBezTo>
                    <a:pt x="11" y="16"/>
                    <a:pt x="11" y="15"/>
                    <a:pt x="10" y="15"/>
                  </a:cubicBezTo>
                  <a:cubicBezTo>
                    <a:pt x="10" y="15"/>
                    <a:pt x="10" y="15"/>
                    <a:pt x="10" y="15"/>
                  </a:cubicBezTo>
                  <a:cubicBezTo>
                    <a:pt x="10" y="14"/>
                    <a:pt x="10" y="14"/>
                    <a:pt x="10" y="14"/>
                  </a:cubicBezTo>
                  <a:cubicBezTo>
                    <a:pt x="10" y="14"/>
                    <a:pt x="12" y="12"/>
                    <a:pt x="13" y="12"/>
                  </a:cubicBezTo>
                  <a:cubicBezTo>
                    <a:pt x="13" y="12"/>
                    <a:pt x="13" y="12"/>
                    <a:pt x="13" y="12"/>
                  </a:cubicBezTo>
                  <a:cubicBezTo>
                    <a:pt x="15" y="14"/>
                    <a:pt x="15" y="14"/>
                    <a:pt x="15" y="14"/>
                  </a:cubicBezTo>
                  <a:cubicBezTo>
                    <a:pt x="15" y="13"/>
                    <a:pt x="15" y="13"/>
                    <a:pt x="16" y="13"/>
                  </a:cubicBezTo>
                  <a:cubicBezTo>
                    <a:pt x="16" y="12"/>
                    <a:pt x="16" y="12"/>
                    <a:pt x="16" y="11"/>
                  </a:cubicBezTo>
                  <a:cubicBezTo>
                    <a:pt x="16" y="10"/>
                    <a:pt x="16" y="10"/>
                    <a:pt x="16" y="10"/>
                  </a:cubicBezTo>
                  <a:cubicBezTo>
                    <a:pt x="19" y="10"/>
                    <a:pt x="19" y="10"/>
                    <a:pt x="19" y="10"/>
                  </a:cubicBezTo>
                  <a:cubicBezTo>
                    <a:pt x="20" y="11"/>
                    <a:pt x="20" y="11"/>
                    <a:pt x="20" y="11"/>
                  </a:cubicBezTo>
                  <a:cubicBezTo>
                    <a:pt x="20" y="13"/>
                    <a:pt x="20" y="13"/>
                    <a:pt x="20" y="13"/>
                  </a:cubicBezTo>
                  <a:cubicBezTo>
                    <a:pt x="20" y="13"/>
                    <a:pt x="21" y="13"/>
                    <a:pt x="21" y="14"/>
                  </a:cubicBezTo>
                  <a:cubicBezTo>
                    <a:pt x="23" y="12"/>
                    <a:pt x="23" y="12"/>
                    <a:pt x="23" y="12"/>
                  </a:cubicBezTo>
                  <a:cubicBezTo>
                    <a:pt x="23" y="12"/>
                    <a:pt x="23" y="12"/>
                    <a:pt x="23" y="12"/>
                  </a:cubicBezTo>
                  <a:cubicBezTo>
                    <a:pt x="23" y="12"/>
                    <a:pt x="23" y="12"/>
                    <a:pt x="23" y="12"/>
                  </a:cubicBezTo>
                  <a:cubicBezTo>
                    <a:pt x="24" y="13"/>
                    <a:pt x="25" y="14"/>
                    <a:pt x="25" y="15"/>
                  </a:cubicBezTo>
                  <a:cubicBezTo>
                    <a:pt x="25" y="15"/>
                    <a:pt x="25" y="15"/>
                    <a:pt x="25" y="15"/>
                  </a:cubicBezTo>
                  <a:cubicBezTo>
                    <a:pt x="25" y="15"/>
                    <a:pt x="24" y="16"/>
                    <a:pt x="24" y="17"/>
                  </a:cubicBezTo>
                  <a:cubicBezTo>
                    <a:pt x="24" y="17"/>
                    <a:pt x="24" y="17"/>
                    <a:pt x="25" y="18"/>
                  </a:cubicBezTo>
                  <a:cubicBezTo>
                    <a:pt x="27" y="18"/>
                    <a:pt x="27" y="18"/>
                    <a:pt x="27" y="18"/>
                  </a:cubicBezTo>
                  <a:cubicBezTo>
                    <a:pt x="27" y="19"/>
                    <a:pt x="27" y="19"/>
                    <a:pt x="27" y="19"/>
                  </a:cubicBezTo>
                  <a:lnTo>
                    <a:pt x="27" y="21"/>
                  </a:lnTo>
                  <a:close/>
                  <a:moveTo>
                    <a:pt x="37" y="13"/>
                  </a:moveTo>
                  <a:cubicBezTo>
                    <a:pt x="35" y="14"/>
                    <a:pt x="35" y="14"/>
                    <a:pt x="35" y="14"/>
                  </a:cubicBezTo>
                  <a:cubicBezTo>
                    <a:pt x="34" y="14"/>
                    <a:pt x="34" y="14"/>
                    <a:pt x="34" y="14"/>
                  </a:cubicBezTo>
                  <a:cubicBezTo>
                    <a:pt x="35" y="16"/>
                    <a:pt x="35" y="16"/>
                    <a:pt x="35" y="16"/>
                  </a:cubicBezTo>
                  <a:cubicBezTo>
                    <a:pt x="35" y="17"/>
                    <a:pt x="35" y="17"/>
                    <a:pt x="35" y="17"/>
                  </a:cubicBezTo>
                  <a:cubicBezTo>
                    <a:pt x="33" y="18"/>
                    <a:pt x="33" y="18"/>
                    <a:pt x="33" y="18"/>
                  </a:cubicBezTo>
                  <a:cubicBezTo>
                    <a:pt x="32" y="16"/>
                    <a:pt x="32" y="16"/>
                    <a:pt x="32" y="16"/>
                  </a:cubicBezTo>
                  <a:cubicBezTo>
                    <a:pt x="31" y="16"/>
                    <a:pt x="31" y="16"/>
                    <a:pt x="31" y="16"/>
                  </a:cubicBezTo>
                  <a:cubicBezTo>
                    <a:pt x="31" y="16"/>
                    <a:pt x="31" y="16"/>
                    <a:pt x="31" y="16"/>
                  </a:cubicBezTo>
                  <a:cubicBezTo>
                    <a:pt x="29" y="18"/>
                    <a:pt x="29" y="18"/>
                    <a:pt x="29" y="18"/>
                  </a:cubicBezTo>
                  <a:cubicBezTo>
                    <a:pt x="28" y="17"/>
                    <a:pt x="28" y="17"/>
                    <a:pt x="28" y="17"/>
                  </a:cubicBezTo>
                  <a:cubicBezTo>
                    <a:pt x="28" y="16"/>
                    <a:pt x="28" y="16"/>
                    <a:pt x="28" y="16"/>
                  </a:cubicBezTo>
                  <a:cubicBezTo>
                    <a:pt x="28" y="14"/>
                    <a:pt x="28" y="14"/>
                    <a:pt x="28" y="14"/>
                  </a:cubicBezTo>
                  <a:cubicBezTo>
                    <a:pt x="28" y="14"/>
                    <a:pt x="28" y="14"/>
                    <a:pt x="28" y="14"/>
                  </a:cubicBezTo>
                  <a:cubicBezTo>
                    <a:pt x="26" y="13"/>
                    <a:pt x="26" y="13"/>
                    <a:pt x="26" y="13"/>
                  </a:cubicBezTo>
                  <a:cubicBezTo>
                    <a:pt x="26" y="11"/>
                    <a:pt x="26" y="11"/>
                    <a:pt x="26" y="11"/>
                  </a:cubicBezTo>
                  <a:cubicBezTo>
                    <a:pt x="28" y="11"/>
                    <a:pt x="28" y="11"/>
                    <a:pt x="28" y="11"/>
                  </a:cubicBezTo>
                  <a:cubicBezTo>
                    <a:pt x="28" y="10"/>
                    <a:pt x="28" y="10"/>
                    <a:pt x="28" y="10"/>
                  </a:cubicBezTo>
                  <a:cubicBezTo>
                    <a:pt x="28" y="8"/>
                    <a:pt x="28" y="8"/>
                    <a:pt x="28" y="8"/>
                  </a:cubicBezTo>
                  <a:cubicBezTo>
                    <a:pt x="28" y="8"/>
                    <a:pt x="28" y="8"/>
                    <a:pt x="28" y="8"/>
                  </a:cubicBezTo>
                  <a:cubicBezTo>
                    <a:pt x="29" y="7"/>
                    <a:pt x="29" y="7"/>
                    <a:pt x="29" y="7"/>
                  </a:cubicBezTo>
                  <a:cubicBezTo>
                    <a:pt x="31" y="9"/>
                    <a:pt x="31" y="9"/>
                    <a:pt x="31" y="9"/>
                  </a:cubicBezTo>
                  <a:cubicBezTo>
                    <a:pt x="31" y="9"/>
                    <a:pt x="31" y="9"/>
                    <a:pt x="31" y="9"/>
                  </a:cubicBezTo>
                  <a:cubicBezTo>
                    <a:pt x="32" y="9"/>
                    <a:pt x="32" y="9"/>
                    <a:pt x="32" y="9"/>
                  </a:cubicBezTo>
                  <a:cubicBezTo>
                    <a:pt x="32" y="8"/>
                    <a:pt x="33" y="7"/>
                    <a:pt x="33" y="7"/>
                  </a:cubicBezTo>
                  <a:cubicBezTo>
                    <a:pt x="33" y="7"/>
                    <a:pt x="33" y="7"/>
                    <a:pt x="33" y="7"/>
                  </a:cubicBezTo>
                  <a:cubicBezTo>
                    <a:pt x="35" y="8"/>
                    <a:pt x="35" y="8"/>
                    <a:pt x="35" y="8"/>
                  </a:cubicBezTo>
                  <a:cubicBezTo>
                    <a:pt x="35" y="8"/>
                    <a:pt x="35" y="8"/>
                    <a:pt x="35" y="8"/>
                  </a:cubicBezTo>
                  <a:cubicBezTo>
                    <a:pt x="34" y="10"/>
                    <a:pt x="34" y="10"/>
                    <a:pt x="34" y="10"/>
                  </a:cubicBezTo>
                  <a:cubicBezTo>
                    <a:pt x="35" y="11"/>
                    <a:pt x="35" y="11"/>
                    <a:pt x="35" y="11"/>
                  </a:cubicBezTo>
                  <a:cubicBezTo>
                    <a:pt x="37" y="11"/>
                    <a:pt x="37" y="11"/>
                    <a:pt x="37" y="11"/>
                  </a:cubicBezTo>
                  <a:lnTo>
                    <a:pt x="37" y="1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8" name="Freeform 82"/>
            <p:cNvSpPr>
              <a:spLocks noEditPoints="1"/>
            </p:cNvSpPr>
            <p:nvPr/>
          </p:nvSpPr>
          <p:spPr bwMode="auto">
            <a:xfrm>
              <a:off x="10153651" y="-6349"/>
              <a:ext cx="107951" cy="124884"/>
            </a:xfrm>
            <a:custGeom>
              <a:avLst/>
              <a:gdLst>
                <a:gd name="T0" fmla="*/ 41 w 43"/>
                <a:gd name="T1" fmla="*/ 30 h 50"/>
                <a:gd name="T2" fmla="*/ 41 w 43"/>
                <a:gd name="T3" fmla="*/ 8 h 50"/>
                <a:gd name="T4" fmla="*/ 43 w 43"/>
                <a:gd name="T5" fmla="*/ 6 h 50"/>
                <a:gd name="T6" fmla="*/ 41 w 43"/>
                <a:gd name="T7" fmla="*/ 3 h 50"/>
                <a:gd name="T8" fmla="*/ 23 w 43"/>
                <a:gd name="T9" fmla="*/ 3 h 50"/>
                <a:gd name="T10" fmla="*/ 22 w 43"/>
                <a:gd name="T11" fmla="*/ 0 h 50"/>
                <a:gd name="T12" fmla="*/ 21 w 43"/>
                <a:gd name="T13" fmla="*/ 0 h 50"/>
                <a:gd name="T14" fmla="*/ 20 w 43"/>
                <a:gd name="T15" fmla="*/ 3 h 50"/>
                <a:gd name="T16" fmla="*/ 2 w 43"/>
                <a:gd name="T17" fmla="*/ 3 h 50"/>
                <a:gd name="T18" fmla="*/ 0 w 43"/>
                <a:gd name="T19" fmla="*/ 6 h 50"/>
                <a:gd name="T20" fmla="*/ 2 w 43"/>
                <a:gd name="T21" fmla="*/ 8 h 50"/>
                <a:gd name="T22" fmla="*/ 2 w 43"/>
                <a:gd name="T23" fmla="*/ 30 h 50"/>
                <a:gd name="T24" fmla="*/ 0 w 43"/>
                <a:gd name="T25" fmla="*/ 33 h 50"/>
                <a:gd name="T26" fmla="*/ 2 w 43"/>
                <a:gd name="T27" fmla="*/ 35 h 50"/>
                <a:gd name="T28" fmla="*/ 20 w 43"/>
                <a:gd name="T29" fmla="*/ 35 h 50"/>
                <a:gd name="T30" fmla="*/ 20 w 43"/>
                <a:gd name="T31" fmla="*/ 38 h 50"/>
                <a:gd name="T32" fmla="*/ 11 w 43"/>
                <a:gd name="T33" fmla="*/ 44 h 50"/>
                <a:gd name="T34" fmla="*/ 11 w 43"/>
                <a:gd name="T35" fmla="*/ 45 h 50"/>
                <a:gd name="T36" fmla="*/ 20 w 43"/>
                <a:gd name="T37" fmla="*/ 42 h 50"/>
                <a:gd name="T38" fmla="*/ 20 w 43"/>
                <a:gd name="T39" fmla="*/ 49 h 50"/>
                <a:gd name="T40" fmla="*/ 21 w 43"/>
                <a:gd name="T41" fmla="*/ 50 h 50"/>
                <a:gd name="T42" fmla="*/ 23 w 43"/>
                <a:gd name="T43" fmla="*/ 49 h 50"/>
                <a:gd name="T44" fmla="*/ 23 w 43"/>
                <a:gd name="T45" fmla="*/ 42 h 50"/>
                <a:gd name="T46" fmla="*/ 31 w 43"/>
                <a:gd name="T47" fmla="*/ 45 h 50"/>
                <a:gd name="T48" fmla="*/ 32 w 43"/>
                <a:gd name="T49" fmla="*/ 44 h 50"/>
                <a:gd name="T50" fmla="*/ 23 w 43"/>
                <a:gd name="T51" fmla="*/ 38 h 50"/>
                <a:gd name="T52" fmla="*/ 23 w 43"/>
                <a:gd name="T53" fmla="*/ 35 h 50"/>
                <a:gd name="T54" fmla="*/ 41 w 43"/>
                <a:gd name="T55" fmla="*/ 35 h 50"/>
                <a:gd name="T56" fmla="*/ 43 w 43"/>
                <a:gd name="T57" fmla="*/ 33 h 50"/>
                <a:gd name="T58" fmla="*/ 41 w 43"/>
                <a:gd name="T59" fmla="*/ 30 h 50"/>
                <a:gd name="T60" fmla="*/ 38 w 43"/>
                <a:gd name="T61" fmla="*/ 30 h 50"/>
                <a:gd name="T62" fmla="*/ 5 w 43"/>
                <a:gd name="T63" fmla="*/ 30 h 50"/>
                <a:gd name="T64" fmla="*/ 5 w 43"/>
                <a:gd name="T65" fmla="*/ 8 h 50"/>
                <a:gd name="T66" fmla="*/ 38 w 43"/>
                <a:gd name="T67" fmla="*/ 8 h 50"/>
                <a:gd name="T68" fmla="*/ 38 w 43"/>
                <a:gd name="T69" fmla="*/ 30 h 50"/>
                <a:gd name="T70" fmla="*/ 27 w 43"/>
                <a:gd name="T71" fmla="*/ 12 h 50"/>
                <a:gd name="T72" fmla="*/ 23 w 43"/>
                <a:gd name="T73" fmla="*/ 12 h 50"/>
                <a:gd name="T74" fmla="*/ 23 w 43"/>
                <a:gd name="T75" fmla="*/ 27 h 50"/>
                <a:gd name="T76" fmla="*/ 27 w 43"/>
                <a:gd name="T77" fmla="*/ 27 h 50"/>
                <a:gd name="T78" fmla="*/ 27 w 43"/>
                <a:gd name="T79" fmla="*/ 12 h 50"/>
                <a:gd name="T80" fmla="*/ 34 w 43"/>
                <a:gd name="T81" fmla="*/ 19 h 50"/>
                <a:gd name="T82" fmla="*/ 29 w 43"/>
                <a:gd name="T83" fmla="*/ 19 h 50"/>
                <a:gd name="T84" fmla="*/ 29 w 43"/>
                <a:gd name="T85" fmla="*/ 27 h 50"/>
                <a:gd name="T86" fmla="*/ 34 w 43"/>
                <a:gd name="T87" fmla="*/ 27 h 50"/>
                <a:gd name="T88" fmla="*/ 34 w 43"/>
                <a:gd name="T89" fmla="*/ 19 h 50"/>
                <a:gd name="T90" fmla="*/ 14 w 43"/>
                <a:gd name="T91" fmla="*/ 22 h 50"/>
                <a:gd name="T92" fmla="*/ 9 w 43"/>
                <a:gd name="T93" fmla="*/ 22 h 50"/>
                <a:gd name="T94" fmla="*/ 9 w 43"/>
                <a:gd name="T95" fmla="*/ 27 h 50"/>
                <a:gd name="T96" fmla="*/ 14 w 43"/>
                <a:gd name="T97" fmla="*/ 27 h 50"/>
                <a:gd name="T98" fmla="*/ 14 w 43"/>
                <a:gd name="T99" fmla="*/ 22 h 50"/>
                <a:gd name="T100" fmla="*/ 20 w 43"/>
                <a:gd name="T101" fmla="*/ 17 h 50"/>
                <a:gd name="T102" fmla="*/ 16 w 43"/>
                <a:gd name="T103" fmla="*/ 17 h 50"/>
                <a:gd name="T104" fmla="*/ 16 w 43"/>
                <a:gd name="T105" fmla="*/ 27 h 50"/>
                <a:gd name="T106" fmla="*/ 20 w 43"/>
                <a:gd name="T107" fmla="*/ 27 h 50"/>
                <a:gd name="T108" fmla="*/ 20 w 43"/>
                <a:gd name="T10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 h="50">
                  <a:moveTo>
                    <a:pt x="41" y="30"/>
                  </a:moveTo>
                  <a:cubicBezTo>
                    <a:pt x="41" y="8"/>
                    <a:pt x="41" y="8"/>
                    <a:pt x="41" y="8"/>
                  </a:cubicBezTo>
                  <a:cubicBezTo>
                    <a:pt x="42" y="8"/>
                    <a:pt x="43" y="7"/>
                    <a:pt x="43" y="6"/>
                  </a:cubicBezTo>
                  <a:cubicBezTo>
                    <a:pt x="43" y="4"/>
                    <a:pt x="42" y="3"/>
                    <a:pt x="41" y="3"/>
                  </a:cubicBezTo>
                  <a:cubicBezTo>
                    <a:pt x="23" y="3"/>
                    <a:pt x="23" y="3"/>
                    <a:pt x="23" y="3"/>
                  </a:cubicBezTo>
                  <a:cubicBezTo>
                    <a:pt x="22" y="0"/>
                    <a:pt x="22" y="0"/>
                    <a:pt x="22" y="0"/>
                  </a:cubicBezTo>
                  <a:cubicBezTo>
                    <a:pt x="21" y="0"/>
                    <a:pt x="21" y="0"/>
                    <a:pt x="21" y="0"/>
                  </a:cubicBezTo>
                  <a:cubicBezTo>
                    <a:pt x="20" y="3"/>
                    <a:pt x="20" y="3"/>
                    <a:pt x="20" y="3"/>
                  </a:cubicBezTo>
                  <a:cubicBezTo>
                    <a:pt x="2" y="3"/>
                    <a:pt x="2" y="3"/>
                    <a:pt x="2" y="3"/>
                  </a:cubicBezTo>
                  <a:cubicBezTo>
                    <a:pt x="1" y="3"/>
                    <a:pt x="0" y="4"/>
                    <a:pt x="0" y="6"/>
                  </a:cubicBezTo>
                  <a:cubicBezTo>
                    <a:pt x="0" y="7"/>
                    <a:pt x="1" y="8"/>
                    <a:pt x="2" y="8"/>
                  </a:cubicBezTo>
                  <a:cubicBezTo>
                    <a:pt x="2" y="30"/>
                    <a:pt x="2" y="30"/>
                    <a:pt x="2" y="30"/>
                  </a:cubicBezTo>
                  <a:cubicBezTo>
                    <a:pt x="1" y="31"/>
                    <a:pt x="0" y="32"/>
                    <a:pt x="0" y="33"/>
                  </a:cubicBezTo>
                  <a:cubicBezTo>
                    <a:pt x="0" y="34"/>
                    <a:pt x="1" y="35"/>
                    <a:pt x="2" y="35"/>
                  </a:cubicBezTo>
                  <a:cubicBezTo>
                    <a:pt x="20" y="35"/>
                    <a:pt x="20" y="35"/>
                    <a:pt x="20" y="35"/>
                  </a:cubicBezTo>
                  <a:cubicBezTo>
                    <a:pt x="20" y="38"/>
                    <a:pt x="20" y="38"/>
                    <a:pt x="20" y="38"/>
                  </a:cubicBezTo>
                  <a:cubicBezTo>
                    <a:pt x="11" y="44"/>
                    <a:pt x="11" y="44"/>
                    <a:pt x="11" y="44"/>
                  </a:cubicBezTo>
                  <a:cubicBezTo>
                    <a:pt x="11" y="45"/>
                    <a:pt x="11" y="45"/>
                    <a:pt x="11" y="45"/>
                  </a:cubicBezTo>
                  <a:cubicBezTo>
                    <a:pt x="20" y="42"/>
                    <a:pt x="20" y="42"/>
                    <a:pt x="20" y="42"/>
                  </a:cubicBezTo>
                  <a:cubicBezTo>
                    <a:pt x="20" y="49"/>
                    <a:pt x="20" y="49"/>
                    <a:pt x="20" y="49"/>
                  </a:cubicBezTo>
                  <a:cubicBezTo>
                    <a:pt x="20" y="49"/>
                    <a:pt x="20" y="50"/>
                    <a:pt x="21" y="50"/>
                  </a:cubicBezTo>
                  <a:cubicBezTo>
                    <a:pt x="22" y="50"/>
                    <a:pt x="23" y="49"/>
                    <a:pt x="23" y="49"/>
                  </a:cubicBezTo>
                  <a:cubicBezTo>
                    <a:pt x="23" y="42"/>
                    <a:pt x="23" y="42"/>
                    <a:pt x="23" y="42"/>
                  </a:cubicBezTo>
                  <a:cubicBezTo>
                    <a:pt x="31" y="45"/>
                    <a:pt x="31" y="45"/>
                    <a:pt x="31" y="45"/>
                  </a:cubicBezTo>
                  <a:cubicBezTo>
                    <a:pt x="32" y="44"/>
                    <a:pt x="32" y="44"/>
                    <a:pt x="32" y="44"/>
                  </a:cubicBezTo>
                  <a:cubicBezTo>
                    <a:pt x="23" y="38"/>
                    <a:pt x="23" y="38"/>
                    <a:pt x="23" y="38"/>
                  </a:cubicBezTo>
                  <a:cubicBezTo>
                    <a:pt x="23" y="35"/>
                    <a:pt x="23" y="35"/>
                    <a:pt x="23" y="35"/>
                  </a:cubicBezTo>
                  <a:cubicBezTo>
                    <a:pt x="41" y="35"/>
                    <a:pt x="41" y="35"/>
                    <a:pt x="41" y="35"/>
                  </a:cubicBezTo>
                  <a:cubicBezTo>
                    <a:pt x="42" y="35"/>
                    <a:pt x="43" y="34"/>
                    <a:pt x="43" y="33"/>
                  </a:cubicBezTo>
                  <a:cubicBezTo>
                    <a:pt x="43" y="32"/>
                    <a:pt x="42" y="30"/>
                    <a:pt x="41" y="30"/>
                  </a:cubicBezTo>
                  <a:close/>
                  <a:moveTo>
                    <a:pt x="38" y="30"/>
                  </a:moveTo>
                  <a:cubicBezTo>
                    <a:pt x="5" y="30"/>
                    <a:pt x="5" y="30"/>
                    <a:pt x="5" y="30"/>
                  </a:cubicBezTo>
                  <a:cubicBezTo>
                    <a:pt x="5" y="8"/>
                    <a:pt x="5" y="8"/>
                    <a:pt x="5" y="8"/>
                  </a:cubicBezTo>
                  <a:cubicBezTo>
                    <a:pt x="38" y="8"/>
                    <a:pt x="38" y="8"/>
                    <a:pt x="38" y="8"/>
                  </a:cubicBezTo>
                  <a:lnTo>
                    <a:pt x="38" y="30"/>
                  </a:lnTo>
                  <a:close/>
                  <a:moveTo>
                    <a:pt x="27" y="12"/>
                  </a:moveTo>
                  <a:cubicBezTo>
                    <a:pt x="23" y="12"/>
                    <a:pt x="23" y="12"/>
                    <a:pt x="23" y="12"/>
                  </a:cubicBezTo>
                  <a:cubicBezTo>
                    <a:pt x="23" y="27"/>
                    <a:pt x="23" y="27"/>
                    <a:pt x="23" y="27"/>
                  </a:cubicBezTo>
                  <a:cubicBezTo>
                    <a:pt x="27" y="27"/>
                    <a:pt x="27" y="27"/>
                    <a:pt x="27" y="27"/>
                  </a:cubicBezTo>
                  <a:lnTo>
                    <a:pt x="27" y="12"/>
                  </a:lnTo>
                  <a:close/>
                  <a:moveTo>
                    <a:pt x="34" y="19"/>
                  </a:moveTo>
                  <a:cubicBezTo>
                    <a:pt x="29" y="19"/>
                    <a:pt x="29" y="19"/>
                    <a:pt x="29" y="19"/>
                  </a:cubicBezTo>
                  <a:cubicBezTo>
                    <a:pt x="29" y="27"/>
                    <a:pt x="29" y="27"/>
                    <a:pt x="29" y="27"/>
                  </a:cubicBezTo>
                  <a:cubicBezTo>
                    <a:pt x="34" y="27"/>
                    <a:pt x="34" y="27"/>
                    <a:pt x="34" y="27"/>
                  </a:cubicBezTo>
                  <a:lnTo>
                    <a:pt x="34" y="19"/>
                  </a:lnTo>
                  <a:close/>
                  <a:moveTo>
                    <a:pt x="14" y="22"/>
                  </a:moveTo>
                  <a:cubicBezTo>
                    <a:pt x="9" y="22"/>
                    <a:pt x="9" y="22"/>
                    <a:pt x="9" y="22"/>
                  </a:cubicBezTo>
                  <a:cubicBezTo>
                    <a:pt x="9" y="27"/>
                    <a:pt x="9" y="27"/>
                    <a:pt x="9" y="27"/>
                  </a:cubicBezTo>
                  <a:cubicBezTo>
                    <a:pt x="14" y="27"/>
                    <a:pt x="14" y="27"/>
                    <a:pt x="14" y="27"/>
                  </a:cubicBezTo>
                  <a:lnTo>
                    <a:pt x="14" y="22"/>
                  </a:lnTo>
                  <a:close/>
                  <a:moveTo>
                    <a:pt x="20" y="17"/>
                  </a:moveTo>
                  <a:cubicBezTo>
                    <a:pt x="16" y="17"/>
                    <a:pt x="16" y="17"/>
                    <a:pt x="16" y="17"/>
                  </a:cubicBezTo>
                  <a:cubicBezTo>
                    <a:pt x="16" y="27"/>
                    <a:pt x="16" y="27"/>
                    <a:pt x="16" y="27"/>
                  </a:cubicBezTo>
                  <a:cubicBezTo>
                    <a:pt x="20" y="27"/>
                    <a:pt x="20" y="27"/>
                    <a:pt x="20" y="27"/>
                  </a:cubicBezTo>
                  <a:lnTo>
                    <a:pt x="20"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69" name="Freeform 86"/>
            <p:cNvSpPr>
              <a:spLocks noEditPoints="1"/>
            </p:cNvSpPr>
            <p:nvPr/>
          </p:nvSpPr>
          <p:spPr bwMode="auto">
            <a:xfrm>
              <a:off x="3083985" y="622301"/>
              <a:ext cx="404284" cy="404284"/>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0" name="Freeform 88"/>
            <p:cNvSpPr>
              <a:spLocks noEditPoints="1"/>
            </p:cNvSpPr>
            <p:nvPr/>
          </p:nvSpPr>
          <p:spPr bwMode="auto">
            <a:xfrm>
              <a:off x="5200651" y="3079751"/>
              <a:ext cx="107951" cy="110067"/>
            </a:xfrm>
            <a:custGeom>
              <a:avLst/>
              <a:gdLst>
                <a:gd name="T0" fmla="*/ 35 w 43"/>
                <a:gd name="T1" fmla="*/ 22 h 44"/>
                <a:gd name="T2" fmla="*/ 29 w 43"/>
                <a:gd name="T3" fmla="*/ 27 h 44"/>
                <a:gd name="T4" fmla="*/ 29 w 43"/>
                <a:gd name="T5" fmla="*/ 37 h 44"/>
                <a:gd name="T6" fmla="*/ 28 w 43"/>
                <a:gd name="T7" fmla="*/ 38 h 44"/>
                <a:gd name="T8" fmla="*/ 18 w 43"/>
                <a:gd name="T9" fmla="*/ 44 h 44"/>
                <a:gd name="T10" fmla="*/ 18 w 43"/>
                <a:gd name="T11" fmla="*/ 44 h 44"/>
                <a:gd name="T12" fmla="*/ 17 w 43"/>
                <a:gd name="T13" fmla="*/ 44 h 44"/>
                <a:gd name="T14" fmla="*/ 15 w 43"/>
                <a:gd name="T15" fmla="*/ 42 h 44"/>
                <a:gd name="T16" fmla="*/ 15 w 43"/>
                <a:gd name="T17" fmla="*/ 41 h 44"/>
                <a:gd name="T18" fmla="*/ 17 w 43"/>
                <a:gd name="T19" fmla="*/ 34 h 44"/>
                <a:gd name="T20" fmla="*/ 10 w 43"/>
                <a:gd name="T21" fmla="*/ 26 h 44"/>
                <a:gd name="T22" fmla="*/ 2 w 43"/>
                <a:gd name="T23" fmla="*/ 28 h 44"/>
                <a:gd name="T24" fmla="*/ 2 w 43"/>
                <a:gd name="T25" fmla="*/ 28 h 44"/>
                <a:gd name="T26" fmla="*/ 2 w 43"/>
                <a:gd name="T27" fmla="*/ 28 h 44"/>
                <a:gd name="T28" fmla="*/ 0 w 43"/>
                <a:gd name="T29" fmla="*/ 26 h 44"/>
                <a:gd name="T30" fmla="*/ 0 w 43"/>
                <a:gd name="T31" fmla="*/ 25 h 44"/>
                <a:gd name="T32" fmla="*/ 6 w 43"/>
                <a:gd name="T33" fmla="*/ 15 h 44"/>
                <a:gd name="T34" fmla="*/ 6 w 43"/>
                <a:gd name="T35" fmla="*/ 15 h 44"/>
                <a:gd name="T36" fmla="*/ 17 w 43"/>
                <a:gd name="T37" fmla="*/ 14 h 44"/>
                <a:gd name="T38" fmla="*/ 21 w 43"/>
                <a:gd name="T39" fmla="*/ 9 h 44"/>
                <a:gd name="T40" fmla="*/ 42 w 43"/>
                <a:gd name="T41" fmla="*/ 0 h 44"/>
                <a:gd name="T42" fmla="*/ 43 w 43"/>
                <a:gd name="T43" fmla="*/ 1 h 44"/>
                <a:gd name="T44" fmla="*/ 35 w 43"/>
                <a:gd name="T45" fmla="*/ 22 h 44"/>
                <a:gd name="T46" fmla="*/ 35 w 43"/>
                <a:gd name="T47" fmla="*/ 6 h 44"/>
                <a:gd name="T48" fmla="*/ 32 w 43"/>
                <a:gd name="T49" fmla="*/ 9 h 44"/>
                <a:gd name="T50" fmla="*/ 35 w 43"/>
                <a:gd name="T51" fmla="*/ 11 h 44"/>
                <a:gd name="T52" fmla="*/ 37 w 43"/>
                <a:gd name="T53" fmla="*/ 9 h 44"/>
                <a:gd name="T54" fmla="*/ 35 w 43"/>
                <a:gd name="T55"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44">
                  <a:moveTo>
                    <a:pt x="35" y="22"/>
                  </a:moveTo>
                  <a:cubicBezTo>
                    <a:pt x="33" y="24"/>
                    <a:pt x="31" y="25"/>
                    <a:pt x="29" y="27"/>
                  </a:cubicBezTo>
                  <a:cubicBezTo>
                    <a:pt x="29" y="37"/>
                    <a:pt x="29" y="37"/>
                    <a:pt x="29" y="37"/>
                  </a:cubicBezTo>
                  <a:cubicBezTo>
                    <a:pt x="28" y="38"/>
                    <a:pt x="28" y="38"/>
                    <a:pt x="28" y="38"/>
                  </a:cubicBezTo>
                  <a:cubicBezTo>
                    <a:pt x="18" y="44"/>
                    <a:pt x="18" y="44"/>
                    <a:pt x="18" y="44"/>
                  </a:cubicBezTo>
                  <a:cubicBezTo>
                    <a:pt x="18" y="44"/>
                    <a:pt x="18" y="44"/>
                    <a:pt x="18" y="44"/>
                  </a:cubicBezTo>
                  <a:cubicBezTo>
                    <a:pt x="17" y="44"/>
                    <a:pt x="17" y="44"/>
                    <a:pt x="17" y="44"/>
                  </a:cubicBezTo>
                  <a:cubicBezTo>
                    <a:pt x="15" y="42"/>
                    <a:pt x="15" y="42"/>
                    <a:pt x="15" y="42"/>
                  </a:cubicBezTo>
                  <a:cubicBezTo>
                    <a:pt x="15" y="41"/>
                    <a:pt x="15" y="41"/>
                    <a:pt x="15" y="41"/>
                  </a:cubicBezTo>
                  <a:cubicBezTo>
                    <a:pt x="17" y="34"/>
                    <a:pt x="17" y="34"/>
                    <a:pt x="17" y="34"/>
                  </a:cubicBezTo>
                  <a:cubicBezTo>
                    <a:pt x="10" y="26"/>
                    <a:pt x="10" y="26"/>
                    <a:pt x="10" y="26"/>
                  </a:cubicBezTo>
                  <a:cubicBezTo>
                    <a:pt x="2" y="28"/>
                    <a:pt x="2" y="28"/>
                    <a:pt x="2" y="28"/>
                  </a:cubicBezTo>
                  <a:cubicBezTo>
                    <a:pt x="2" y="28"/>
                    <a:pt x="2" y="28"/>
                    <a:pt x="2" y="28"/>
                  </a:cubicBezTo>
                  <a:cubicBezTo>
                    <a:pt x="2" y="28"/>
                    <a:pt x="2" y="28"/>
                    <a:pt x="2" y="28"/>
                  </a:cubicBezTo>
                  <a:cubicBezTo>
                    <a:pt x="0" y="26"/>
                    <a:pt x="0" y="26"/>
                    <a:pt x="0" y="26"/>
                  </a:cubicBezTo>
                  <a:cubicBezTo>
                    <a:pt x="0" y="25"/>
                    <a:pt x="0" y="25"/>
                    <a:pt x="0" y="25"/>
                  </a:cubicBezTo>
                  <a:cubicBezTo>
                    <a:pt x="6" y="15"/>
                    <a:pt x="6" y="15"/>
                    <a:pt x="6" y="15"/>
                  </a:cubicBezTo>
                  <a:cubicBezTo>
                    <a:pt x="6" y="15"/>
                    <a:pt x="6" y="15"/>
                    <a:pt x="6" y="15"/>
                  </a:cubicBezTo>
                  <a:cubicBezTo>
                    <a:pt x="17" y="14"/>
                    <a:pt x="17" y="14"/>
                    <a:pt x="17" y="14"/>
                  </a:cubicBezTo>
                  <a:cubicBezTo>
                    <a:pt x="18" y="12"/>
                    <a:pt x="20" y="10"/>
                    <a:pt x="21" y="9"/>
                  </a:cubicBezTo>
                  <a:cubicBezTo>
                    <a:pt x="28" y="2"/>
                    <a:pt x="33" y="0"/>
                    <a:pt x="42" y="0"/>
                  </a:cubicBezTo>
                  <a:cubicBezTo>
                    <a:pt x="43" y="0"/>
                    <a:pt x="43" y="0"/>
                    <a:pt x="43" y="1"/>
                  </a:cubicBezTo>
                  <a:cubicBezTo>
                    <a:pt x="43" y="10"/>
                    <a:pt x="41" y="16"/>
                    <a:pt x="35" y="22"/>
                  </a:cubicBezTo>
                  <a:close/>
                  <a:moveTo>
                    <a:pt x="35" y="6"/>
                  </a:moveTo>
                  <a:cubicBezTo>
                    <a:pt x="33" y="6"/>
                    <a:pt x="32" y="7"/>
                    <a:pt x="32" y="9"/>
                  </a:cubicBezTo>
                  <a:cubicBezTo>
                    <a:pt x="32" y="10"/>
                    <a:pt x="33" y="11"/>
                    <a:pt x="35" y="11"/>
                  </a:cubicBezTo>
                  <a:cubicBezTo>
                    <a:pt x="36" y="11"/>
                    <a:pt x="37" y="10"/>
                    <a:pt x="37" y="9"/>
                  </a:cubicBezTo>
                  <a:cubicBezTo>
                    <a:pt x="37" y="7"/>
                    <a:pt x="36" y="6"/>
                    <a:pt x="35"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1" name="Freeform 90"/>
            <p:cNvSpPr>
              <a:spLocks noEditPoints="1"/>
            </p:cNvSpPr>
            <p:nvPr/>
          </p:nvSpPr>
          <p:spPr bwMode="auto">
            <a:xfrm>
              <a:off x="5213351" y="1938867"/>
              <a:ext cx="273051" cy="226484"/>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2" name="Freeform 94"/>
            <p:cNvSpPr>
              <a:spLocks noEditPoints="1"/>
            </p:cNvSpPr>
            <p:nvPr/>
          </p:nvSpPr>
          <p:spPr bwMode="auto">
            <a:xfrm>
              <a:off x="8593669" y="2118"/>
              <a:ext cx="395817" cy="256117"/>
            </a:xfrm>
            <a:custGeom>
              <a:avLst/>
              <a:gdLst>
                <a:gd name="T0" fmla="*/ 157 w 158"/>
                <a:gd name="T1" fmla="*/ 57 h 102"/>
                <a:gd name="T2" fmla="*/ 79 w 158"/>
                <a:gd name="T3" fmla="*/ 102 h 102"/>
                <a:gd name="T4" fmla="*/ 2 w 158"/>
                <a:gd name="T5" fmla="*/ 57 h 102"/>
                <a:gd name="T6" fmla="*/ 0 w 158"/>
                <a:gd name="T7" fmla="*/ 51 h 102"/>
                <a:gd name="T8" fmla="*/ 2 w 158"/>
                <a:gd name="T9" fmla="*/ 45 h 102"/>
                <a:gd name="T10" fmla="*/ 79 w 158"/>
                <a:gd name="T11" fmla="*/ 0 h 102"/>
                <a:gd name="T12" fmla="*/ 157 w 158"/>
                <a:gd name="T13" fmla="*/ 45 h 102"/>
                <a:gd name="T14" fmla="*/ 158 w 158"/>
                <a:gd name="T15" fmla="*/ 51 h 102"/>
                <a:gd name="T16" fmla="*/ 157 w 158"/>
                <a:gd name="T17" fmla="*/ 57 h 102"/>
                <a:gd name="T18" fmla="*/ 113 w 158"/>
                <a:gd name="T19" fmla="*/ 20 h 102"/>
                <a:gd name="T20" fmla="*/ 119 w 158"/>
                <a:gd name="T21" fmla="*/ 40 h 102"/>
                <a:gd name="T22" fmla="*/ 79 w 158"/>
                <a:gd name="T23" fmla="*/ 79 h 102"/>
                <a:gd name="T24" fmla="*/ 40 w 158"/>
                <a:gd name="T25" fmla="*/ 40 h 102"/>
                <a:gd name="T26" fmla="*/ 45 w 158"/>
                <a:gd name="T27" fmla="*/ 20 h 102"/>
                <a:gd name="T28" fmla="*/ 11 w 158"/>
                <a:gd name="T29" fmla="*/ 51 h 102"/>
                <a:gd name="T30" fmla="*/ 79 w 158"/>
                <a:gd name="T31" fmla="*/ 91 h 102"/>
                <a:gd name="T32" fmla="*/ 147 w 158"/>
                <a:gd name="T33" fmla="*/ 51 h 102"/>
                <a:gd name="T34" fmla="*/ 113 w 158"/>
                <a:gd name="T35" fmla="*/ 20 h 102"/>
                <a:gd name="T36" fmla="*/ 79 w 158"/>
                <a:gd name="T37" fmla="*/ 13 h 102"/>
                <a:gd name="T38" fmla="*/ 52 w 158"/>
                <a:gd name="T39" fmla="*/ 40 h 102"/>
                <a:gd name="T40" fmla="*/ 57 w 158"/>
                <a:gd name="T41" fmla="*/ 44 h 102"/>
                <a:gd name="T42" fmla="*/ 61 w 158"/>
                <a:gd name="T43" fmla="*/ 40 h 102"/>
                <a:gd name="T44" fmla="*/ 79 w 158"/>
                <a:gd name="T45" fmla="*/ 21 h 102"/>
                <a:gd name="T46" fmla="*/ 83 w 158"/>
                <a:gd name="T47" fmla="*/ 17 h 102"/>
                <a:gd name="T48" fmla="*/ 79 w 158"/>
                <a:gd name="T49" fmla="*/ 1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8" h="102">
                  <a:moveTo>
                    <a:pt x="157" y="57"/>
                  </a:moveTo>
                  <a:cubicBezTo>
                    <a:pt x="140" y="84"/>
                    <a:pt x="111" y="102"/>
                    <a:pt x="79" y="102"/>
                  </a:cubicBezTo>
                  <a:cubicBezTo>
                    <a:pt x="48" y="102"/>
                    <a:pt x="18" y="84"/>
                    <a:pt x="2" y="57"/>
                  </a:cubicBezTo>
                  <a:cubicBezTo>
                    <a:pt x="1" y="55"/>
                    <a:pt x="0" y="53"/>
                    <a:pt x="0" y="51"/>
                  </a:cubicBezTo>
                  <a:cubicBezTo>
                    <a:pt x="0" y="49"/>
                    <a:pt x="1" y="47"/>
                    <a:pt x="2" y="45"/>
                  </a:cubicBezTo>
                  <a:cubicBezTo>
                    <a:pt x="18" y="18"/>
                    <a:pt x="48" y="0"/>
                    <a:pt x="79" y="0"/>
                  </a:cubicBezTo>
                  <a:cubicBezTo>
                    <a:pt x="111" y="0"/>
                    <a:pt x="140" y="18"/>
                    <a:pt x="157" y="45"/>
                  </a:cubicBezTo>
                  <a:cubicBezTo>
                    <a:pt x="158" y="47"/>
                    <a:pt x="158" y="49"/>
                    <a:pt x="158" y="51"/>
                  </a:cubicBezTo>
                  <a:cubicBezTo>
                    <a:pt x="158" y="53"/>
                    <a:pt x="158" y="55"/>
                    <a:pt x="157" y="57"/>
                  </a:cubicBezTo>
                  <a:close/>
                  <a:moveTo>
                    <a:pt x="113" y="20"/>
                  </a:moveTo>
                  <a:cubicBezTo>
                    <a:pt x="117" y="26"/>
                    <a:pt x="119" y="33"/>
                    <a:pt x="119" y="40"/>
                  </a:cubicBezTo>
                  <a:cubicBezTo>
                    <a:pt x="119" y="61"/>
                    <a:pt x="101" y="79"/>
                    <a:pt x="79" y="79"/>
                  </a:cubicBezTo>
                  <a:cubicBezTo>
                    <a:pt x="57" y="79"/>
                    <a:pt x="40" y="61"/>
                    <a:pt x="40" y="40"/>
                  </a:cubicBezTo>
                  <a:cubicBezTo>
                    <a:pt x="40" y="33"/>
                    <a:pt x="41" y="26"/>
                    <a:pt x="45" y="20"/>
                  </a:cubicBezTo>
                  <a:cubicBezTo>
                    <a:pt x="31" y="27"/>
                    <a:pt x="20" y="38"/>
                    <a:pt x="11" y="51"/>
                  </a:cubicBezTo>
                  <a:cubicBezTo>
                    <a:pt x="26" y="74"/>
                    <a:pt x="51" y="91"/>
                    <a:pt x="79" y="91"/>
                  </a:cubicBezTo>
                  <a:cubicBezTo>
                    <a:pt x="108" y="91"/>
                    <a:pt x="132" y="74"/>
                    <a:pt x="147" y="51"/>
                  </a:cubicBezTo>
                  <a:cubicBezTo>
                    <a:pt x="139" y="38"/>
                    <a:pt x="127" y="27"/>
                    <a:pt x="113" y="20"/>
                  </a:cubicBezTo>
                  <a:close/>
                  <a:moveTo>
                    <a:pt x="79" y="13"/>
                  </a:moveTo>
                  <a:cubicBezTo>
                    <a:pt x="64" y="13"/>
                    <a:pt x="52" y="25"/>
                    <a:pt x="52" y="40"/>
                  </a:cubicBezTo>
                  <a:cubicBezTo>
                    <a:pt x="52" y="42"/>
                    <a:pt x="54" y="44"/>
                    <a:pt x="57" y="44"/>
                  </a:cubicBezTo>
                  <a:cubicBezTo>
                    <a:pt x="59" y="44"/>
                    <a:pt x="61" y="42"/>
                    <a:pt x="61" y="40"/>
                  </a:cubicBezTo>
                  <a:cubicBezTo>
                    <a:pt x="61" y="30"/>
                    <a:pt x="69" y="21"/>
                    <a:pt x="79" y="21"/>
                  </a:cubicBezTo>
                  <a:cubicBezTo>
                    <a:pt x="82" y="21"/>
                    <a:pt x="83" y="19"/>
                    <a:pt x="83" y="17"/>
                  </a:cubicBezTo>
                  <a:cubicBezTo>
                    <a:pt x="83" y="15"/>
                    <a:pt x="82" y="13"/>
                    <a:pt x="79"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3" name="Freeform 95"/>
            <p:cNvSpPr>
              <a:spLocks/>
            </p:cNvSpPr>
            <p:nvPr/>
          </p:nvSpPr>
          <p:spPr bwMode="auto">
            <a:xfrm>
              <a:off x="7753351" y="2203451"/>
              <a:ext cx="171451" cy="184151"/>
            </a:xfrm>
            <a:custGeom>
              <a:avLst/>
              <a:gdLst>
                <a:gd name="T0" fmla="*/ 68 w 68"/>
                <a:gd name="T1" fmla="*/ 54 h 74"/>
                <a:gd name="T2" fmla="*/ 54 w 68"/>
                <a:gd name="T3" fmla="*/ 63 h 74"/>
                <a:gd name="T4" fmla="*/ 40 w 68"/>
                <a:gd name="T5" fmla="*/ 54 h 74"/>
                <a:gd name="T6" fmla="*/ 54 w 68"/>
                <a:gd name="T7" fmla="*/ 46 h 74"/>
                <a:gd name="T8" fmla="*/ 62 w 68"/>
                <a:gd name="T9" fmla="*/ 47 h 74"/>
                <a:gd name="T10" fmla="*/ 62 w 68"/>
                <a:gd name="T11" fmla="*/ 24 h 74"/>
                <a:gd name="T12" fmla="*/ 29 w 68"/>
                <a:gd name="T13" fmla="*/ 34 h 74"/>
                <a:gd name="T14" fmla="*/ 29 w 68"/>
                <a:gd name="T15" fmla="*/ 65 h 74"/>
                <a:gd name="T16" fmla="*/ 14 w 68"/>
                <a:gd name="T17" fmla="*/ 74 h 74"/>
                <a:gd name="T18" fmla="*/ 0 w 68"/>
                <a:gd name="T19" fmla="*/ 65 h 74"/>
                <a:gd name="T20" fmla="*/ 14 w 68"/>
                <a:gd name="T21" fmla="*/ 57 h 74"/>
                <a:gd name="T22" fmla="*/ 23 w 68"/>
                <a:gd name="T23" fmla="*/ 59 h 74"/>
                <a:gd name="T24" fmla="*/ 23 w 68"/>
                <a:gd name="T25" fmla="*/ 16 h 74"/>
                <a:gd name="T26" fmla="*/ 26 w 68"/>
                <a:gd name="T27" fmla="*/ 12 h 74"/>
                <a:gd name="T28" fmla="*/ 63 w 68"/>
                <a:gd name="T29" fmla="*/ 1 h 74"/>
                <a:gd name="T30" fmla="*/ 64 w 68"/>
                <a:gd name="T31" fmla="*/ 0 h 74"/>
                <a:gd name="T32" fmla="*/ 68 w 68"/>
                <a:gd name="T33" fmla="*/ 5 h 74"/>
                <a:gd name="T34" fmla="*/ 68 w 68"/>
                <a:gd name="T35"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4">
                  <a:moveTo>
                    <a:pt x="68" y="54"/>
                  </a:moveTo>
                  <a:cubicBezTo>
                    <a:pt x="68" y="60"/>
                    <a:pt x="59" y="63"/>
                    <a:pt x="54" y="63"/>
                  </a:cubicBezTo>
                  <a:cubicBezTo>
                    <a:pt x="49" y="63"/>
                    <a:pt x="40" y="60"/>
                    <a:pt x="40" y="54"/>
                  </a:cubicBezTo>
                  <a:cubicBezTo>
                    <a:pt x="40" y="48"/>
                    <a:pt x="49" y="46"/>
                    <a:pt x="54" y="46"/>
                  </a:cubicBezTo>
                  <a:cubicBezTo>
                    <a:pt x="57" y="46"/>
                    <a:pt x="60" y="46"/>
                    <a:pt x="62" y="47"/>
                  </a:cubicBezTo>
                  <a:cubicBezTo>
                    <a:pt x="62" y="24"/>
                    <a:pt x="62" y="24"/>
                    <a:pt x="62" y="24"/>
                  </a:cubicBezTo>
                  <a:cubicBezTo>
                    <a:pt x="29" y="34"/>
                    <a:pt x="29" y="34"/>
                    <a:pt x="29" y="34"/>
                  </a:cubicBezTo>
                  <a:cubicBezTo>
                    <a:pt x="29" y="65"/>
                    <a:pt x="29" y="65"/>
                    <a:pt x="29" y="65"/>
                  </a:cubicBezTo>
                  <a:cubicBezTo>
                    <a:pt x="29" y="72"/>
                    <a:pt x="19" y="74"/>
                    <a:pt x="14" y="74"/>
                  </a:cubicBezTo>
                  <a:cubicBezTo>
                    <a:pt x="10" y="74"/>
                    <a:pt x="0" y="72"/>
                    <a:pt x="0" y="65"/>
                  </a:cubicBezTo>
                  <a:cubicBezTo>
                    <a:pt x="0" y="59"/>
                    <a:pt x="10" y="57"/>
                    <a:pt x="14" y="57"/>
                  </a:cubicBezTo>
                  <a:cubicBezTo>
                    <a:pt x="17" y="57"/>
                    <a:pt x="20" y="57"/>
                    <a:pt x="23" y="59"/>
                  </a:cubicBezTo>
                  <a:cubicBezTo>
                    <a:pt x="23" y="16"/>
                    <a:pt x="23" y="16"/>
                    <a:pt x="23" y="16"/>
                  </a:cubicBezTo>
                  <a:cubicBezTo>
                    <a:pt x="23" y="14"/>
                    <a:pt x="24" y="13"/>
                    <a:pt x="26" y="12"/>
                  </a:cubicBezTo>
                  <a:cubicBezTo>
                    <a:pt x="63" y="1"/>
                    <a:pt x="63" y="1"/>
                    <a:pt x="63" y="1"/>
                  </a:cubicBezTo>
                  <a:cubicBezTo>
                    <a:pt x="63" y="1"/>
                    <a:pt x="63" y="0"/>
                    <a:pt x="64" y="0"/>
                  </a:cubicBezTo>
                  <a:cubicBezTo>
                    <a:pt x="66" y="0"/>
                    <a:pt x="68" y="2"/>
                    <a:pt x="68" y="5"/>
                  </a:cubicBezTo>
                  <a:lnTo>
                    <a:pt x="68" y="5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4" name="Freeform 99"/>
            <p:cNvSpPr>
              <a:spLocks noEditPoints="1"/>
            </p:cNvSpPr>
            <p:nvPr/>
          </p:nvSpPr>
          <p:spPr bwMode="auto">
            <a:xfrm>
              <a:off x="2929469" y="-4233"/>
              <a:ext cx="292100" cy="192617"/>
            </a:xfrm>
            <a:custGeom>
              <a:avLst/>
              <a:gdLst>
                <a:gd name="T0" fmla="*/ 62 w 116"/>
                <a:gd name="T1" fmla="*/ 57 h 77"/>
                <a:gd name="T2" fmla="*/ 49 w 116"/>
                <a:gd name="T3" fmla="*/ 43 h 77"/>
                <a:gd name="T4" fmla="*/ 53 w 116"/>
                <a:gd name="T5" fmla="*/ 33 h 77"/>
                <a:gd name="T6" fmla="*/ 57 w 116"/>
                <a:gd name="T7" fmla="*/ 26 h 77"/>
                <a:gd name="T8" fmla="*/ 56 w 116"/>
                <a:gd name="T9" fmla="*/ 22 h 77"/>
                <a:gd name="T10" fmla="*/ 57 w 116"/>
                <a:gd name="T11" fmla="*/ 15 h 77"/>
                <a:gd name="T12" fmla="*/ 40 w 116"/>
                <a:gd name="T13" fmla="*/ 0 h 77"/>
                <a:gd name="T14" fmla="*/ 23 w 116"/>
                <a:gd name="T15" fmla="*/ 15 h 77"/>
                <a:gd name="T16" fmla="*/ 24 w 116"/>
                <a:gd name="T17" fmla="*/ 22 h 77"/>
                <a:gd name="T18" fmla="*/ 22 w 116"/>
                <a:gd name="T19" fmla="*/ 26 h 77"/>
                <a:gd name="T20" fmla="*/ 26 w 116"/>
                <a:gd name="T21" fmla="*/ 33 h 77"/>
                <a:gd name="T22" fmla="*/ 31 w 116"/>
                <a:gd name="T23" fmla="*/ 43 h 77"/>
                <a:gd name="T24" fmla="*/ 17 w 116"/>
                <a:gd name="T25" fmla="*/ 57 h 77"/>
                <a:gd name="T26" fmla="*/ 0 w 116"/>
                <a:gd name="T27" fmla="*/ 68 h 77"/>
                <a:gd name="T28" fmla="*/ 0 w 116"/>
                <a:gd name="T29" fmla="*/ 77 h 77"/>
                <a:gd name="T30" fmla="*/ 80 w 116"/>
                <a:gd name="T31" fmla="*/ 77 h 77"/>
                <a:gd name="T32" fmla="*/ 80 w 116"/>
                <a:gd name="T33" fmla="*/ 68 h 77"/>
                <a:gd name="T34" fmla="*/ 62 w 116"/>
                <a:gd name="T35" fmla="*/ 57 h 77"/>
                <a:gd name="T36" fmla="*/ 109 w 116"/>
                <a:gd name="T37" fmla="*/ 21 h 77"/>
                <a:gd name="T38" fmla="*/ 74 w 116"/>
                <a:gd name="T39" fmla="*/ 21 h 77"/>
                <a:gd name="T40" fmla="*/ 67 w 116"/>
                <a:gd name="T41" fmla="*/ 28 h 77"/>
                <a:gd name="T42" fmla="*/ 74 w 116"/>
                <a:gd name="T43" fmla="*/ 34 h 77"/>
                <a:gd name="T44" fmla="*/ 109 w 116"/>
                <a:gd name="T45" fmla="*/ 34 h 77"/>
                <a:gd name="T46" fmla="*/ 116 w 116"/>
                <a:gd name="T47" fmla="*/ 28 h 77"/>
                <a:gd name="T48" fmla="*/ 109 w 116"/>
                <a:gd name="T49" fmla="*/ 21 h 77"/>
                <a:gd name="T50" fmla="*/ 93 w 116"/>
                <a:gd name="T51" fmla="*/ 39 h 77"/>
                <a:gd name="T52" fmla="*/ 74 w 116"/>
                <a:gd name="T53" fmla="*/ 39 h 77"/>
                <a:gd name="T54" fmla="*/ 67 w 116"/>
                <a:gd name="T55" fmla="*/ 45 h 77"/>
                <a:gd name="T56" fmla="*/ 74 w 116"/>
                <a:gd name="T57" fmla="*/ 52 h 77"/>
                <a:gd name="T58" fmla="*/ 93 w 116"/>
                <a:gd name="T59" fmla="*/ 52 h 77"/>
                <a:gd name="T60" fmla="*/ 99 w 116"/>
                <a:gd name="T61" fmla="*/ 45 h 77"/>
                <a:gd name="T62" fmla="*/ 93 w 116"/>
                <a:gd name="T63" fmla="*/ 3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77">
                  <a:moveTo>
                    <a:pt x="62" y="57"/>
                  </a:moveTo>
                  <a:cubicBezTo>
                    <a:pt x="52" y="54"/>
                    <a:pt x="49" y="50"/>
                    <a:pt x="49" y="43"/>
                  </a:cubicBezTo>
                  <a:cubicBezTo>
                    <a:pt x="49" y="39"/>
                    <a:pt x="52" y="41"/>
                    <a:pt x="53" y="33"/>
                  </a:cubicBezTo>
                  <a:cubicBezTo>
                    <a:pt x="54" y="30"/>
                    <a:pt x="57" y="33"/>
                    <a:pt x="57" y="26"/>
                  </a:cubicBezTo>
                  <a:cubicBezTo>
                    <a:pt x="57" y="23"/>
                    <a:pt x="56" y="22"/>
                    <a:pt x="56" y="22"/>
                  </a:cubicBezTo>
                  <a:cubicBezTo>
                    <a:pt x="56" y="22"/>
                    <a:pt x="56" y="18"/>
                    <a:pt x="57" y="15"/>
                  </a:cubicBezTo>
                  <a:cubicBezTo>
                    <a:pt x="57" y="11"/>
                    <a:pt x="54" y="0"/>
                    <a:pt x="40" y="0"/>
                  </a:cubicBezTo>
                  <a:cubicBezTo>
                    <a:pt x="25" y="0"/>
                    <a:pt x="22" y="11"/>
                    <a:pt x="23" y="15"/>
                  </a:cubicBezTo>
                  <a:cubicBezTo>
                    <a:pt x="23" y="18"/>
                    <a:pt x="24" y="22"/>
                    <a:pt x="24" y="22"/>
                  </a:cubicBezTo>
                  <a:cubicBezTo>
                    <a:pt x="24" y="22"/>
                    <a:pt x="22" y="23"/>
                    <a:pt x="22" y="26"/>
                  </a:cubicBezTo>
                  <a:cubicBezTo>
                    <a:pt x="23" y="33"/>
                    <a:pt x="26" y="30"/>
                    <a:pt x="26" y="33"/>
                  </a:cubicBezTo>
                  <a:cubicBezTo>
                    <a:pt x="28" y="41"/>
                    <a:pt x="31" y="39"/>
                    <a:pt x="31" y="43"/>
                  </a:cubicBezTo>
                  <a:cubicBezTo>
                    <a:pt x="31" y="50"/>
                    <a:pt x="28" y="54"/>
                    <a:pt x="17" y="57"/>
                  </a:cubicBezTo>
                  <a:cubicBezTo>
                    <a:pt x="7" y="61"/>
                    <a:pt x="0" y="65"/>
                    <a:pt x="0" y="68"/>
                  </a:cubicBezTo>
                  <a:cubicBezTo>
                    <a:pt x="0" y="71"/>
                    <a:pt x="0" y="77"/>
                    <a:pt x="0" y="77"/>
                  </a:cubicBezTo>
                  <a:cubicBezTo>
                    <a:pt x="80" y="77"/>
                    <a:pt x="80" y="77"/>
                    <a:pt x="80" y="77"/>
                  </a:cubicBezTo>
                  <a:cubicBezTo>
                    <a:pt x="80" y="77"/>
                    <a:pt x="80" y="71"/>
                    <a:pt x="80" y="68"/>
                  </a:cubicBezTo>
                  <a:cubicBezTo>
                    <a:pt x="80" y="65"/>
                    <a:pt x="73" y="61"/>
                    <a:pt x="62" y="57"/>
                  </a:cubicBezTo>
                  <a:close/>
                  <a:moveTo>
                    <a:pt x="109" y="21"/>
                  </a:moveTo>
                  <a:cubicBezTo>
                    <a:pt x="74" y="21"/>
                    <a:pt x="74" y="21"/>
                    <a:pt x="74" y="21"/>
                  </a:cubicBezTo>
                  <a:cubicBezTo>
                    <a:pt x="70" y="21"/>
                    <a:pt x="67" y="24"/>
                    <a:pt x="67" y="28"/>
                  </a:cubicBezTo>
                  <a:cubicBezTo>
                    <a:pt x="67" y="31"/>
                    <a:pt x="70" y="34"/>
                    <a:pt x="74" y="34"/>
                  </a:cubicBezTo>
                  <a:cubicBezTo>
                    <a:pt x="109" y="34"/>
                    <a:pt x="109" y="34"/>
                    <a:pt x="109" y="34"/>
                  </a:cubicBezTo>
                  <a:cubicBezTo>
                    <a:pt x="113" y="34"/>
                    <a:pt x="116" y="31"/>
                    <a:pt x="116" y="28"/>
                  </a:cubicBezTo>
                  <a:cubicBezTo>
                    <a:pt x="116" y="24"/>
                    <a:pt x="113" y="21"/>
                    <a:pt x="109" y="21"/>
                  </a:cubicBezTo>
                  <a:close/>
                  <a:moveTo>
                    <a:pt x="93" y="39"/>
                  </a:moveTo>
                  <a:cubicBezTo>
                    <a:pt x="74" y="39"/>
                    <a:pt x="74" y="39"/>
                    <a:pt x="74" y="39"/>
                  </a:cubicBezTo>
                  <a:cubicBezTo>
                    <a:pt x="70" y="39"/>
                    <a:pt x="67" y="42"/>
                    <a:pt x="67" y="45"/>
                  </a:cubicBezTo>
                  <a:cubicBezTo>
                    <a:pt x="67" y="49"/>
                    <a:pt x="70" y="52"/>
                    <a:pt x="74" y="52"/>
                  </a:cubicBezTo>
                  <a:cubicBezTo>
                    <a:pt x="93" y="52"/>
                    <a:pt x="93" y="52"/>
                    <a:pt x="93" y="52"/>
                  </a:cubicBezTo>
                  <a:cubicBezTo>
                    <a:pt x="96" y="52"/>
                    <a:pt x="99" y="49"/>
                    <a:pt x="99" y="45"/>
                  </a:cubicBezTo>
                  <a:cubicBezTo>
                    <a:pt x="99" y="42"/>
                    <a:pt x="96" y="39"/>
                    <a:pt x="93" y="3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5" name="Freeform 101"/>
            <p:cNvSpPr>
              <a:spLocks noEditPoints="1"/>
            </p:cNvSpPr>
            <p:nvPr/>
          </p:nvSpPr>
          <p:spPr bwMode="auto">
            <a:xfrm>
              <a:off x="8796868" y="791633"/>
              <a:ext cx="205317" cy="330200"/>
            </a:xfrm>
            <a:custGeom>
              <a:avLst/>
              <a:gdLst>
                <a:gd name="T0" fmla="*/ 41 w 82"/>
                <a:gd name="T1" fmla="*/ 65 h 132"/>
                <a:gd name="T2" fmla="*/ 18 w 82"/>
                <a:gd name="T3" fmla="*/ 42 h 132"/>
                <a:gd name="T4" fmla="*/ 41 w 82"/>
                <a:gd name="T5" fmla="*/ 18 h 132"/>
                <a:gd name="T6" fmla="*/ 65 w 82"/>
                <a:gd name="T7" fmla="*/ 42 h 132"/>
                <a:gd name="T8" fmla="*/ 41 w 82"/>
                <a:gd name="T9" fmla="*/ 65 h 132"/>
                <a:gd name="T10" fmla="*/ 41 w 82"/>
                <a:gd name="T11" fmla="*/ 0 h 132"/>
                <a:gd name="T12" fmla="*/ 0 w 82"/>
                <a:gd name="T13" fmla="*/ 41 h 132"/>
                <a:gd name="T14" fmla="*/ 41 w 82"/>
                <a:gd name="T15" fmla="*/ 132 h 132"/>
                <a:gd name="T16" fmla="*/ 82 w 82"/>
                <a:gd name="T17" fmla="*/ 41 h 132"/>
                <a:gd name="T18" fmla="*/ 41 w 8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32">
                  <a:moveTo>
                    <a:pt x="41" y="65"/>
                  </a:moveTo>
                  <a:cubicBezTo>
                    <a:pt x="28" y="65"/>
                    <a:pt x="18" y="55"/>
                    <a:pt x="18" y="42"/>
                  </a:cubicBezTo>
                  <a:cubicBezTo>
                    <a:pt x="18" y="29"/>
                    <a:pt x="28" y="18"/>
                    <a:pt x="41" y="18"/>
                  </a:cubicBezTo>
                  <a:cubicBezTo>
                    <a:pt x="54" y="18"/>
                    <a:pt x="65" y="29"/>
                    <a:pt x="65" y="42"/>
                  </a:cubicBezTo>
                  <a:cubicBezTo>
                    <a:pt x="65" y="55"/>
                    <a:pt x="54" y="65"/>
                    <a:pt x="41" y="65"/>
                  </a:cubicBezTo>
                  <a:close/>
                  <a:moveTo>
                    <a:pt x="41" y="0"/>
                  </a:moveTo>
                  <a:cubicBezTo>
                    <a:pt x="19" y="0"/>
                    <a:pt x="0" y="19"/>
                    <a:pt x="0" y="41"/>
                  </a:cubicBezTo>
                  <a:cubicBezTo>
                    <a:pt x="0" y="81"/>
                    <a:pt x="41" y="132"/>
                    <a:pt x="41" y="132"/>
                  </a:cubicBezTo>
                  <a:cubicBezTo>
                    <a:pt x="41" y="132"/>
                    <a:pt x="82" y="81"/>
                    <a:pt x="82" y="41"/>
                  </a:cubicBezTo>
                  <a:cubicBezTo>
                    <a:pt x="82" y="19"/>
                    <a:pt x="64" y="0"/>
                    <a:pt x="41"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6" name="Freeform 102"/>
            <p:cNvSpPr>
              <a:spLocks noEditPoints="1"/>
            </p:cNvSpPr>
            <p:nvPr/>
          </p:nvSpPr>
          <p:spPr bwMode="auto">
            <a:xfrm>
              <a:off x="7215718" y="2559051"/>
              <a:ext cx="169333" cy="143933"/>
            </a:xfrm>
            <a:custGeom>
              <a:avLst/>
              <a:gdLst>
                <a:gd name="T0" fmla="*/ 29 w 68"/>
                <a:gd name="T1" fmla="*/ 20 h 58"/>
                <a:gd name="T2" fmla="*/ 46 w 68"/>
                <a:gd name="T3" fmla="*/ 31 h 58"/>
                <a:gd name="T4" fmla="*/ 50 w 68"/>
                <a:gd name="T5" fmla="*/ 30 h 58"/>
                <a:gd name="T6" fmla="*/ 67 w 68"/>
                <a:gd name="T7" fmla="*/ 6 h 58"/>
                <a:gd name="T8" fmla="*/ 66 w 68"/>
                <a:gd name="T9" fmla="*/ 1 h 58"/>
                <a:gd name="T10" fmla="*/ 62 w 68"/>
                <a:gd name="T11" fmla="*/ 2 h 58"/>
                <a:gd name="T12" fmla="*/ 47 w 68"/>
                <a:gd name="T13" fmla="*/ 24 h 58"/>
                <a:gd name="T14" fmla="*/ 30 w 68"/>
                <a:gd name="T15" fmla="*/ 13 h 58"/>
                <a:gd name="T16" fmla="*/ 28 w 68"/>
                <a:gd name="T17" fmla="*/ 13 h 58"/>
                <a:gd name="T18" fmla="*/ 26 w 68"/>
                <a:gd name="T19" fmla="*/ 14 h 58"/>
                <a:gd name="T20" fmla="*/ 1 w 68"/>
                <a:gd name="T21" fmla="*/ 54 h 58"/>
                <a:gd name="T22" fmla="*/ 2 w 68"/>
                <a:gd name="T23" fmla="*/ 58 h 58"/>
                <a:gd name="T24" fmla="*/ 3 w 68"/>
                <a:gd name="T25" fmla="*/ 58 h 58"/>
                <a:gd name="T26" fmla="*/ 6 w 68"/>
                <a:gd name="T27" fmla="*/ 57 h 58"/>
                <a:gd name="T28" fmla="*/ 29 w 68"/>
                <a:gd name="T29" fmla="*/ 20 h 58"/>
                <a:gd name="T30" fmla="*/ 62 w 68"/>
                <a:gd name="T31" fmla="*/ 35 h 58"/>
                <a:gd name="T32" fmla="*/ 47 w 68"/>
                <a:gd name="T33" fmla="*/ 48 h 58"/>
                <a:gd name="T34" fmla="*/ 30 w 68"/>
                <a:gd name="T35" fmla="*/ 35 h 58"/>
                <a:gd name="T36" fmla="*/ 29 w 68"/>
                <a:gd name="T37" fmla="*/ 34 h 58"/>
                <a:gd name="T38" fmla="*/ 26 w 68"/>
                <a:gd name="T39" fmla="*/ 34 h 58"/>
                <a:gd name="T40" fmla="*/ 23 w 68"/>
                <a:gd name="T41" fmla="*/ 39 h 58"/>
                <a:gd name="T42" fmla="*/ 26 w 68"/>
                <a:gd name="T43" fmla="*/ 40 h 58"/>
                <a:gd name="T44" fmla="*/ 46 w 68"/>
                <a:gd name="T45" fmla="*/ 55 h 58"/>
                <a:gd name="T46" fmla="*/ 47 w 68"/>
                <a:gd name="T47" fmla="*/ 55 h 58"/>
                <a:gd name="T48" fmla="*/ 49 w 68"/>
                <a:gd name="T49" fmla="*/ 55 h 58"/>
                <a:gd name="T50" fmla="*/ 66 w 68"/>
                <a:gd name="T51" fmla="*/ 39 h 58"/>
                <a:gd name="T52" fmla="*/ 66 w 68"/>
                <a:gd name="T53" fmla="*/ 35 h 58"/>
                <a:gd name="T54" fmla="*/ 62 w 68"/>
                <a:gd name="T55" fmla="*/ 35 h 58"/>
                <a:gd name="T56" fmla="*/ 3 w 68"/>
                <a:gd name="T57" fmla="*/ 34 h 58"/>
                <a:gd name="T58" fmla="*/ 7 w 68"/>
                <a:gd name="T59" fmla="*/ 35 h 58"/>
                <a:gd name="T60" fmla="*/ 11 w 68"/>
                <a:gd name="T61" fmla="*/ 30 h 58"/>
                <a:gd name="T62" fmla="*/ 4 w 68"/>
                <a:gd name="T63" fmla="*/ 28 h 58"/>
                <a:gd name="T64" fmla="*/ 0 w 68"/>
                <a:gd name="T65" fmla="*/ 30 h 58"/>
                <a:gd name="T66" fmla="*/ 3 w 68"/>
                <a:gd name="T67"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58">
                  <a:moveTo>
                    <a:pt x="29" y="20"/>
                  </a:moveTo>
                  <a:cubicBezTo>
                    <a:pt x="46" y="31"/>
                    <a:pt x="46" y="31"/>
                    <a:pt x="46" y="31"/>
                  </a:cubicBezTo>
                  <a:cubicBezTo>
                    <a:pt x="47" y="32"/>
                    <a:pt x="49" y="31"/>
                    <a:pt x="50" y="30"/>
                  </a:cubicBezTo>
                  <a:cubicBezTo>
                    <a:pt x="67" y="6"/>
                    <a:pt x="67" y="6"/>
                    <a:pt x="67" y="6"/>
                  </a:cubicBezTo>
                  <a:cubicBezTo>
                    <a:pt x="68" y="4"/>
                    <a:pt x="67" y="2"/>
                    <a:pt x="66" y="1"/>
                  </a:cubicBezTo>
                  <a:cubicBezTo>
                    <a:pt x="65" y="0"/>
                    <a:pt x="63" y="1"/>
                    <a:pt x="62" y="2"/>
                  </a:cubicBezTo>
                  <a:cubicBezTo>
                    <a:pt x="47" y="24"/>
                    <a:pt x="47" y="24"/>
                    <a:pt x="47" y="24"/>
                  </a:cubicBezTo>
                  <a:cubicBezTo>
                    <a:pt x="30" y="13"/>
                    <a:pt x="30" y="13"/>
                    <a:pt x="30" y="13"/>
                  </a:cubicBezTo>
                  <a:cubicBezTo>
                    <a:pt x="29" y="13"/>
                    <a:pt x="29" y="13"/>
                    <a:pt x="28" y="13"/>
                  </a:cubicBezTo>
                  <a:cubicBezTo>
                    <a:pt x="27" y="13"/>
                    <a:pt x="26" y="14"/>
                    <a:pt x="26" y="14"/>
                  </a:cubicBezTo>
                  <a:cubicBezTo>
                    <a:pt x="1" y="54"/>
                    <a:pt x="1" y="54"/>
                    <a:pt x="1" y="54"/>
                  </a:cubicBezTo>
                  <a:cubicBezTo>
                    <a:pt x="0" y="55"/>
                    <a:pt x="0" y="57"/>
                    <a:pt x="2" y="58"/>
                  </a:cubicBezTo>
                  <a:cubicBezTo>
                    <a:pt x="2" y="58"/>
                    <a:pt x="3" y="58"/>
                    <a:pt x="3" y="58"/>
                  </a:cubicBezTo>
                  <a:cubicBezTo>
                    <a:pt x="4" y="58"/>
                    <a:pt x="5" y="58"/>
                    <a:pt x="6" y="57"/>
                  </a:cubicBezTo>
                  <a:lnTo>
                    <a:pt x="29" y="20"/>
                  </a:lnTo>
                  <a:close/>
                  <a:moveTo>
                    <a:pt x="62" y="35"/>
                  </a:moveTo>
                  <a:cubicBezTo>
                    <a:pt x="47" y="48"/>
                    <a:pt x="47" y="48"/>
                    <a:pt x="47" y="48"/>
                  </a:cubicBezTo>
                  <a:cubicBezTo>
                    <a:pt x="30" y="35"/>
                    <a:pt x="30" y="35"/>
                    <a:pt x="30" y="35"/>
                  </a:cubicBezTo>
                  <a:cubicBezTo>
                    <a:pt x="29" y="35"/>
                    <a:pt x="29" y="34"/>
                    <a:pt x="29" y="34"/>
                  </a:cubicBezTo>
                  <a:cubicBezTo>
                    <a:pt x="26" y="34"/>
                    <a:pt x="26" y="34"/>
                    <a:pt x="26" y="34"/>
                  </a:cubicBezTo>
                  <a:cubicBezTo>
                    <a:pt x="23" y="39"/>
                    <a:pt x="23" y="39"/>
                    <a:pt x="23" y="39"/>
                  </a:cubicBezTo>
                  <a:cubicBezTo>
                    <a:pt x="26" y="40"/>
                    <a:pt x="26" y="40"/>
                    <a:pt x="26" y="40"/>
                  </a:cubicBezTo>
                  <a:cubicBezTo>
                    <a:pt x="46" y="55"/>
                    <a:pt x="46" y="55"/>
                    <a:pt x="46" y="55"/>
                  </a:cubicBezTo>
                  <a:cubicBezTo>
                    <a:pt x="46" y="55"/>
                    <a:pt x="47" y="55"/>
                    <a:pt x="47" y="55"/>
                  </a:cubicBezTo>
                  <a:cubicBezTo>
                    <a:pt x="48" y="55"/>
                    <a:pt x="49" y="55"/>
                    <a:pt x="49" y="55"/>
                  </a:cubicBezTo>
                  <a:cubicBezTo>
                    <a:pt x="66" y="39"/>
                    <a:pt x="66" y="39"/>
                    <a:pt x="66" y="39"/>
                  </a:cubicBezTo>
                  <a:cubicBezTo>
                    <a:pt x="68" y="38"/>
                    <a:pt x="68" y="36"/>
                    <a:pt x="66" y="35"/>
                  </a:cubicBezTo>
                  <a:cubicBezTo>
                    <a:pt x="65" y="34"/>
                    <a:pt x="63" y="34"/>
                    <a:pt x="62" y="35"/>
                  </a:cubicBezTo>
                  <a:close/>
                  <a:moveTo>
                    <a:pt x="3" y="34"/>
                  </a:moveTo>
                  <a:cubicBezTo>
                    <a:pt x="7" y="35"/>
                    <a:pt x="7" y="35"/>
                    <a:pt x="7" y="35"/>
                  </a:cubicBezTo>
                  <a:cubicBezTo>
                    <a:pt x="11" y="30"/>
                    <a:pt x="11" y="30"/>
                    <a:pt x="11" y="30"/>
                  </a:cubicBezTo>
                  <a:cubicBezTo>
                    <a:pt x="4" y="28"/>
                    <a:pt x="4" y="28"/>
                    <a:pt x="4" y="28"/>
                  </a:cubicBezTo>
                  <a:cubicBezTo>
                    <a:pt x="3" y="28"/>
                    <a:pt x="1" y="29"/>
                    <a:pt x="0" y="30"/>
                  </a:cubicBezTo>
                  <a:cubicBezTo>
                    <a:pt x="0" y="32"/>
                    <a:pt x="1" y="34"/>
                    <a:pt x="3"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7" name="Freeform 109"/>
            <p:cNvSpPr>
              <a:spLocks noEditPoints="1"/>
            </p:cNvSpPr>
            <p:nvPr/>
          </p:nvSpPr>
          <p:spPr bwMode="auto">
            <a:xfrm>
              <a:off x="4804835" y="2393951"/>
              <a:ext cx="184151" cy="143933"/>
            </a:xfrm>
            <a:custGeom>
              <a:avLst/>
              <a:gdLst>
                <a:gd name="T0" fmla="*/ 73 w 74"/>
                <a:gd name="T1" fmla="*/ 23 h 58"/>
                <a:gd name="T2" fmla="*/ 51 w 74"/>
                <a:gd name="T3" fmla="*/ 50 h 58"/>
                <a:gd name="T4" fmla="*/ 33 w 74"/>
                <a:gd name="T5" fmla="*/ 55 h 58"/>
                <a:gd name="T6" fmla="*/ 21 w 74"/>
                <a:gd name="T7" fmla="*/ 53 h 58"/>
                <a:gd name="T8" fmla="*/ 13 w 74"/>
                <a:gd name="T9" fmla="*/ 49 h 58"/>
                <a:gd name="T10" fmla="*/ 5 w 74"/>
                <a:gd name="T11" fmla="*/ 58 h 58"/>
                <a:gd name="T12" fmla="*/ 1 w 74"/>
                <a:gd name="T13" fmla="*/ 55 h 58"/>
                <a:gd name="T14" fmla="*/ 0 w 74"/>
                <a:gd name="T15" fmla="*/ 53 h 58"/>
                <a:gd name="T16" fmla="*/ 8 w 74"/>
                <a:gd name="T17" fmla="*/ 43 h 58"/>
                <a:gd name="T18" fmla="*/ 7 w 74"/>
                <a:gd name="T19" fmla="*/ 39 h 58"/>
                <a:gd name="T20" fmla="*/ 7 w 74"/>
                <a:gd name="T21" fmla="*/ 35 h 58"/>
                <a:gd name="T22" fmla="*/ 29 w 74"/>
                <a:gd name="T23" fmla="*/ 9 h 58"/>
                <a:gd name="T24" fmla="*/ 61 w 74"/>
                <a:gd name="T25" fmla="*/ 4 h 58"/>
                <a:gd name="T26" fmla="*/ 68 w 74"/>
                <a:gd name="T27" fmla="*/ 0 h 58"/>
                <a:gd name="T28" fmla="*/ 74 w 74"/>
                <a:gd name="T29" fmla="*/ 15 h 58"/>
                <a:gd name="T30" fmla="*/ 73 w 74"/>
                <a:gd name="T31" fmla="*/ 23 h 58"/>
                <a:gd name="T32" fmla="*/ 50 w 74"/>
                <a:gd name="T33" fmla="*/ 21 h 58"/>
                <a:gd name="T34" fmla="*/ 17 w 74"/>
                <a:gd name="T35" fmla="*/ 37 h 58"/>
                <a:gd name="T36" fmla="*/ 16 w 74"/>
                <a:gd name="T37" fmla="*/ 39 h 58"/>
                <a:gd name="T38" fmla="*/ 19 w 74"/>
                <a:gd name="T39" fmla="*/ 42 h 58"/>
                <a:gd name="T40" fmla="*/ 20 w 74"/>
                <a:gd name="T41" fmla="*/ 41 h 58"/>
                <a:gd name="T42" fmla="*/ 26 w 74"/>
                <a:gd name="T43" fmla="*/ 36 h 58"/>
                <a:gd name="T44" fmla="*/ 50 w 74"/>
                <a:gd name="T45" fmla="*/ 26 h 58"/>
                <a:gd name="T46" fmla="*/ 53 w 74"/>
                <a:gd name="T47" fmla="*/ 24 h 58"/>
                <a:gd name="T48" fmla="*/ 50 w 74"/>
                <a:gd name="T49"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 h="58">
                  <a:moveTo>
                    <a:pt x="73" y="23"/>
                  </a:moveTo>
                  <a:cubicBezTo>
                    <a:pt x="70" y="36"/>
                    <a:pt x="62" y="44"/>
                    <a:pt x="51" y="50"/>
                  </a:cubicBezTo>
                  <a:cubicBezTo>
                    <a:pt x="45" y="53"/>
                    <a:pt x="39" y="55"/>
                    <a:pt x="33" y="55"/>
                  </a:cubicBezTo>
                  <a:cubicBezTo>
                    <a:pt x="29" y="55"/>
                    <a:pt x="25" y="54"/>
                    <a:pt x="21" y="53"/>
                  </a:cubicBezTo>
                  <a:cubicBezTo>
                    <a:pt x="19" y="52"/>
                    <a:pt x="15" y="49"/>
                    <a:pt x="13" y="49"/>
                  </a:cubicBezTo>
                  <a:cubicBezTo>
                    <a:pt x="11" y="49"/>
                    <a:pt x="9" y="58"/>
                    <a:pt x="5" y="58"/>
                  </a:cubicBezTo>
                  <a:cubicBezTo>
                    <a:pt x="3" y="58"/>
                    <a:pt x="2" y="56"/>
                    <a:pt x="1" y="55"/>
                  </a:cubicBezTo>
                  <a:cubicBezTo>
                    <a:pt x="0" y="54"/>
                    <a:pt x="0" y="54"/>
                    <a:pt x="0" y="53"/>
                  </a:cubicBezTo>
                  <a:cubicBezTo>
                    <a:pt x="0" y="49"/>
                    <a:pt x="8" y="45"/>
                    <a:pt x="8" y="43"/>
                  </a:cubicBezTo>
                  <a:cubicBezTo>
                    <a:pt x="8" y="42"/>
                    <a:pt x="7" y="40"/>
                    <a:pt x="7" y="39"/>
                  </a:cubicBezTo>
                  <a:cubicBezTo>
                    <a:pt x="7" y="38"/>
                    <a:pt x="7" y="37"/>
                    <a:pt x="7" y="35"/>
                  </a:cubicBezTo>
                  <a:cubicBezTo>
                    <a:pt x="7" y="22"/>
                    <a:pt x="17" y="13"/>
                    <a:pt x="29" y="9"/>
                  </a:cubicBezTo>
                  <a:cubicBezTo>
                    <a:pt x="37" y="6"/>
                    <a:pt x="55" y="9"/>
                    <a:pt x="61" y="4"/>
                  </a:cubicBezTo>
                  <a:cubicBezTo>
                    <a:pt x="63" y="2"/>
                    <a:pt x="64" y="0"/>
                    <a:pt x="68" y="0"/>
                  </a:cubicBezTo>
                  <a:cubicBezTo>
                    <a:pt x="72" y="0"/>
                    <a:pt x="74" y="12"/>
                    <a:pt x="74" y="15"/>
                  </a:cubicBezTo>
                  <a:cubicBezTo>
                    <a:pt x="74" y="18"/>
                    <a:pt x="74" y="21"/>
                    <a:pt x="73" y="23"/>
                  </a:cubicBezTo>
                  <a:close/>
                  <a:moveTo>
                    <a:pt x="50" y="21"/>
                  </a:moveTo>
                  <a:cubicBezTo>
                    <a:pt x="36" y="21"/>
                    <a:pt x="26" y="27"/>
                    <a:pt x="17" y="37"/>
                  </a:cubicBezTo>
                  <a:cubicBezTo>
                    <a:pt x="16" y="38"/>
                    <a:pt x="16" y="39"/>
                    <a:pt x="16" y="39"/>
                  </a:cubicBezTo>
                  <a:cubicBezTo>
                    <a:pt x="16" y="41"/>
                    <a:pt x="17" y="42"/>
                    <a:pt x="19" y="42"/>
                  </a:cubicBezTo>
                  <a:cubicBezTo>
                    <a:pt x="19" y="42"/>
                    <a:pt x="20" y="42"/>
                    <a:pt x="20" y="41"/>
                  </a:cubicBezTo>
                  <a:cubicBezTo>
                    <a:pt x="22" y="39"/>
                    <a:pt x="24" y="37"/>
                    <a:pt x="26" y="36"/>
                  </a:cubicBezTo>
                  <a:cubicBezTo>
                    <a:pt x="34" y="29"/>
                    <a:pt x="40" y="26"/>
                    <a:pt x="50" y="26"/>
                  </a:cubicBezTo>
                  <a:cubicBezTo>
                    <a:pt x="52" y="26"/>
                    <a:pt x="53" y="25"/>
                    <a:pt x="53" y="24"/>
                  </a:cubicBezTo>
                  <a:cubicBezTo>
                    <a:pt x="53" y="22"/>
                    <a:pt x="52" y="21"/>
                    <a:pt x="50" y="2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8" name="Freeform 110"/>
            <p:cNvSpPr>
              <a:spLocks noEditPoints="1"/>
            </p:cNvSpPr>
            <p:nvPr/>
          </p:nvSpPr>
          <p:spPr bwMode="auto">
            <a:xfrm>
              <a:off x="4080935" y="-4233"/>
              <a:ext cx="404284" cy="406400"/>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79" name="Freeform 111"/>
            <p:cNvSpPr>
              <a:spLocks/>
            </p:cNvSpPr>
            <p:nvPr/>
          </p:nvSpPr>
          <p:spPr bwMode="auto">
            <a:xfrm>
              <a:off x="9287936" y="309033"/>
              <a:ext cx="294217" cy="279400"/>
            </a:xfrm>
            <a:custGeom>
              <a:avLst/>
              <a:gdLst>
                <a:gd name="T0" fmla="*/ 106 w 118"/>
                <a:gd name="T1" fmla="*/ 91 h 112"/>
                <a:gd name="T2" fmla="*/ 88 w 118"/>
                <a:gd name="T3" fmla="*/ 84 h 112"/>
                <a:gd name="T4" fmla="*/ 80 w 118"/>
                <a:gd name="T5" fmla="*/ 92 h 112"/>
                <a:gd name="T6" fmla="*/ 82 w 118"/>
                <a:gd name="T7" fmla="*/ 109 h 112"/>
                <a:gd name="T8" fmla="*/ 82 w 118"/>
                <a:gd name="T9" fmla="*/ 109 h 112"/>
                <a:gd name="T10" fmla="*/ 80 w 118"/>
                <a:gd name="T11" fmla="*/ 109 h 112"/>
                <a:gd name="T12" fmla="*/ 58 w 118"/>
                <a:gd name="T13" fmla="*/ 111 h 112"/>
                <a:gd name="T14" fmla="*/ 47 w 118"/>
                <a:gd name="T15" fmla="*/ 104 h 112"/>
                <a:gd name="T16" fmla="*/ 55 w 118"/>
                <a:gd name="T17" fmla="*/ 85 h 112"/>
                <a:gd name="T18" fmla="*/ 42 w 118"/>
                <a:gd name="T19" fmla="*/ 73 h 112"/>
                <a:gd name="T20" fmla="*/ 27 w 118"/>
                <a:gd name="T21" fmla="*/ 85 h 112"/>
                <a:gd name="T22" fmla="*/ 34 w 118"/>
                <a:gd name="T23" fmla="*/ 103 h 112"/>
                <a:gd name="T24" fmla="*/ 31 w 118"/>
                <a:gd name="T25" fmla="*/ 109 h 112"/>
                <a:gd name="T26" fmla="*/ 23 w 118"/>
                <a:gd name="T27" fmla="*/ 112 h 112"/>
                <a:gd name="T28" fmla="*/ 5 w 118"/>
                <a:gd name="T29" fmla="*/ 110 h 112"/>
                <a:gd name="T30" fmla="*/ 1 w 118"/>
                <a:gd name="T31" fmla="*/ 109 h 112"/>
                <a:gd name="T32" fmla="*/ 0 w 118"/>
                <a:gd name="T33" fmla="*/ 109 h 112"/>
                <a:gd name="T34" fmla="*/ 0 w 118"/>
                <a:gd name="T35" fmla="*/ 109 h 112"/>
                <a:gd name="T36" fmla="*/ 0 w 118"/>
                <a:gd name="T37" fmla="*/ 36 h 112"/>
                <a:gd name="T38" fmla="*/ 5 w 118"/>
                <a:gd name="T39" fmla="*/ 37 h 112"/>
                <a:gd name="T40" fmla="*/ 23 w 118"/>
                <a:gd name="T41" fmla="*/ 39 h 112"/>
                <a:gd name="T42" fmla="*/ 31 w 118"/>
                <a:gd name="T43" fmla="*/ 36 h 112"/>
                <a:gd name="T44" fmla="*/ 34 w 118"/>
                <a:gd name="T45" fmla="*/ 30 h 112"/>
                <a:gd name="T46" fmla="*/ 27 w 118"/>
                <a:gd name="T47" fmla="*/ 12 h 112"/>
                <a:gd name="T48" fmla="*/ 42 w 118"/>
                <a:gd name="T49" fmla="*/ 0 h 112"/>
                <a:gd name="T50" fmla="*/ 55 w 118"/>
                <a:gd name="T51" fmla="*/ 12 h 112"/>
                <a:gd name="T52" fmla="*/ 47 w 118"/>
                <a:gd name="T53" fmla="*/ 31 h 112"/>
                <a:gd name="T54" fmla="*/ 58 w 118"/>
                <a:gd name="T55" fmla="*/ 39 h 112"/>
                <a:gd name="T56" fmla="*/ 82 w 118"/>
                <a:gd name="T57" fmla="*/ 36 h 112"/>
                <a:gd name="T58" fmla="*/ 82 w 118"/>
                <a:gd name="T59" fmla="*/ 36 h 112"/>
                <a:gd name="T60" fmla="*/ 81 w 118"/>
                <a:gd name="T61" fmla="*/ 42 h 112"/>
                <a:gd name="T62" fmla="*/ 79 w 118"/>
                <a:gd name="T63" fmla="*/ 59 h 112"/>
                <a:gd name="T64" fmla="*/ 82 w 118"/>
                <a:gd name="T65" fmla="*/ 67 h 112"/>
                <a:gd name="T66" fmla="*/ 88 w 118"/>
                <a:gd name="T67" fmla="*/ 71 h 112"/>
                <a:gd name="T68" fmla="*/ 106 w 118"/>
                <a:gd name="T69" fmla="*/ 64 h 112"/>
                <a:gd name="T70" fmla="*/ 118 w 118"/>
                <a:gd name="T71" fmla="*/ 78 h 112"/>
                <a:gd name="T72" fmla="*/ 106 w 118"/>
                <a:gd name="T73"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2">
                  <a:moveTo>
                    <a:pt x="106" y="91"/>
                  </a:moveTo>
                  <a:cubicBezTo>
                    <a:pt x="98" y="91"/>
                    <a:pt x="95" y="84"/>
                    <a:pt x="88" y="84"/>
                  </a:cubicBezTo>
                  <a:cubicBezTo>
                    <a:pt x="82" y="84"/>
                    <a:pt x="80" y="87"/>
                    <a:pt x="80" y="92"/>
                  </a:cubicBezTo>
                  <a:cubicBezTo>
                    <a:pt x="80" y="98"/>
                    <a:pt x="82" y="103"/>
                    <a:pt x="82" y="109"/>
                  </a:cubicBezTo>
                  <a:cubicBezTo>
                    <a:pt x="82" y="109"/>
                    <a:pt x="82" y="109"/>
                    <a:pt x="82" y="109"/>
                  </a:cubicBezTo>
                  <a:cubicBezTo>
                    <a:pt x="81" y="109"/>
                    <a:pt x="80" y="109"/>
                    <a:pt x="80" y="109"/>
                  </a:cubicBezTo>
                  <a:cubicBezTo>
                    <a:pt x="72" y="110"/>
                    <a:pt x="65" y="111"/>
                    <a:pt x="58" y="111"/>
                  </a:cubicBezTo>
                  <a:cubicBezTo>
                    <a:pt x="52" y="111"/>
                    <a:pt x="47" y="109"/>
                    <a:pt x="47" y="104"/>
                  </a:cubicBezTo>
                  <a:cubicBezTo>
                    <a:pt x="47" y="96"/>
                    <a:pt x="55" y="93"/>
                    <a:pt x="55" y="85"/>
                  </a:cubicBezTo>
                  <a:cubicBezTo>
                    <a:pt x="55" y="77"/>
                    <a:pt x="49" y="73"/>
                    <a:pt x="42" y="73"/>
                  </a:cubicBezTo>
                  <a:cubicBezTo>
                    <a:pt x="34" y="73"/>
                    <a:pt x="27" y="77"/>
                    <a:pt x="27" y="85"/>
                  </a:cubicBezTo>
                  <a:cubicBezTo>
                    <a:pt x="27" y="94"/>
                    <a:pt x="34" y="98"/>
                    <a:pt x="34" y="103"/>
                  </a:cubicBezTo>
                  <a:cubicBezTo>
                    <a:pt x="34" y="105"/>
                    <a:pt x="33" y="108"/>
                    <a:pt x="31" y="109"/>
                  </a:cubicBezTo>
                  <a:cubicBezTo>
                    <a:pt x="29" y="111"/>
                    <a:pt x="26" y="112"/>
                    <a:pt x="23" y="112"/>
                  </a:cubicBezTo>
                  <a:cubicBezTo>
                    <a:pt x="17" y="112"/>
                    <a:pt x="11" y="111"/>
                    <a:pt x="5" y="110"/>
                  </a:cubicBezTo>
                  <a:cubicBezTo>
                    <a:pt x="4" y="110"/>
                    <a:pt x="3" y="110"/>
                    <a:pt x="1" y="109"/>
                  </a:cubicBezTo>
                  <a:cubicBezTo>
                    <a:pt x="0" y="109"/>
                    <a:pt x="0" y="109"/>
                    <a:pt x="0" y="109"/>
                  </a:cubicBezTo>
                  <a:cubicBezTo>
                    <a:pt x="0" y="109"/>
                    <a:pt x="0" y="109"/>
                    <a:pt x="0" y="109"/>
                  </a:cubicBezTo>
                  <a:cubicBezTo>
                    <a:pt x="0" y="36"/>
                    <a:pt x="0" y="36"/>
                    <a:pt x="0" y="36"/>
                  </a:cubicBezTo>
                  <a:cubicBezTo>
                    <a:pt x="0" y="37"/>
                    <a:pt x="4" y="37"/>
                    <a:pt x="5" y="37"/>
                  </a:cubicBezTo>
                  <a:cubicBezTo>
                    <a:pt x="11" y="38"/>
                    <a:pt x="17" y="39"/>
                    <a:pt x="23" y="39"/>
                  </a:cubicBezTo>
                  <a:cubicBezTo>
                    <a:pt x="26" y="39"/>
                    <a:pt x="29" y="39"/>
                    <a:pt x="31" y="36"/>
                  </a:cubicBezTo>
                  <a:cubicBezTo>
                    <a:pt x="33" y="35"/>
                    <a:pt x="34" y="33"/>
                    <a:pt x="34" y="30"/>
                  </a:cubicBezTo>
                  <a:cubicBezTo>
                    <a:pt x="34" y="25"/>
                    <a:pt x="27" y="21"/>
                    <a:pt x="27" y="12"/>
                  </a:cubicBezTo>
                  <a:cubicBezTo>
                    <a:pt x="27" y="4"/>
                    <a:pt x="34" y="0"/>
                    <a:pt x="42" y="0"/>
                  </a:cubicBezTo>
                  <a:cubicBezTo>
                    <a:pt x="49" y="0"/>
                    <a:pt x="55" y="4"/>
                    <a:pt x="55" y="12"/>
                  </a:cubicBezTo>
                  <a:cubicBezTo>
                    <a:pt x="55" y="21"/>
                    <a:pt x="47" y="23"/>
                    <a:pt x="47" y="31"/>
                  </a:cubicBezTo>
                  <a:cubicBezTo>
                    <a:pt x="47" y="37"/>
                    <a:pt x="52" y="39"/>
                    <a:pt x="58" y="39"/>
                  </a:cubicBezTo>
                  <a:cubicBezTo>
                    <a:pt x="66" y="39"/>
                    <a:pt x="74" y="37"/>
                    <a:pt x="82" y="36"/>
                  </a:cubicBezTo>
                  <a:cubicBezTo>
                    <a:pt x="82" y="36"/>
                    <a:pt x="82" y="36"/>
                    <a:pt x="82" y="36"/>
                  </a:cubicBezTo>
                  <a:cubicBezTo>
                    <a:pt x="82" y="37"/>
                    <a:pt x="81" y="41"/>
                    <a:pt x="81" y="42"/>
                  </a:cubicBezTo>
                  <a:cubicBezTo>
                    <a:pt x="80" y="47"/>
                    <a:pt x="79" y="53"/>
                    <a:pt x="79" y="59"/>
                  </a:cubicBezTo>
                  <a:cubicBezTo>
                    <a:pt x="79" y="62"/>
                    <a:pt x="80" y="65"/>
                    <a:pt x="82" y="67"/>
                  </a:cubicBezTo>
                  <a:cubicBezTo>
                    <a:pt x="83" y="69"/>
                    <a:pt x="86" y="71"/>
                    <a:pt x="88" y="71"/>
                  </a:cubicBezTo>
                  <a:cubicBezTo>
                    <a:pt x="93" y="71"/>
                    <a:pt x="97" y="64"/>
                    <a:pt x="106" y="64"/>
                  </a:cubicBezTo>
                  <a:cubicBezTo>
                    <a:pt x="114" y="64"/>
                    <a:pt x="118" y="71"/>
                    <a:pt x="118" y="78"/>
                  </a:cubicBezTo>
                  <a:cubicBezTo>
                    <a:pt x="118" y="85"/>
                    <a:pt x="114" y="91"/>
                    <a:pt x="106" y="9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0" name="Freeform 112"/>
            <p:cNvSpPr>
              <a:spLocks noEditPoints="1"/>
            </p:cNvSpPr>
            <p:nvPr/>
          </p:nvSpPr>
          <p:spPr bwMode="auto">
            <a:xfrm>
              <a:off x="6923617" y="-12699"/>
              <a:ext cx="374651" cy="241300"/>
            </a:xfrm>
            <a:custGeom>
              <a:avLst/>
              <a:gdLst>
                <a:gd name="T0" fmla="*/ 24 w 149"/>
                <a:gd name="T1" fmla="*/ 63 h 96"/>
                <a:gd name="T2" fmla="*/ 16 w 149"/>
                <a:gd name="T3" fmla="*/ 63 h 96"/>
                <a:gd name="T4" fmla="*/ 16 w 149"/>
                <a:gd name="T5" fmla="*/ 59 h 96"/>
                <a:gd name="T6" fmla="*/ 11 w 149"/>
                <a:gd name="T7" fmla="*/ 59 h 96"/>
                <a:gd name="T8" fmla="*/ 9 w 149"/>
                <a:gd name="T9" fmla="*/ 53 h 96"/>
                <a:gd name="T10" fmla="*/ 10 w 149"/>
                <a:gd name="T11" fmla="*/ 50 h 96"/>
                <a:gd name="T12" fmla="*/ 0 w 149"/>
                <a:gd name="T13" fmla="*/ 48 h 96"/>
                <a:gd name="T14" fmla="*/ 10 w 149"/>
                <a:gd name="T15" fmla="*/ 46 h 96"/>
                <a:gd name="T16" fmla="*/ 9 w 149"/>
                <a:gd name="T17" fmla="*/ 42 h 96"/>
                <a:gd name="T18" fmla="*/ 11 w 149"/>
                <a:gd name="T19" fmla="*/ 37 h 96"/>
                <a:gd name="T20" fmla="*/ 16 w 149"/>
                <a:gd name="T21" fmla="*/ 37 h 96"/>
                <a:gd name="T22" fmla="*/ 16 w 149"/>
                <a:gd name="T23" fmla="*/ 32 h 96"/>
                <a:gd name="T24" fmla="*/ 24 w 149"/>
                <a:gd name="T25" fmla="*/ 32 h 96"/>
                <a:gd name="T26" fmla="*/ 43 w 149"/>
                <a:gd name="T27" fmla="*/ 37 h 96"/>
                <a:gd name="T28" fmla="*/ 118 w 149"/>
                <a:gd name="T29" fmla="*/ 37 h 96"/>
                <a:gd name="T30" fmla="*/ 131 w 149"/>
                <a:gd name="T31" fmla="*/ 39 h 96"/>
                <a:gd name="T32" fmla="*/ 149 w 149"/>
                <a:gd name="T33" fmla="*/ 48 h 96"/>
                <a:gd name="T34" fmla="*/ 131 w 149"/>
                <a:gd name="T35" fmla="*/ 56 h 96"/>
                <a:gd name="T36" fmla="*/ 118 w 149"/>
                <a:gd name="T37" fmla="*/ 59 h 96"/>
                <a:gd name="T38" fmla="*/ 43 w 149"/>
                <a:gd name="T39" fmla="*/ 59 h 96"/>
                <a:gd name="T40" fmla="*/ 24 w 149"/>
                <a:gd name="T41" fmla="*/ 63 h 96"/>
                <a:gd name="T42" fmla="*/ 22 w 149"/>
                <a:gd name="T43" fmla="*/ 31 h 96"/>
                <a:gd name="T44" fmla="*/ 29 w 149"/>
                <a:gd name="T45" fmla="*/ 0 h 96"/>
                <a:gd name="T46" fmla="*/ 35 w 149"/>
                <a:gd name="T47" fmla="*/ 0 h 96"/>
                <a:gd name="T48" fmla="*/ 46 w 149"/>
                <a:gd name="T49" fmla="*/ 4 h 96"/>
                <a:gd name="T50" fmla="*/ 66 w 149"/>
                <a:gd name="T51" fmla="*/ 24 h 96"/>
                <a:gd name="T52" fmla="*/ 81 w 149"/>
                <a:gd name="T53" fmla="*/ 30 h 96"/>
                <a:gd name="T54" fmla="*/ 112 w 149"/>
                <a:gd name="T55" fmla="*/ 36 h 96"/>
                <a:gd name="T56" fmla="*/ 43 w 149"/>
                <a:gd name="T57" fmla="*/ 36 h 96"/>
                <a:gd name="T58" fmla="*/ 24 w 149"/>
                <a:gd name="T59" fmla="*/ 31 h 96"/>
                <a:gd name="T60" fmla="*/ 22 w 149"/>
                <a:gd name="T61" fmla="*/ 31 h 96"/>
                <a:gd name="T62" fmla="*/ 112 w 149"/>
                <a:gd name="T63" fmla="*/ 60 h 96"/>
                <a:gd name="T64" fmla="*/ 81 w 149"/>
                <a:gd name="T65" fmla="*/ 65 h 96"/>
                <a:gd name="T66" fmla="*/ 66 w 149"/>
                <a:gd name="T67" fmla="*/ 72 h 96"/>
                <a:gd name="T68" fmla="*/ 46 w 149"/>
                <a:gd name="T69" fmla="*/ 91 h 96"/>
                <a:gd name="T70" fmla="*/ 35 w 149"/>
                <a:gd name="T71" fmla="*/ 96 h 96"/>
                <a:gd name="T72" fmla="*/ 29 w 149"/>
                <a:gd name="T73" fmla="*/ 96 h 96"/>
                <a:gd name="T74" fmla="*/ 22 w 149"/>
                <a:gd name="T75" fmla="*/ 64 h 96"/>
                <a:gd name="T76" fmla="*/ 24 w 149"/>
                <a:gd name="T77" fmla="*/ 64 h 96"/>
                <a:gd name="T78" fmla="*/ 43 w 149"/>
                <a:gd name="T79" fmla="*/ 60 h 96"/>
                <a:gd name="T80" fmla="*/ 112 w 149"/>
                <a:gd name="T81" fmla="*/ 60 h 96"/>
                <a:gd name="T82" fmla="*/ 122 w 149"/>
                <a:gd name="T83" fmla="*/ 48 h 96"/>
                <a:gd name="T84" fmla="*/ 119 w 149"/>
                <a:gd name="T85" fmla="*/ 54 h 96"/>
                <a:gd name="T86" fmla="*/ 124 w 149"/>
                <a:gd name="T87" fmla="*/ 56 h 96"/>
                <a:gd name="T88" fmla="*/ 129 w 149"/>
                <a:gd name="T89" fmla="*/ 48 h 96"/>
                <a:gd name="T90" fmla="*/ 124 w 149"/>
                <a:gd name="T91" fmla="*/ 39 h 96"/>
                <a:gd name="T92" fmla="*/ 119 w 149"/>
                <a:gd name="T93" fmla="*/ 41 h 96"/>
                <a:gd name="T94" fmla="*/ 122 w 149"/>
                <a:gd name="T9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9" h="96">
                  <a:moveTo>
                    <a:pt x="24" y="63"/>
                  </a:moveTo>
                  <a:cubicBezTo>
                    <a:pt x="16" y="63"/>
                    <a:pt x="16" y="63"/>
                    <a:pt x="16" y="63"/>
                  </a:cubicBezTo>
                  <a:cubicBezTo>
                    <a:pt x="16" y="59"/>
                    <a:pt x="16" y="59"/>
                    <a:pt x="16" y="59"/>
                  </a:cubicBezTo>
                  <a:cubicBezTo>
                    <a:pt x="11" y="59"/>
                    <a:pt x="11" y="59"/>
                    <a:pt x="11" y="59"/>
                  </a:cubicBezTo>
                  <a:cubicBezTo>
                    <a:pt x="10" y="59"/>
                    <a:pt x="9" y="56"/>
                    <a:pt x="9" y="53"/>
                  </a:cubicBezTo>
                  <a:cubicBezTo>
                    <a:pt x="9" y="52"/>
                    <a:pt x="9" y="51"/>
                    <a:pt x="10" y="50"/>
                  </a:cubicBezTo>
                  <a:cubicBezTo>
                    <a:pt x="4" y="50"/>
                    <a:pt x="0" y="49"/>
                    <a:pt x="0" y="48"/>
                  </a:cubicBezTo>
                  <a:cubicBezTo>
                    <a:pt x="0" y="47"/>
                    <a:pt x="4" y="46"/>
                    <a:pt x="10" y="46"/>
                  </a:cubicBezTo>
                  <a:cubicBezTo>
                    <a:pt x="9" y="45"/>
                    <a:pt x="9" y="43"/>
                    <a:pt x="9" y="42"/>
                  </a:cubicBezTo>
                  <a:cubicBezTo>
                    <a:pt x="9" y="39"/>
                    <a:pt x="10" y="37"/>
                    <a:pt x="11" y="37"/>
                  </a:cubicBezTo>
                  <a:cubicBezTo>
                    <a:pt x="16" y="37"/>
                    <a:pt x="16" y="37"/>
                    <a:pt x="16" y="37"/>
                  </a:cubicBezTo>
                  <a:cubicBezTo>
                    <a:pt x="16" y="32"/>
                    <a:pt x="16" y="32"/>
                    <a:pt x="16" y="32"/>
                  </a:cubicBezTo>
                  <a:cubicBezTo>
                    <a:pt x="24" y="32"/>
                    <a:pt x="24" y="32"/>
                    <a:pt x="24" y="32"/>
                  </a:cubicBezTo>
                  <a:cubicBezTo>
                    <a:pt x="31" y="32"/>
                    <a:pt x="38" y="34"/>
                    <a:pt x="43" y="37"/>
                  </a:cubicBezTo>
                  <a:cubicBezTo>
                    <a:pt x="118" y="37"/>
                    <a:pt x="118" y="37"/>
                    <a:pt x="118" y="37"/>
                  </a:cubicBezTo>
                  <a:cubicBezTo>
                    <a:pt x="124" y="38"/>
                    <a:pt x="128" y="38"/>
                    <a:pt x="131" y="39"/>
                  </a:cubicBezTo>
                  <a:cubicBezTo>
                    <a:pt x="144" y="41"/>
                    <a:pt x="149" y="46"/>
                    <a:pt x="149" y="48"/>
                  </a:cubicBezTo>
                  <a:cubicBezTo>
                    <a:pt x="149" y="50"/>
                    <a:pt x="144" y="54"/>
                    <a:pt x="131" y="56"/>
                  </a:cubicBezTo>
                  <a:cubicBezTo>
                    <a:pt x="128" y="57"/>
                    <a:pt x="124" y="58"/>
                    <a:pt x="118" y="59"/>
                  </a:cubicBezTo>
                  <a:cubicBezTo>
                    <a:pt x="43" y="59"/>
                    <a:pt x="43" y="59"/>
                    <a:pt x="43" y="59"/>
                  </a:cubicBezTo>
                  <a:cubicBezTo>
                    <a:pt x="38" y="61"/>
                    <a:pt x="31" y="63"/>
                    <a:pt x="24" y="63"/>
                  </a:cubicBezTo>
                  <a:close/>
                  <a:moveTo>
                    <a:pt x="22" y="31"/>
                  </a:moveTo>
                  <a:cubicBezTo>
                    <a:pt x="29" y="0"/>
                    <a:pt x="29" y="0"/>
                    <a:pt x="29" y="0"/>
                  </a:cubicBezTo>
                  <a:cubicBezTo>
                    <a:pt x="31" y="0"/>
                    <a:pt x="35" y="0"/>
                    <a:pt x="35" y="0"/>
                  </a:cubicBezTo>
                  <a:cubicBezTo>
                    <a:pt x="40" y="0"/>
                    <a:pt x="44" y="2"/>
                    <a:pt x="46" y="4"/>
                  </a:cubicBezTo>
                  <a:cubicBezTo>
                    <a:pt x="48" y="6"/>
                    <a:pt x="59" y="17"/>
                    <a:pt x="66" y="24"/>
                  </a:cubicBezTo>
                  <a:cubicBezTo>
                    <a:pt x="66" y="24"/>
                    <a:pt x="72" y="30"/>
                    <a:pt x="81" y="30"/>
                  </a:cubicBezTo>
                  <a:cubicBezTo>
                    <a:pt x="97" y="33"/>
                    <a:pt x="112" y="36"/>
                    <a:pt x="112" y="36"/>
                  </a:cubicBezTo>
                  <a:cubicBezTo>
                    <a:pt x="43" y="36"/>
                    <a:pt x="43" y="36"/>
                    <a:pt x="43" y="36"/>
                  </a:cubicBezTo>
                  <a:cubicBezTo>
                    <a:pt x="38" y="33"/>
                    <a:pt x="31" y="31"/>
                    <a:pt x="24" y="31"/>
                  </a:cubicBezTo>
                  <a:lnTo>
                    <a:pt x="22" y="31"/>
                  </a:lnTo>
                  <a:close/>
                  <a:moveTo>
                    <a:pt x="112" y="60"/>
                  </a:moveTo>
                  <a:cubicBezTo>
                    <a:pt x="112" y="60"/>
                    <a:pt x="97" y="62"/>
                    <a:pt x="81" y="65"/>
                  </a:cubicBezTo>
                  <a:cubicBezTo>
                    <a:pt x="72" y="65"/>
                    <a:pt x="66" y="72"/>
                    <a:pt x="66" y="72"/>
                  </a:cubicBezTo>
                  <a:cubicBezTo>
                    <a:pt x="59" y="78"/>
                    <a:pt x="48" y="89"/>
                    <a:pt x="46" y="91"/>
                  </a:cubicBezTo>
                  <a:cubicBezTo>
                    <a:pt x="44" y="94"/>
                    <a:pt x="40" y="96"/>
                    <a:pt x="35" y="96"/>
                  </a:cubicBezTo>
                  <a:cubicBezTo>
                    <a:pt x="35" y="96"/>
                    <a:pt x="31" y="96"/>
                    <a:pt x="29" y="96"/>
                  </a:cubicBezTo>
                  <a:cubicBezTo>
                    <a:pt x="22" y="64"/>
                    <a:pt x="22" y="64"/>
                    <a:pt x="22" y="64"/>
                  </a:cubicBezTo>
                  <a:cubicBezTo>
                    <a:pt x="24" y="64"/>
                    <a:pt x="24" y="64"/>
                    <a:pt x="24" y="64"/>
                  </a:cubicBezTo>
                  <a:cubicBezTo>
                    <a:pt x="31" y="64"/>
                    <a:pt x="38" y="63"/>
                    <a:pt x="43" y="60"/>
                  </a:cubicBezTo>
                  <a:lnTo>
                    <a:pt x="112" y="60"/>
                  </a:lnTo>
                  <a:close/>
                  <a:moveTo>
                    <a:pt x="122" y="48"/>
                  </a:moveTo>
                  <a:cubicBezTo>
                    <a:pt x="122" y="50"/>
                    <a:pt x="121" y="52"/>
                    <a:pt x="119" y="54"/>
                  </a:cubicBezTo>
                  <a:cubicBezTo>
                    <a:pt x="124" y="56"/>
                    <a:pt x="124" y="56"/>
                    <a:pt x="124" y="56"/>
                  </a:cubicBezTo>
                  <a:cubicBezTo>
                    <a:pt x="127" y="54"/>
                    <a:pt x="129" y="51"/>
                    <a:pt x="129" y="48"/>
                  </a:cubicBezTo>
                  <a:cubicBezTo>
                    <a:pt x="129" y="44"/>
                    <a:pt x="127" y="41"/>
                    <a:pt x="124" y="39"/>
                  </a:cubicBezTo>
                  <a:cubicBezTo>
                    <a:pt x="119" y="41"/>
                    <a:pt x="119" y="41"/>
                    <a:pt x="119" y="41"/>
                  </a:cubicBezTo>
                  <a:cubicBezTo>
                    <a:pt x="121" y="43"/>
                    <a:pt x="122" y="45"/>
                    <a:pt x="122" y="4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1" name="Freeform 113"/>
            <p:cNvSpPr>
              <a:spLocks noEditPoints="1"/>
            </p:cNvSpPr>
            <p:nvPr/>
          </p:nvSpPr>
          <p:spPr bwMode="auto">
            <a:xfrm>
              <a:off x="5812369" y="2639485"/>
              <a:ext cx="158751" cy="156633"/>
            </a:xfrm>
            <a:custGeom>
              <a:avLst/>
              <a:gdLst>
                <a:gd name="T0" fmla="*/ 1 w 64"/>
                <a:gd name="T1" fmla="*/ 42 h 63"/>
                <a:gd name="T2" fmla="*/ 1 w 64"/>
                <a:gd name="T3" fmla="*/ 40 h 63"/>
                <a:gd name="T4" fmla="*/ 15 w 64"/>
                <a:gd name="T5" fmla="*/ 41 h 63"/>
                <a:gd name="T6" fmla="*/ 30 w 64"/>
                <a:gd name="T7" fmla="*/ 19 h 63"/>
                <a:gd name="T8" fmla="*/ 17 w 64"/>
                <a:gd name="T9" fmla="*/ 8 h 63"/>
                <a:gd name="T10" fmla="*/ 9 w 64"/>
                <a:gd name="T11" fmla="*/ 14 h 63"/>
                <a:gd name="T12" fmla="*/ 9 w 64"/>
                <a:gd name="T13" fmla="*/ 19 h 63"/>
                <a:gd name="T14" fmla="*/ 19 w 64"/>
                <a:gd name="T15" fmla="*/ 39 h 63"/>
                <a:gd name="T16" fmla="*/ 4 w 64"/>
                <a:gd name="T17" fmla="*/ 25 h 63"/>
                <a:gd name="T18" fmla="*/ 4 w 64"/>
                <a:gd name="T19" fmla="*/ 9 h 63"/>
                <a:gd name="T20" fmla="*/ 17 w 64"/>
                <a:gd name="T21" fmla="*/ 0 h 63"/>
                <a:gd name="T22" fmla="*/ 38 w 64"/>
                <a:gd name="T23" fmla="*/ 16 h 63"/>
                <a:gd name="T24" fmla="*/ 30 w 64"/>
                <a:gd name="T25" fmla="*/ 19 h 63"/>
                <a:gd name="T26" fmla="*/ 6 w 64"/>
                <a:gd name="T27" fmla="*/ 58 h 63"/>
                <a:gd name="T28" fmla="*/ 5 w 64"/>
                <a:gd name="T29" fmla="*/ 56 h 63"/>
                <a:gd name="T30" fmla="*/ 17 w 64"/>
                <a:gd name="T31" fmla="*/ 46 h 63"/>
                <a:gd name="T32" fmla="*/ 7 w 64"/>
                <a:gd name="T33" fmla="*/ 58 h 63"/>
                <a:gd name="T34" fmla="*/ 22 w 64"/>
                <a:gd name="T35" fmla="*/ 63 h 63"/>
                <a:gd name="T36" fmla="*/ 21 w 64"/>
                <a:gd name="T37" fmla="*/ 50 h 63"/>
                <a:gd name="T38" fmla="*/ 23 w 64"/>
                <a:gd name="T39" fmla="*/ 50 h 63"/>
                <a:gd name="T40" fmla="*/ 60 w 64"/>
                <a:gd name="T41" fmla="*/ 54 h 63"/>
                <a:gd name="T42" fmla="*/ 46 w 64"/>
                <a:gd name="T43" fmla="*/ 63 h 63"/>
                <a:gd name="T44" fmla="*/ 26 w 64"/>
                <a:gd name="T45" fmla="*/ 47 h 63"/>
                <a:gd name="T46" fmla="*/ 33 w 64"/>
                <a:gd name="T47" fmla="*/ 44 h 63"/>
                <a:gd name="T48" fmla="*/ 49 w 64"/>
                <a:gd name="T49" fmla="*/ 54 h 63"/>
                <a:gd name="T50" fmla="*/ 56 w 64"/>
                <a:gd name="T51" fmla="*/ 46 h 63"/>
                <a:gd name="T52" fmla="*/ 44 w 64"/>
                <a:gd name="T53" fmla="*/ 33 h 63"/>
                <a:gd name="T54" fmla="*/ 47 w 64"/>
                <a:gd name="T55" fmla="*/ 26 h 63"/>
                <a:gd name="T56" fmla="*/ 63 w 64"/>
                <a:gd name="T57" fmla="*/ 46 h 63"/>
                <a:gd name="T58" fmla="*/ 43 w 64"/>
                <a:gd name="T59" fmla="*/ 13 h 63"/>
                <a:gd name="T60" fmla="*/ 40 w 64"/>
                <a:gd name="T61" fmla="*/ 13 h 63"/>
                <a:gd name="T62" fmla="*/ 42 w 64"/>
                <a:gd name="T63" fmla="*/ 0 h 63"/>
                <a:gd name="T64" fmla="*/ 43 w 64"/>
                <a:gd name="T65" fmla="*/ 13 h 63"/>
                <a:gd name="T66" fmla="*/ 48 w 64"/>
                <a:gd name="T67" fmla="*/ 17 h 63"/>
                <a:gd name="T68" fmla="*/ 47 w 64"/>
                <a:gd name="T69" fmla="*/ 15 h 63"/>
                <a:gd name="T70" fmla="*/ 58 w 64"/>
                <a:gd name="T71" fmla="*/ 5 h 63"/>
                <a:gd name="T72" fmla="*/ 49 w 64"/>
                <a:gd name="T73" fmla="*/ 16 h 63"/>
                <a:gd name="T74" fmla="*/ 50 w 64"/>
                <a:gd name="T75" fmla="*/ 23 h 63"/>
                <a:gd name="T76" fmla="*/ 50 w 64"/>
                <a:gd name="T77" fmla="*/ 21 h 63"/>
                <a:gd name="T78" fmla="*/ 64 w 64"/>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3">
                  <a:moveTo>
                    <a:pt x="14" y="42"/>
                  </a:moveTo>
                  <a:cubicBezTo>
                    <a:pt x="1" y="42"/>
                    <a:pt x="1" y="42"/>
                    <a:pt x="1" y="42"/>
                  </a:cubicBezTo>
                  <a:cubicBezTo>
                    <a:pt x="1" y="42"/>
                    <a:pt x="0" y="42"/>
                    <a:pt x="0" y="41"/>
                  </a:cubicBezTo>
                  <a:cubicBezTo>
                    <a:pt x="0" y="41"/>
                    <a:pt x="1" y="40"/>
                    <a:pt x="1" y="40"/>
                  </a:cubicBezTo>
                  <a:cubicBezTo>
                    <a:pt x="14" y="40"/>
                    <a:pt x="14" y="40"/>
                    <a:pt x="14" y="40"/>
                  </a:cubicBezTo>
                  <a:cubicBezTo>
                    <a:pt x="14" y="40"/>
                    <a:pt x="15" y="41"/>
                    <a:pt x="15" y="41"/>
                  </a:cubicBezTo>
                  <a:cubicBezTo>
                    <a:pt x="15" y="42"/>
                    <a:pt x="14" y="42"/>
                    <a:pt x="14" y="42"/>
                  </a:cubicBezTo>
                  <a:close/>
                  <a:moveTo>
                    <a:pt x="30" y="19"/>
                  </a:moveTo>
                  <a:cubicBezTo>
                    <a:pt x="20" y="9"/>
                    <a:pt x="20" y="9"/>
                    <a:pt x="20" y="9"/>
                  </a:cubicBezTo>
                  <a:cubicBezTo>
                    <a:pt x="19" y="8"/>
                    <a:pt x="18" y="8"/>
                    <a:pt x="17" y="8"/>
                  </a:cubicBezTo>
                  <a:cubicBezTo>
                    <a:pt x="16" y="8"/>
                    <a:pt x="16" y="8"/>
                    <a:pt x="15" y="9"/>
                  </a:cubicBezTo>
                  <a:cubicBezTo>
                    <a:pt x="9" y="14"/>
                    <a:pt x="9" y="14"/>
                    <a:pt x="9" y="14"/>
                  </a:cubicBezTo>
                  <a:cubicBezTo>
                    <a:pt x="9" y="15"/>
                    <a:pt x="8" y="16"/>
                    <a:pt x="8" y="17"/>
                  </a:cubicBezTo>
                  <a:cubicBezTo>
                    <a:pt x="8" y="18"/>
                    <a:pt x="9" y="19"/>
                    <a:pt x="9" y="19"/>
                  </a:cubicBezTo>
                  <a:cubicBezTo>
                    <a:pt x="20" y="30"/>
                    <a:pt x="20" y="30"/>
                    <a:pt x="20" y="30"/>
                  </a:cubicBezTo>
                  <a:cubicBezTo>
                    <a:pt x="19" y="39"/>
                    <a:pt x="19" y="39"/>
                    <a:pt x="19" y="39"/>
                  </a:cubicBezTo>
                  <a:cubicBezTo>
                    <a:pt x="18" y="39"/>
                    <a:pt x="17" y="38"/>
                    <a:pt x="17" y="37"/>
                  </a:cubicBezTo>
                  <a:cubicBezTo>
                    <a:pt x="4" y="25"/>
                    <a:pt x="4" y="25"/>
                    <a:pt x="4" y="25"/>
                  </a:cubicBezTo>
                  <a:cubicBezTo>
                    <a:pt x="2" y="23"/>
                    <a:pt x="1" y="20"/>
                    <a:pt x="1" y="17"/>
                  </a:cubicBezTo>
                  <a:cubicBezTo>
                    <a:pt x="1" y="14"/>
                    <a:pt x="2" y="11"/>
                    <a:pt x="4" y="9"/>
                  </a:cubicBezTo>
                  <a:cubicBezTo>
                    <a:pt x="10" y="4"/>
                    <a:pt x="10" y="4"/>
                    <a:pt x="10" y="4"/>
                  </a:cubicBezTo>
                  <a:cubicBezTo>
                    <a:pt x="12" y="1"/>
                    <a:pt x="14" y="0"/>
                    <a:pt x="17" y="0"/>
                  </a:cubicBezTo>
                  <a:cubicBezTo>
                    <a:pt x="20" y="0"/>
                    <a:pt x="23" y="1"/>
                    <a:pt x="25" y="4"/>
                  </a:cubicBezTo>
                  <a:cubicBezTo>
                    <a:pt x="38" y="16"/>
                    <a:pt x="38" y="16"/>
                    <a:pt x="38" y="16"/>
                  </a:cubicBezTo>
                  <a:cubicBezTo>
                    <a:pt x="39" y="17"/>
                    <a:pt x="39" y="18"/>
                    <a:pt x="40" y="19"/>
                  </a:cubicBezTo>
                  <a:lnTo>
                    <a:pt x="30" y="19"/>
                  </a:lnTo>
                  <a:close/>
                  <a:moveTo>
                    <a:pt x="7" y="58"/>
                  </a:moveTo>
                  <a:cubicBezTo>
                    <a:pt x="6" y="58"/>
                    <a:pt x="6" y="58"/>
                    <a:pt x="6" y="58"/>
                  </a:cubicBezTo>
                  <a:cubicBezTo>
                    <a:pt x="5" y="58"/>
                    <a:pt x="5" y="58"/>
                    <a:pt x="5" y="58"/>
                  </a:cubicBezTo>
                  <a:cubicBezTo>
                    <a:pt x="5" y="58"/>
                    <a:pt x="5" y="57"/>
                    <a:pt x="5" y="56"/>
                  </a:cubicBezTo>
                  <a:cubicBezTo>
                    <a:pt x="15" y="46"/>
                    <a:pt x="15" y="46"/>
                    <a:pt x="15" y="46"/>
                  </a:cubicBezTo>
                  <a:cubicBezTo>
                    <a:pt x="16" y="46"/>
                    <a:pt x="16" y="46"/>
                    <a:pt x="17" y="46"/>
                  </a:cubicBezTo>
                  <a:cubicBezTo>
                    <a:pt x="17" y="47"/>
                    <a:pt x="17" y="48"/>
                    <a:pt x="17" y="48"/>
                  </a:cubicBezTo>
                  <a:lnTo>
                    <a:pt x="7" y="58"/>
                  </a:lnTo>
                  <a:close/>
                  <a:moveTo>
                    <a:pt x="23" y="62"/>
                  </a:moveTo>
                  <a:cubicBezTo>
                    <a:pt x="23" y="63"/>
                    <a:pt x="23" y="63"/>
                    <a:pt x="22" y="63"/>
                  </a:cubicBezTo>
                  <a:cubicBezTo>
                    <a:pt x="21" y="63"/>
                    <a:pt x="21" y="63"/>
                    <a:pt x="21" y="62"/>
                  </a:cubicBezTo>
                  <a:cubicBezTo>
                    <a:pt x="21" y="50"/>
                    <a:pt x="21" y="50"/>
                    <a:pt x="21" y="50"/>
                  </a:cubicBezTo>
                  <a:cubicBezTo>
                    <a:pt x="21" y="49"/>
                    <a:pt x="21" y="49"/>
                    <a:pt x="22" y="49"/>
                  </a:cubicBezTo>
                  <a:cubicBezTo>
                    <a:pt x="23" y="49"/>
                    <a:pt x="23" y="49"/>
                    <a:pt x="23" y="50"/>
                  </a:cubicBezTo>
                  <a:lnTo>
                    <a:pt x="23" y="62"/>
                  </a:lnTo>
                  <a:close/>
                  <a:moveTo>
                    <a:pt x="60" y="54"/>
                  </a:moveTo>
                  <a:cubicBezTo>
                    <a:pt x="54" y="59"/>
                    <a:pt x="54" y="59"/>
                    <a:pt x="54" y="59"/>
                  </a:cubicBezTo>
                  <a:cubicBezTo>
                    <a:pt x="52" y="62"/>
                    <a:pt x="49" y="63"/>
                    <a:pt x="46" y="63"/>
                  </a:cubicBezTo>
                  <a:cubicBezTo>
                    <a:pt x="44" y="63"/>
                    <a:pt x="41" y="62"/>
                    <a:pt x="39" y="59"/>
                  </a:cubicBezTo>
                  <a:cubicBezTo>
                    <a:pt x="26" y="47"/>
                    <a:pt x="26" y="47"/>
                    <a:pt x="26" y="47"/>
                  </a:cubicBezTo>
                  <a:cubicBezTo>
                    <a:pt x="25" y="46"/>
                    <a:pt x="25" y="45"/>
                    <a:pt x="24" y="44"/>
                  </a:cubicBezTo>
                  <a:cubicBezTo>
                    <a:pt x="33" y="44"/>
                    <a:pt x="33" y="44"/>
                    <a:pt x="33" y="44"/>
                  </a:cubicBezTo>
                  <a:cubicBezTo>
                    <a:pt x="44" y="54"/>
                    <a:pt x="44" y="54"/>
                    <a:pt x="44" y="54"/>
                  </a:cubicBezTo>
                  <a:cubicBezTo>
                    <a:pt x="45" y="56"/>
                    <a:pt x="48" y="56"/>
                    <a:pt x="49" y="54"/>
                  </a:cubicBezTo>
                  <a:cubicBezTo>
                    <a:pt x="55" y="49"/>
                    <a:pt x="55" y="49"/>
                    <a:pt x="55" y="49"/>
                  </a:cubicBezTo>
                  <a:cubicBezTo>
                    <a:pt x="55" y="48"/>
                    <a:pt x="56" y="47"/>
                    <a:pt x="56" y="46"/>
                  </a:cubicBezTo>
                  <a:cubicBezTo>
                    <a:pt x="56" y="45"/>
                    <a:pt x="55" y="44"/>
                    <a:pt x="55" y="44"/>
                  </a:cubicBezTo>
                  <a:cubicBezTo>
                    <a:pt x="44" y="33"/>
                    <a:pt x="44" y="33"/>
                    <a:pt x="44" y="33"/>
                  </a:cubicBezTo>
                  <a:cubicBezTo>
                    <a:pt x="45" y="24"/>
                    <a:pt x="45" y="24"/>
                    <a:pt x="45" y="24"/>
                  </a:cubicBezTo>
                  <a:cubicBezTo>
                    <a:pt x="46" y="24"/>
                    <a:pt x="46" y="25"/>
                    <a:pt x="47" y="26"/>
                  </a:cubicBezTo>
                  <a:cubicBezTo>
                    <a:pt x="60" y="38"/>
                    <a:pt x="60" y="38"/>
                    <a:pt x="60" y="38"/>
                  </a:cubicBezTo>
                  <a:cubicBezTo>
                    <a:pt x="62" y="40"/>
                    <a:pt x="63" y="43"/>
                    <a:pt x="63" y="46"/>
                  </a:cubicBezTo>
                  <a:cubicBezTo>
                    <a:pt x="63" y="49"/>
                    <a:pt x="62" y="52"/>
                    <a:pt x="60" y="54"/>
                  </a:cubicBezTo>
                  <a:close/>
                  <a:moveTo>
                    <a:pt x="43" y="13"/>
                  </a:moveTo>
                  <a:cubicBezTo>
                    <a:pt x="43" y="14"/>
                    <a:pt x="42" y="14"/>
                    <a:pt x="42" y="14"/>
                  </a:cubicBezTo>
                  <a:cubicBezTo>
                    <a:pt x="41" y="14"/>
                    <a:pt x="40" y="14"/>
                    <a:pt x="40" y="13"/>
                  </a:cubicBezTo>
                  <a:cubicBezTo>
                    <a:pt x="40" y="1"/>
                    <a:pt x="40" y="1"/>
                    <a:pt x="40" y="1"/>
                  </a:cubicBezTo>
                  <a:cubicBezTo>
                    <a:pt x="40" y="0"/>
                    <a:pt x="41" y="0"/>
                    <a:pt x="42" y="0"/>
                  </a:cubicBezTo>
                  <a:cubicBezTo>
                    <a:pt x="42" y="0"/>
                    <a:pt x="43" y="0"/>
                    <a:pt x="43" y="1"/>
                  </a:cubicBezTo>
                  <a:lnTo>
                    <a:pt x="43" y="13"/>
                  </a:lnTo>
                  <a:close/>
                  <a:moveTo>
                    <a:pt x="49" y="16"/>
                  </a:moveTo>
                  <a:cubicBezTo>
                    <a:pt x="48" y="17"/>
                    <a:pt x="48" y="17"/>
                    <a:pt x="48" y="17"/>
                  </a:cubicBezTo>
                  <a:cubicBezTo>
                    <a:pt x="47" y="16"/>
                    <a:pt x="47" y="16"/>
                    <a:pt x="47" y="16"/>
                  </a:cubicBezTo>
                  <a:cubicBezTo>
                    <a:pt x="46" y="16"/>
                    <a:pt x="46" y="15"/>
                    <a:pt x="47" y="15"/>
                  </a:cubicBezTo>
                  <a:cubicBezTo>
                    <a:pt x="57" y="5"/>
                    <a:pt x="57" y="5"/>
                    <a:pt x="57" y="5"/>
                  </a:cubicBezTo>
                  <a:cubicBezTo>
                    <a:pt x="57" y="5"/>
                    <a:pt x="58" y="5"/>
                    <a:pt x="58" y="5"/>
                  </a:cubicBezTo>
                  <a:cubicBezTo>
                    <a:pt x="59" y="5"/>
                    <a:pt x="59" y="6"/>
                    <a:pt x="58" y="7"/>
                  </a:cubicBezTo>
                  <a:lnTo>
                    <a:pt x="49" y="16"/>
                  </a:lnTo>
                  <a:close/>
                  <a:moveTo>
                    <a:pt x="62" y="23"/>
                  </a:moveTo>
                  <a:cubicBezTo>
                    <a:pt x="50" y="23"/>
                    <a:pt x="50" y="23"/>
                    <a:pt x="50" y="23"/>
                  </a:cubicBezTo>
                  <a:cubicBezTo>
                    <a:pt x="50" y="23"/>
                    <a:pt x="49" y="22"/>
                    <a:pt x="49" y="22"/>
                  </a:cubicBezTo>
                  <a:cubicBezTo>
                    <a:pt x="49" y="21"/>
                    <a:pt x="50" y="21"/>
                    <a:pt x="50" y="21"/>
                  </a:cubicBezTo>
                  <a:cubicBezTo>
                    <a:pt x="62" y="21"/>
                    <a:pt x="62" y="21"/>
                    <a:pt x="62" y="21"/>
                  </a:cubicBezTo>
                  <a:cubicBezTo>
                    <a:pt x="63" y="21"/>
                    <a:pt x="64" y="21"/>
                    <a:pt x="64" y="22"/>
                  </a:cubicBezTo>
                  <a:cubicBezTo>
                    <a:pt x="64" y="22"/>
                    <a:pt x="63" y="23"/>
                    <a:pt x="62"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2" name="Freeform 114"/>
            <p:cNvSpPr>
              <a:spLocks noEditPoints="1"/>
            </p:cNvSpPr>
            <p:nvPr/>
          </p:nvSpPr>
          <p:spPr bwMode="auto">
            <a:xfrm>
              <a:off x="9004302" y="503768"/>
              <a:ext cx="285751" cy="309033"/>
            </a:xfrm>
            <a:custGeom>
              <a:avLst/>
              <a:gdLst>
                <a:gd name="T0" fmla="*/ 105 w 114"/>
                <a:gd name="T1" fmla="*/ 106 h 123"/>
                <a:gd name="T2" fmla="*/ 75 w 114"/>
                <a:gd name="T3" fmla="*/ 106 h 123"/>
                <a:gd name="T4" fmla="*/ 57 w 114"/>
                <a:gd name="T5" fmla="*/ 123 h 123"/>
                <a:gd name="T6" fmla="*/ 39 w 114"/>
                <a:gd name="T7" fmla="*/ 106 h 123"/>
                <a:gd name="T8" fmla="*/ 9 w 114"/>
                <a:gd name="T9" fmla="*/ 106 h 123"/>
                <a:gd name="T10" fmla="*/ 0 w 114"/>
                <a:gd name="T11" fmla="*/ 97 h 123"/>
                <a:gd name="T12" fmla="*/ 22 w 114"/>
                <a:gd name="T13" fmla="*/ 40 h 123"/>
                <a:gd name="T14" fmla="*/ 51 w 114"/>
                <a:gd name="T15" fmla="*/ 9 h 123"/>
                <a:gd name="T16" fmla="*/ 50 w 114"/>
                <a:gd name="T17" fmla="*/ 7 h 123"/>
                <a:gd name="T18" fmla="*/ 57 w 114"/>
                <a:gd name="T19" fmla="*/ 0 h 123"/>
                <a:gd name="T20" fmla="*/ 64 w 114"/>
                <a:gd name="T21" fmla="*/ 7 h 123"/>
                <a:gd name="T22" fmla="*/ 63 w 114"/>
                <a:gd name="T23" fmla="*/ 9 h 123"/>
                <a:gd name="T24" fmla="*/ 92 w 114"/>
                <a:gd name="T25" fmla="*/ 40 h 123"/>
                <a:gd name="T26" fmla="*/ 114 w 114"/>
                <a:gd name="T27" fmla="*/ 97 h 123"/>
                <a:gd name="T28" fmla="*/ 105 w 114"/>
                <a:gd name="T29" fmla="*/ 106 h 123"/>
                <a:gd name="T30" fmla="*/ 102 w 114"/>
                <a:gd name="T31" fmla="*/ 97 h 123"/>
                <a:gd name="T32" fmla="*/ 83 w 114"/>
                <a:gd name="T33" fmla="*/ 40 h 123"/>
                <a:gd name="T34" fmla="*/ 57 w 114"/>
                <a:gd name="T35" fmla="*/ 18 h 123"/>
                <a:gd name="T36" fmla="*/ 31 w 114"/>
                <a:gd name="T37" fmla="*/ 40 h 123"/>
                <a:gd name="T38" fmla="*/ 12 w 114"/>
                <a:gd name="T39" fmla="*/ 97 h 123"/>
                <a:gd name="T40" fmla="*/ 102 w 114"/>
                <a:gd name="T41" fmla="*/ 97 h 123"/>
                <a:gd name="T42" fmla="*/ 57 w 114"/>
                <a:gd name="T43" fmla="*/ 115 h 123"/>
                <a:gd name="T44" fmla="*/ 47 w 114"/>
                <a:gd name="T45" fmla="*/ 106 h 123"/>
                <a:gd name="T46" fmla="*/ 46 w 114"/>
                <a:gd name="T47" fmla="*/ 104 h 123"/>
                <a:gd name="T48" fmla="*/ 45 w 114"/>
                <a:gd name="T49" fmla="*/ 106 h 123"/>
                <a:gd name="T50" fmla="*/ 57 w 114"/>
                <a:gd name="T51" fmla="*/ 118 h 123"/>
                <a:gd name="T52" fmla="*/ 58 w 114"/>
                <a:gd name="T53" fmla="*/ 117 h 123"/>
                <a:gd name="T54" fmla="*/ 57 w 114"/>
                <a:gd name="T55" fmla="*/ 1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4" h="123">
                  <a:moveTo>
                    <a:pt x="105" y="106"/>
                  </a:moveTo>
                  <a:cubicBezTo>
                    <a:pt x="75" y="106"/>
                    <a:pt x="75" y="106"/>
                    <a:pt x="75" y="106"/>
                  </a:cubicBezTo>
                  <a:cubicBezTo>
                    <a:pt x="75" y="115"/>
                    <a:pt x="67" y="123"/>
                    <a:pt x="57" y="123"/>
                  </a:cubicBezTo>
                  <a:cubicBezTo>
                    <a:pt x="47" y="123"/>
                    <a:pt x="39" y="115"/>
                    <a:pt x="39" y="106"/>
                  </a:cubicBezTo>
                  <a:cubicBezTo>
                    <a:pt x="9" y="106"/>
                    <a:pt x="9" y="106"/>
                    <a:pt x="9" y="106"/>
                  </a:cubicBezTo>
                  <a:cubicBezTo>
                    <a:pt x="4" y="106"/>
                    <a:pt x="0" y="102"/>
                    <a:pt x="0" y="97"/>
                  </a:cubicBezTo>
                  <a:cubicBezTo>
                    <a:pt x="10" y="88"/>
                    <a:pt x="22" y="73"/>
                    <a:pt x="22" y="40"/>
                  </a:cubicBezTo>
                  <a:cubicBezTo>
                    <a:pt x="22" y="26"/>
                    <a:pt x="33" y="12"/>
                    <a:pt x="51" y="9"/>
                  </a:cubicBezTo>
                  <a:cubicBezTo>
                    <a:pt x="51" y="8"/>
                    <a:pt x="50" y="8"/>
                    <a:pt x="50" y="7"/>
                  </a:cubicBezTo>
                  <a:cubicBezTo>
                    <a:pt x="50" y="3"/>
                    <a:pt x="53" y="0"/>
                    <a:pt x="57" y="0"/>
                  </a:cubicBezTo>
                  <a:cubicBezTo>
                    <a:pt x="61" y="0"/>
                    <a:pt x="64" y="3"/>
                    <a:pt x="64" y="7"/>
                  </a:cubicBezTo>
                  <a:cubicBezTo>
                    <a:pt x="64" y="8"/>
                    <a:pt x="63" y="8"/>
                    <a:pt x="63" y="9"/>
                  </a:cubicBezTo>
                  <a:cubicBezTo>
                    <a:pt x="81" y="12"/>
                    <a:pt x="92" y="26"/>
                    <a:pt x="92" y="40"/>
                  </a:cubicBezTo>
                  <a:cubicBezTo>
                    <a:pt x="92" y="73"/>
                    <a:pt x="104" y="88"/>
                    <a:pt x="114" y="97"/>
                  </a:cubicBezTo>
                  <a:cubicBezTo>
                    <a:pt x="114" y="102"/>
                    <a:pt x="110" y="106"/>
                    <a:pt x="105" y="106"/>
                  </a:cubicBezTo>
                  <a:close/>
                  <a:moveTo>
                    <a:pt x="102" y="97"/>
                  </a:moveTo>
                  <a:cubicBezTo>
                    <a:pt x="89" y="83"/>
                    <a:pt x="83" y="64"/>
                    <a:pt x="83" y="40"/>
                  </a:cubicBezTo>
                  <a:cubicBezTo>
                    <a:pt x="83" y="31"/>
                    <a:pt x="75" y="18"/>
                    <a:pt x="57" y="18"/>
                  </a:cubicBezTo>
                  <a:cubicBezTo>
                    <a:pt x="39" y="18"/>
                    <a:pt x="31" y="31"/>
                    <a:pt x="31" y="40"/>
                  </a:cubicBezTo>
                  <a:cubicBezTo>
                    <a:pt x="31" y="64"/>
                    <a:pt x="25" y="83"/>
                    <a:pt x="12" y="97"/>
                  </a:cubicBezTo>
                  <a:lnTo>
                    <a:pt x="102" y="97"/>
                  </a:lnTo>
                  <a:close/>
                  <a:moveTo>
                    <a:pt x="57" y="115"/>
                  </a:moveTo>
                  <a:cubicBezTo>
                    <a:pt x="52" y="115"/>
                    <a:pt x="47" y="111"/>
                    <a:pt x="47" y="106"/>
                  </a:cubicBezTo>
                  <a:cubicBezTo>
                    <a:pt x="47" y="105"/>
                    <a:pt x="47" y="104"/>
                    <a:pt x="46" y="104"/>
                  </a:cubicBezTo>
                  <a:cubicBezTo>
                    <a:pt x="45" y="104"/>
                    <a:pt x="45" y="105"/>
                    <a:pt x="45" y="106"/>
                  </a:cubicBezTo>
                  <a:cubicBezTo>
                    <a:pt x="45" y="112"/>
                    <a:pt x="50" y="118"/>
                    <a:pt x="57" y="118"/>
                  </a:cubicBezTo>
                  <a:cubicBezTo>
                    <a:pt x="58" y="118"/>
                    <a:pt x="58" y="117"/>
                    <a:pt x="58" y="117"/>
                  </a:cubicBezTo>
                  <a:cubicBezTo>
                    <a:pt x="58" y="116"/>
                    <a:pt x="58" y="115"/>
                    <a:pt x="57" y="11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3" name="Freeform 117"/>
            <p:cNvSpPr>
              <a:spLocks noEditPoints="1"/>
            </p:cNvSpPr>
            <p:nvPr/>
          </p:nvSpPr>
          <p:spPr bwMode="auto">
            <a:xfrm>
              <a:off x="6220884" y="2072218"/>
              <a:ext cx="279400" cy="317500"/>
            </a:xfrm>
            <a:custGeom>
              <a:avLst/>
              <a:gdLst>
                <a:gd name="T0" fmla="*/ 110 w 112"/>
                <a:gd name="T1" fmla="*/ 107 h 127"/>
                <a:gd name="T2" fmla="*/ 21 w 112"/>
                <a:gd name="T3" fmla="*/ 107 h 127"/>
                <a:gd name="T4" fmla="*/ 17 w 112"/>
                <a:gd name="T5" fmla="*/ 109 h 127"/>
                <a:gd name="T6" fmla="*/ 112 w 112"/>
                <a:gd name="T7" fmla="*/ 109 h 127"/>
                <a:gd name="T8" fmla="*/ 39 w 112"/>
                <a:gd name="T9" fmla="*/ 97 h 127"/>
                <a:gd name="T10" fmla="*/ 67 w 112"/>
                <a:gd name="T11" fmla="*/ 118 h 127"/>
                <a:gd name="T12" fmla="*/ 98 w 112"/>
                <a:gd name="T13" fmla="*/ 99 h 127"/>
                <a:gd name="T14" fmla="*/ 68 w 112"/>
                <a:gd name="T15" fmla="*/ 115 h 127"/>
                <a:gd name="T16" fmla="*/ 39 w 112"/>
                <a:gd name="T17" fmla="*/ 97 h 127"/>
                <a:gd name="T18" fmla="*/ 21 w 112"/>
                <a:gd name="T19" fmla="*/ 80 h 127"/>
                <a:gd name="T20" fmla="*/ 11 w 112"/>
                <a:gd name="T21" fmla="*/ 68 h 127"/>
                <a:gd name="T22" fmla="*/ 24 w 112"/>
                <a:gd name="T23" fmla="*/ 65 h 127"/>
                <a:gd name="T24" fmla="*/ 67 w 112"/>
                <a:gd name="T25" fmla="*/ 108 h 127"/>
                <a:gd name="T26" fmla="*/ 110 w 112"/>
                <a:gd name="T27" fmla="*/ 55 h 127"/>
                <a:gd name="T28" fmla="*/ 110 w 112"/>
                <a:gd name="T29" fmla="*/ 55 h 127"/>
                <a:gd name="T30" fmla="*/ 87 w 112"/>
                <a:gd name="T31" fmla="*/ 42 h 127"/>
                <a:gd name="T32" fmla="*/ 102 w 112"/>
                <a:gd name="T33" fmla="*/ 59 h 127"/>
                <a:gd name="T34" fmla="*/ 33 w 112"/>
                <a:gd name="T35" fmla="*/ 59 h 127"/>
                <a:gd name="T36" fmla="*/ 48 w 112"/>
                <a:gd name="T37" fmla="*/ 42 h 127"/>
                <a:gd name="T38" fmla="*/ 24 w 112"/>
                <a:gd name="T39" fmla="*/ 55 h 127"/>
                <a:gd name="T40" fmla="*/ 24 w 112"/>
                <a:gd name="T41" fmla="*/ 55 h 127"/>
                <a:gd name="T42" fmla="*/ 24 w 112"/>
                <a:gd name="T43" fmla="*/ 56 h 127"/>
                <a:gd name="T44" fmla="*/ 4 w 112"/>
                <a:gd name="T45" fmla="*/ 66 h 127"/>
                <a:gd name="T46" fmla="*/ 22 w 112"/>
                <a:gd name="T47" fmla="*/ 78 h 127"/>
                <a:gd name="T48" fmla="*/ 109 w 112"/>
                <a:gd name="T49" fmla="*/ 58 h 127"/>
                <a:gd name="T50" fmla="*/ 31 w 112"/>
                <a:gd name="T51" fmla="*/ 79 h 127"/>
                <a:gd name="T52" fmla="*/ 67 w 112"/>
                <a:gd name="T53" fmla="*/ 70 h 127"/>
                <a:gd name="T54" fmla="*/ 59 w 112"/>
                <a:gd name="T55" fmla="*/ 44 h 127"/>
                <a:gd name="T56" fmla="*/ 64 w 112"/>
                <a:gd name="T57" fmla="*/ 27 h 127"/>
                <a:gd name="T58" fmla="*/ 61 w 112"/>
                <a:gd name="T59" fmla="*/ 8 h 127"/>
                <a:gd name="T60" fmla="*/ 57 w 112"/>
                <a:gd name="T61" fmla="*/ 28 h 127"/>
                <a:gd name="T62" fmla="*/ 72 w 112"/>
                <a:gd name="T63" fmla="*/ 28 h 127"/>
                <a:gd name="T64" fmla="*/ 74 w 112"/>
                <a:gd name="T65" fmla="*/ 33 h 127"/>
                <a:gd name="T66" fmla="*/ 67 w 112"/>
                <a:gd name="T67" fmla="*/ 10 h 127"/>
                <a:gd name="T68" fmla="*/ 64 w 112"/>
                <a:gd name="T69" fmla="*/ 7 h 127"/>
                <a:gd name="T70" fmla="*/ 72 w 112"/>
                <a:gd name="T71" fmla="*/ 2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27">
                  <a:moveTo>
                    <a:pt x="109" y="103"/>
                  </a:moveTo>
                  <a:cubicBezTo>
                    <a:pt x="110" y="105"/>
                    <a:pt x="110" y="106"/>
                    <a:pt x="110" y="107"/>
                  </a:cubicBezTo>
                  <a:cubicBezTo>
                    <a:pt x="110" y="117"/>
                    <a:pt x="90" y="124"/>
                    <a:pt x="66" y="124"/>
                  </a:cubicBezTo>
                  <a:cubicBezTo>
                    <a:pt x="41" y="124"/>
                    <a:pt x="21" y="117"/>
                    <a:pt x="21" y="107"/>
                  </a:cubicBezTo>
                  <a:cubicBezTo>
                    <a:pt x="21" y="104"/>
                    <a:pt x="24" y="101"/>
                    <a:pt x="29" y="98"/>
                  </a:cubicBezTo>
                  <a:cubicBezTo>
                    <a:pt x="22" y="101"/>
                    <a:pt x="17" y="105"/>
                    <a:pt x="17" y="109"/>
                  </a:cubicBezTo>
                  <a:cubicBezTo>
                    <a:pt x="17" y="119"/>
                    <a:pt x="39" y="127"/>
                    <a:pt x="65" y="127"/>
                  </a:cubicBezTo>
                  <a:cubicBezTo>
                    <a:pt x="91" y="127"/>
                    <a:pt x="112" y="119"/>
                    <a:pt x="112" y="109"/>
                  </a:cubicBezTo>
                  <a:cubicBezTo>
                    <a:pt x="112" y="107"/>
                    <a:pt x="111" y="105"/>
                    <a:pt x="109" y="103"/>
                  </a:cubicBezTo>
                  <a:close/>
                  <a:moveTo>
                    <a:pt x="39" y="97"/>
                  </a:moveTo>
                  <a:cubicBezTo>
                    <a:pt x="34" y="99"/>
                    <a:pt x="32" y="102"/>
                    <a:pt x="32" y="105"/>
                  </a:cubicBezTo>
                  <a:cubicBezTo>
                    <a:pt x="32" y="112"/>
                    <a:pt x="48" y="118"/>
                    <a:pt x="67" y="118"/>
                  </a:cubicBezTo>
                  <a:cubicBezTo>
                    <a:pt x="87" y="118"/>
                    <a:pt x="103" y="112"/>
                    <a:pt x="103" y="105"/>
                  </a:cubicBezTo>
                  <a:cubicBezTo>
                    <a:pt x="103" y="103"/>
                    <a:pt x="101" y="101"/>
                    <a:pt x="98" y="99"/>
                  </a:cubicBezTo>
                  <a:cubicBezTo>
                    <a:pt x="100" y="100"/>
                    <a:pt x="101" y="102"/>
                    <a:pt x="101" y="103"/>
                  </a:cubicBezTo>
                  <a:cubicBezTo>
                    <a:pt x="101" y="110"/>
                    <a:pt x="86" y="115"/>
                    <a:pt x="68" y="115"/>
                  </a:cubicBezTo>
                  <a:cubicBezTo>
                    <a:pt x="49" y="115"/>
                    <a:pt x="35" y="110"/>
                    <a:pt x="35" y="103"/>
                  </a:cubicBezTo>
                  <a:cubicBezTo>
                    <a:pt x="35" y="101"/>
                    <a:pt x="36" y="99"/>
                    <a:pt x="39" y="97"/>
                  </a:cubicBezTo>
                  <a:close/>
                  <a:moveTo>
                    <a:pt x="22" y="78"/>
                  </a:moveTo>
                  <a:cubicBezTo>
                    <a:pt x="23" y="79"/>
                    <a:pt x="21" y="80"/>
                    <a:pt x="21" y="80"/>
                  </a:cubicBezTo>
                  <a:cubicBezTo>
                    <a:pt x="23" y="83"/>
                    <a:pt x="27" y="81"/>
                    <a:pt x="25" y="76"/>
                  </a:cubicBezTo>
                  <a:cubicBezTo>
                    <a:pt x="22" y="72"/>
                    <a:pt x="16" y="71"/>
                    <a:pt x="11" y="68"/>
                  </a:cubicBezTo>
                  <a:cubicBezTo>
                    <a:pt x="7" y="65"/>
                    <a:pt x="8" y="55"/>
                    <a:pt x="13" y="55"/>
                  </a:cubicBezTo>
                  <a:cubicBezTo>
                    <a:pt x="19" y="54"/>
                    <a:pt x="22" y="60"/>
                    <a:pt x="24" y="65"/>
                  </a:cubicBezTo>
                  <a:cubicBezTo>
                    <a:pt x="25" y="67"/>
                    <a:pt x="26" y="69"/>
                    <a:pt x="27" y="72"/>
                  </a:cubicBezTo>
                  <a:cubicBezTo>
                    <a:pt x="32" y="93"/>
                    <a:pt x="48" y="108"/>
                    <a:pt x="67" y="108"/>
                  </a:cubicBezTo>
                  <a:cubicBezTo>
                    <a:pt x="91" y="108"/>
                    <a:pt x="110" y="85"/>
                    <a:pt x="110" y="56"/>
                  </a:cubicBezTo>
                  <a:cubicBezTo>
                    <a:pt x="110" y="55"/>
                    <a:pt x="110" y="55"/>
                    <a:pt x="110" y="55"/>
                  </a:cubicBezTo>
                  <a:cubicBezTo>
                    <a:pt x="110" y="55"/>
                    <a:pt x="110" y="55"/>
                    <a:pt x="110" y="55"/>
                  </a:cubicBezTo>
                  <a:cubicBezTo>
                    <a:pt x="110" y="55"/>
                    <a:pt x="110" y="55"/>
                    <a:pt x="110" y="55"/>
                  </a:cubicBezTo>
                  <a:cubicBezTo>
                    <a:pt x="110" y="55"/>
                    <a:pt x="110" y="55"/>
                    <a:pt x="110" y="55"/>
                  </a:cubicBezTo>
                  <a:cubicBezTo>
                    <a:pt x="109" y="49"/>
                    <a:pt x="100" y="44"/>
                    <a:pt x="87" y="42"/>
                  </a:cubicBezTo>
                  <a:cubicBezTo>
                    <a:pt x="98" y="44"/>
                    <a:pt x="105" y="49"/>
                    <a:pt x="105" y="53"/>
                  </a:cubicBezTo>
                  <a:cubicBezTo>
                    <a:pt x="105" y="55"/>
                    <a:pt x="104" y="57"/>
                    <a:pt x="102" y="59"/>
                  </a:cubicBezTo>
                  <a:cubicBezTo>
                    <a:pt x="101" y="54"/>
                    <a:pt x="86" y="50"/>
                    <a:pt x="67" y="50"/>
                  </a:cubicBezTo>
                  <a:cubicBezTo>
                    <a:pt x="48" y="50"/>
                    <a:pt x="33" y="54"/>
                    <a:pt x="33" y="59"/>
                  </a:cubicBezTo>
                  <a:cubicBezTo>
                    <a:pt x="30" y="57"/>
                    <a:pt x="29" y="55"/>
                    <a:pt x="29" y="53"/>
                  </a:cubicBezTo>
                  <a:cubicBezTo>
                    <a:pt x="29" y="49"/>
                    <a:pt x="37" y="44"/>
                    <a:pt x="48" y="42"/>
                  </a:cubicBezTo>
                  <a:cubicBezTo>
                    <a:pt x="34" y="44"/>
                    <a:pt x="25" y="49"/>
                    <a:pt x="24" y="55"/>
                  </a:cubicBezTo>
                  <a:cubicBezTo>
                    <a:pt x="24" y="55"/>
                    <a:pt x="24" y="55"/>
                    <a:pt x="24" y="55"/>
                  </a:cubicBezTo>
                  <a:cubicBezTo>
                    <a:pt x="24" y="55"/>
                    <a:pt x="24" y="55"/>
                    <a:pt x="24" y="55"/>
                  </a:cubicBezTo>
                  <a:cubicBezTo>
                    <a:pt x="24" y="55"/>
                    <a:pt x="24" y="55"/>
                    <a:pt x="24" y="55"/>
                  </a:cubicBezTo>
                  <a:cubicBezTo>
                    <a:pt x="24" y="56"/>
                    <a:pt x="24" y="56"/>
                    <a:pt x="24" y="56"/>
                  </a:cubicBezTo>
                  <a:cubicBezTo>
                    <a:pt x="24" y="56"/>
                    <a:pt x="24" y="56"/>
                    <a:pt x="24" y="56"/>
                  </a:cubicBezTo>
                  <a:cubicBezTo>
                    <a:pt x="21" y="50"/>
                    <a:pt x="14" y="48"/>
                    <a:pt x="9" y="50"/>
                  </a:cubicBezTo>
                  <a:cubicBezTo>
                    <a:pt x="4" y="52"/>
                    <a:pt x="0" y="59"/>
                    <a:pt x="4" y="66"/>
                  </a:cubicBezTo>
                  <a:cubicBezTo>
                    <a:pt x="8" y="73"/>
                    <a:pt x="15" y="75"/>
                    <a:pt x="16" y="75"/>
                  </a:cubicBezTo>
                  <a:cubicBezTo>
                    <a:pt x="18" y="76"/>
                    <a:pt x="22" y="76"/>
                    <a:pt x="22" y="78"/>
                  </a:cubicBezTo>
                  <a:close/>
                  <a:moveTo>
                    <a:pt x="67" y="70"/>
                  </a:moveTo>
                  <a:cubicBezTo>
                    <a:pt x="88" y="70"/>
                    <a:pt x="106" y="65"/>
                    <a:pt x="109" y="58"/>
                  </a:cubicBezTo>
                  <a:cubicBezTo>
                    <a:pt x="108" y="82"/>
                    <a:pt x="90" y="101"/>
                    <a:pt x="67" y="101"/>
                  </a:cubicBezTo>
                  <a:cubicBezTo>
                    <a:pt x="52" y="101"/>
                    <a:pt x="39" y="92"/>
                    <a:pt x="31" y="79"/>
                  </a:cubicBezTo>
                  <a:cubicBezTo>
                    <a:pt x="28" y="73"/>
                    <a:pt x="28" y="67"/>
                    <a:pt x="26" y="60"/>
                  </a:cubicBezTo>
                  <a:cubicBezTo>
                    <a:pt x="31" y="66"/>
                    <a:pt x="48" y="70"/>
                    <a:pt x="67" y="70"/>
                  </a:cubicBezTo>
                  <a:close/>
                  <a:moveTo>
                    <a:pt x="62" y="36"/>
                  </a:moveTo>
                  <a:cubicBezTo>
                    <a:pt x="63" y="41"/>
                    <a:pt x="59" y="44"/>
                    <a:pt x="59" y="44"/>
                  </a:cubicBezTo>
                  <a:cubicBezTo>
                    <a:pt x="61" y="44"/>
                    <a:pt x="64" y="43"/>
                    <a:pt x="65" y="39"/>
                  </a:cubicBezTo>
                  <a:cubicBezTo>
                    <a:pt x="67" y="35"/>
                    <a:pt x="66" y="30"/>
                    <a:pt x="64" y="27"/>
                  </a:cubicBezTo>
                  <a:cubicBezTo>
                    <a:pt x="62" y="24"/>
                    <a:pt x="59" y="22"/>
                    <a:pt x="58" y="18"/>
                  </a:cubicBezTo>
                  <a:cubicBezTo>
                    <a:pt x="56" y="14"/>
                    <a:pt x="61" y="8"/>
                    <a:pt x="61" y="8"/>
                  </a:cubicBezTo>
                  <a:cubicBezTo>
                    <a:pt x="59" y="8"/>
                    <a:pt x="54" y="11"/>
                    <a:pt x="53" y="16"/>
                  </a:cubicBezTo>
                  <a:cubicBezTo>
                    <a:pt x="52" y="22"/>
                    <a:pt x="56" y="26"/>
                    <a:pt x="57" y="28"/>
                  </a:cubicBezTo>
                  <a:cubicBezTo>
                    <a:pt x="58" y="29"/>
                    <a:pt x="60" y="32"/>
                    <a:pt x="62" y="36"/>
                  </a:cubicBezTo>
                  <a:close/>
                  <a:moveTo>
                    <a:pt x="72" y="28"/>
                  </a:moveTo>
                  <a:cubicBezTo>
                    <a:pt x="73" y="33"/>
                    <a:pt x="69" y="36"/>
                    <a:pt x="69" y="36"/>
                  </a:cubicBezTo>
                  <a:cubicBezTo>
                    <a:pt x="69" y="36"/>
                    <a:pt x="72" y="36"/>
                    <a:pt x="74" y="33"/>
                  </a:cubicBezTo>
                  <a:cubicBezTo>
                    <a:pt x="77" y="29"/>
                    <a:pt x="75" y="23"/>
                    <a:pt x="73" y="20"/>
                  </a:cubicBezTo>
                  <a:cubicBezTo>
                    <a:pt x="71" y="17"/>
                    <a:pt x="68" y="15"/>
                    <a:pt x="67" y="10"/>
                  </a:cubicBezTo>
                  <a:cubicBezTo>
                    <a:pt x="65" y="6"/>
                    <a:pt x="71" y="0"/>
                    <a:pt x="71" y="0"/>
                  </a:cubicBezTo>
                  <a:cubicBezTo>
                    <a:pt x="71" y="0"/>
                    <a:pt x="65" y="2"/>
                    <a:pt x="64" y="7"/>
                  </a:cubicBezTo>
                  <a:cubicBezTo>
                    <a:pt x="63" y="12"/>
                    <a:pt x="65" y="16"/>
                    <a:pt x="67" y="18"/>
                  </a:cubicBezTo>
                  <a:cubicBezTo>
                    <a:pt x="68" y="20"/>
                    <a:pt x="72" y="24"/>
                    <a:pt x="72"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4" name="Freeform 120"/>
            <p:cNvSpPr>
              <a:spLocks noEditPoints="1"/>
            </p:cNvSpPr>
            <p:nvPr/>
          </p:nvSpPr>
          <p:spPr bwMode="auto">
            <a:xfrm>
              <a:off x="2326217" y="232834"/>
              <a:ext cx="188384" cy="150284"/>
            </a:xfrm>
            <a:custGeom>
              <a:avLst/>
              <a:gdLst>
                <a:gd name="T0" fmla="*/ 75 w 75"/>
                <a:gd name="T1" fmla="*/ 53 h 60"/>
                <a:gd name="T2" fmla="*/ 69 w 75"/>
                <a:gd name="T3" fmla="*/ 60 h 60"/>
                <a:gd name="T4" fmla="*/ 6 w 75"/>
                <a:gd name="T5" fmla="*/ 60 h 60"/>
                <a:gd name="T6" fmla="*/ 0 w 75"/>
                <a:gd name="T7" fmla="*/ 53 h 60"/>
                <a:gd name="T8" fmla="*/ 0 w 75"/>
                <a:gd name="T9" fmla="*/ 7 h 60"/>
                <a:gd name="T10" fmla="*/ 6 w 75"/>
                <a:gd name="T11" fmla="*/ 0 h 60"/>
                <a:gd name="T12" fmla="*/ 69 w 75"/>
                <a:gd name="T13" fmla="*/ 0 h 60"/>
                <a:gd name="T14" fmla="*/ 75 w 75"/>
                <a:gd name="T15" fmla="*/ 7 h 60"/>
                <a:gd name="T16" fmla="*/ 75 w 75"/>
                <a:gd name="T17" fmla="*/ 53 h 60"/>
                <a:gd name="T18" fmla="*/ 69 w 75"/>
                <a:gd name="T19" fmla="*/ 6 h 60"/>
                <a:gd name="T20" fmla="*/ 6 w 75"/>
                <a:gd name="T21" fmla="*/ 6 h 60"/>
                <a:gd name="T22" fmla="*/ 5 w 75"/>
                <a:gd name="T23" fmla="*/ 7 h 60"/>
                <a:gd name="T24" fmla="*/ 11 w 75"/>
                <a:gd name="T25" fmla="*/ 19 h 60"/>
                <a:gd name="T26" fmla="*/ 28 w 75"/>
                <a:gd name="T27" fmla="*/ 32 h 60"/>
                <a:gd name="T28" fmla="*/ 37 w 75"/>
                <a:gd name="T29" fmla="*/ 38 h 60"/>
                <a:gd name="T30" fmla="*/ 37 w 75"/>
                <a:gd name="T31" fmla="*/ 38 h 60"/>
                <a:gd name="T32" fmla="*/ 37 w 75"/>
                <a:gd name="T33" fmla="*/ 38 h 60"/>
                <a:gd name="T34" fmla="*/ 47 w 75"/>
                <a:gd name="T35" fmla="*/ 32 h 60"/>
                <a:gd name="T36" fmla="*/ 64 w 75"/>
                <a:gd name="T37" fmla="*/ 19 h 60"/>
                <a:gd name="T38" fmla="*/ 70 w 75"/>
                <a:gd name="T39" fmla="*/ 8 h 60"/>
                <a:gd name="T40" fmla="*/ 69 w 75"/>
                <a:gd name="T41" fmla="*/ 6 h 60"/>
                <a:gd name="T42" fmla="*/ 70 w 75"/>
                <a:gd name="T43" fmla="*/ 20 h 60"/>
                <a:gd name="T44" fmla="*/ 67 w 75"/>
                <a:gd name="T45" fmla="*/ 23 h 60"/>
                <a:gd name="T46" fmla="*/ 49 w 75"/>
                <a:gd name="T47" fmla="*/ 38 h 60"/>
                <a:gd name="T48" fmla="*/ 37 w 75"/>
                <a:gd name="T49" fmla="*/ 43 h 60"/>
                <a:gd name="T50" fmla="*/ 37 w 75"/>
                <a:gd name="T51" fmla="*/ 43 h 60"/>
                <a:gd name="T52" fmla="*/ 37 w 75"/>
                <a:gd name="T53" fmla="*/ 43 h 60"/>
                <a:gd name="T54" fmla="*/ 26 w 75"/>
                <a:gd name="T55" fmla="*/ 38 h 60"/>
                <a:gd name="T56" fmla="*/ 8 w 75"/>
                <a:gd name="T57" fmla="*/ 23 h 60"/>
                <a:gd name="T58" fmla="*/ 5 w 75"/>
                <a:gd name="T59" fmla="*/ 20 h 60"/>
                <a:gd name="T60" fmla="*/ 5 w 75"/>
                <a:gd name="T61" fmla="*/ 53 h 60"/>
                <a:gd name="T62" fmla="*/ 6 w 75"/>
                <a:gd name="T63" fmla="*/ 54 h 60"/>
                <a:gd name="T64" fmla="*/ 69 w 75"/>
                <a:gd name="T65" fmla="*/ 54 h 60"/>
                <a:gd name="T66" fmla="*/ 70 w 75"/>
                <a:gd name="T67" fmla="*/ 53 h 60"/>
                <a:gd name="T68" fmla="*/ 70 w 75"/>
                <a:gd name="T69" fmla="*/ 2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60">
                  <a:moveTo>
                    <a:pt x="75" y="53"/>
                  </a:moveTo>
                  <a:cubicBezTo>
                    <a:pt x="75" y="57"/>
                    <a:pt x="72" y="60"/>
                    <a:pt x="69" y="60"/>
                  </a:cubicBezTo>
                  <a:cubicBezTo>
                    <a:pt x="6" y="60"/>
                    <a:pt x="6" y="60"/>
                    <a:pt x="6" y="60"/>
                  </a:cubicBezTo>
                  <a:cubicBezTo>
                    <a:pt x="3" y="60"/>
                    <a:pt x="0" y="57"/>
                    <a:pt x="0" y="53"/>
                  </a:cubicBezTo>
                  <a:cubicBezTo>
                    <a:pt x="0" y="7"/>
                    <a:pt x="0" y="7"/>
                    <a:pt x="0" y="7"/>
                  </a:cubicBezTo>
                  <a:cubicBezTo>
                    <a:pt x="0" y="3"/>
                    <a:pt x="3" y="0"/>
                    <a:pt x="6" y="0"/>
                  </a:cubicBezTo>
                  <a:cubicBezTo>
                    <a:pt x="69" y="0"/>
                    <a:pt x="69" y="0"/>
                    <a:pt x="69" y="0"/>
                  </a:cubicBezTo>
                  <a:cubicBezTo>
                    <a:pt x="72" y="0"/>
                    <a:pt x="75" y="3"/>
                    <a:pt x="75" y="7"/>
                  </a:cubicBezTo>
                  <a:lnTo>
                    <a:pt x="75" y="53"/>
                  </a:lnTo>
                  <a:close/>
                  <a:moveTo>
                    <a:pt x="69" y="6"/>
                  </a:moveTo>
                  <a:cubicBezTo>
                    <a:pt x="6" y="6"/>
                    <a:pt x="6" y="6"/>
                    <a:pt x="6" y="6"/>
                  </a:cubicBezTo>
                  <a:cubicBezTo>
                    <a:pt x="6" y="6"/>
                    <a:pt x="5" y="6"/>
                    <a:pt x="5" y="7"/>
                  </a:cubicBezTo>
                  <a:cubicBezTo>
                    <a:pt x="5" y="12"/>
                    <a:pt x="7" y="16"/>
                    <a:pt x="11" y="19"/>
                  </a:cubicBezTo>
                  <a:cubicBezTo>
                    <a:pt x="17" y="23"/>
                    <a:pt x="23" y="28"/>
                    <a:pt x="28" y="32"/>
                  </a:cubicBezTo>
                  <a:cubicBezTo>
                    <a:pt x="30" y="34"/>
                    <a:pt x="34" y="38"/>
                    <a:pt x="37" y="38"/>
                  </a:cubicBezTo>
                  <a:cubicBezTo>
                    <a:pt x="37" y="38"/>
                    <a:pt x="37" y="38"/>
                    <a:pt x="37" y="38"/>
                  </a:cubicBezTo>
                  <a:cubicBezTo>
                    <a:pt x="37" y="38"/>
                    <a:pt x="37" y="38"/>
                    <a:pt x="37" y="38"/>
                  </a:cubicBezTo>
                  <a:cubicBezTo>
                    <a:pt x="40" y="38"/>
                    <a:pt x="45" y="34"/>
                    <a:pt x="47" y="32"/>
                  </a:cubicBezTo>
                  <a:cubicBezTo>
                    <a:pt x="52" y="28"/>
                    <a:pt x="58" y="23"/>
                    <a:pt x="64" y="19"/>
                  </a:cubicBezTo>
                  <a:cubicBezTo>
                    <a:pt x="66" y="17"/>
                    <a:pt x="70" y="12"/>
                    <a:pt x="70" y="8"/>
                  </a:cubicBezTo>
                  <a:cubicBezTo>
                    <a:pt x="70" y="7"/>
                    <a:pt x="70" y="6"/>
                    <a:pt x="69" y="6"/>
                  </a:cubicBezTo>
                  <a:close/>
                  <a:moveTo>
                    <a:pt x="70" y="20"/>
                  </a:moveTo>
                  <a:cubicBezTo>
                    <a:pt x="69" y="21"/>
                    <a:pt x="68" y="22"/>
                    <a:pt x="67" y="23"/>
                  </a:cubicBezTo>
                  <a:cubicBezTo>
                    <a:pt x="61" y="28"/>
                    <a:pt x="55" y="33"/>
                    <a:pt x="49" y="38"/>
                  </a:cubicBezTo>
                  <a:cubicBezTo>
                    <a:pt x="46" y="40"/>
                    <a:pt x="42" y="43"/>
                    <a:pt x="37" y="43"/>
                  </a:cubicBezTo>
                  <a:cubicBezTo>
                    <a:pt x="37" y="43"/>
                    <a:pt x="37" y="43"/>
                    <a:pt x="37" y="43"/>
                  </a:cubicBezTo>
                  <a:cubicBezTo>
                    <a:pt x="37" y="43"/>
                    <a:pt x="37" y="43"/>
                    <a:pt x="37" y="43"/>
                  </a:cubicBezTo>
                  <a:cubicBezTo>
                    <a:pt x="33" y="43"/>
                    <a:pt x="29" y="40"/>
                    <a:pt x="26" y="38"/>
                  </a:cubicBezTo>
                  <a:cubicBezTo>
                    <a:pt x="20" y="33"/>
                    <a:pt x="14" y="28"/>
                    <a:pt x="8" y="23"/>
                  </a:cubicBezTo>
                  <a:cubicBezTo>
                    <a:pt x="7" y="22"/>
                    <a:pt x="6" y="21"/>
                    <a:pt x="5" y="20"/>
                  </a:cubicBezTo>
                  <a:cubicBezTo>
                    <a:pt x="5" y="53"/>
                    <a:pt x="5" y="53"/>
                    <a:pt x="5" y="53"/>
                  </a:cubicBezTo>
                  <a:cubicBezTo>
                    <a:pt x="5" y="54"/>
                    <a:pt x="6" y="54"/>
                    <a:pt x="6" y="54"/>
                  </a:cubicBezTo>
                  <a:cubicBezTo>
                    <a:pt x="69" y="54"/>
                    <a:pt x="69" y="54"/>
                    <a:pt x="69" y="54"/>
                  </a:cubicBezTo>
                  <a:cubicBezTo>
                    <a:pt x="69" y="54"/>
                    <a:pt x="70" y="54"/>
                    <a:pt x="70" y="53"/>
                  </a:cubicBezTo>
                  <a:lnTo>
                    <a:pt x="70"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5" name="Freeform 123"/>
            <p:cNvSpPr>
              <a:spLocks noEditPoints="1"/>
            </p:cNvSpPr>
            <p:nvPr/>
          </p:nvSpPr>
          <p:spPr bwMode="auto">
            <a:xfrm>
              <a:off x="3947584" y="1866900"/>
              <a:ext cx="186267" cy="171451"/>
            </a:xfrm>
            <a:custGeom>
              <a:avLst/>
              <a:gdLst>
                <a:gd name="T0" fmla="*/ 13 w 74"/>
                <a:gd name="T1" fmla="*/ 46 h 68"/>
                <a:gd name="T2" fmla="*/ 0 w 74"/>
                <a:gd name="T3" fmla="*/ 30 h 68"/>
                <a:gd name="T4" fmla="*/ 7 w 74"/>
                <a:gd name="T5" fmla="*/ 22 h 68"/>
                <a:gd name="T6" fmla="*/ 20 w 74"/>
                <a:gd name="T7" fmla="*/ 37 h 68"/>
                <a:gd name="T8" fmla="*/ 13 w 74"/>
                <a:gd name="T9" fmla="*/ 46 h 68"/>
                <a:gd name="T10" fmla="*/ 63 w 74"/>
                <a:gd name="T11" fmla="*/ 62 h 68"/>
                <a:gd name="T12" fmla="*/ 54 w 74"/>
                <a:gd name="T13" fmla="*/ 68 h 68"/>
                <a:gd name="T14" fmla="*/ 37 w 74"/>
                <a:gd name="T15" fmla="*/ 64 h 68"/>
                <a:gd name="T16" fmla="*/ 20 w 74"/>
                <a:gd name="T17" fmla="*/ 68 h 68"/>
                <a:gd name="T18" fmla="*/ 12 w 74"/>
                <a:gd name="T19" fmla="*/ 62 h 68"/>
                <a:gd name="T20" fmla="*/ 37 w 74"/>
                <a:gd name="T21" fmla="*/ 36 h 68"/>
                <a:gd name="T22" fmla="*/ 63 w 74"/>
                <a:gd name="T23" fmla="*/ 62 h 68"/>
                <a:gd name="T24" fmla="*/ 27 w 74"/>
                <a:gd name="T25" fmla="*/ 26 h 68"/>
                <a:gd name="T26" fmla="*/ 15 w 74"/>
                <a:gd name="T27" fmla="*/ 11 h 68"/>
                <a:gd name="T28" fmla="*/ 23 w 74"/>
                <a:gd name="T29" fmla="*/ 0 h 68"/>
                <a:gd name="T30" fmla="*/ 35 w 74"/>
                <a:gd name="T31" fmla="*/ 15 h 68"/>
                <a:gd name="T32" fmla="*/ 27 w 74"/>
                <a:gd name="T33" fmla="*/ 26 h 68"/>
                <a:gd name="T34" fmla="*/ 40 w 74"/>
                <a:gd name="T35" fmla="*/ 15 h 68"/>
                <a:gd name="T36" fmla="*/ 51 w 74"/>
                <a:gd name="T37" fmla="*/ 0 h 68"/>
                <a:gd name="T38" fmla="*/ 59 w 74"/>
                <a:gd name="T39" fmla="*/ 11 h 68"/>
                <a:gd name="T40" fmla="*/ 48 w 74"/>
                <a:gd name="T41" fmla="*/ 26 h 68"/>
                <a:gd name="T42" fmla="*/ 40 w 74"/>
                <a:gd name="T43" fmla="*/ 15 h 68"/>
                <a:gd name="T44" fmla="*/ 74 w 74"/>
                <a:gd name="T45" fmla="*/ 30 h 68"/>
                <a:gd name="T46" fmla="*/ 62 w 74"/>
                <a:gd name="T47" fmla="*/ 46 h 68"/>
                <a:gd name="T48" fmla="*/ 55 w 74"/>
                <a:gd name="T49" fmla="*/ 37 h 68"/>
                <a:gd name="T50" fmla="*/ 67 w 74"/>
                <a:gd name="T51" fmla="*/ 22 h 68"/>
                <a:gd name="T52" fmla="*/ 74 w 74"/>
                <a:gd name="T53" fmla="*/ 3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 h="68">
                  <a:moveTo>
                    <a:pt x="13" y="46"/>
                  </a:moveTo>
                  <a:cubicBezTo>
                    <a:pt x="5" y="46"/>
                    <a:pt x="0" y="37"/>
                    <a:pt x="0" y="30"/>
                  </a:cubicBezTo>
                  <a:cubicBezTo>
                    <a:pt x="0" y="26"/>
                    <a:pt x="3" y="22"/>
                    <a:pt x="7" y="22"/>
                  </a:cubicBezTo>
                  <a:cubicBezTo>
                    <a:pt x="15" y="22"/>
                    <a:pt x="20" y="30"/>
                    <a:pt x="20" y="37"/>
                  </a:cubicBezTo>
                  <a:cubicBezTo>
                    <a:pt x="20" y="41"/>
                    <a:pt x="17" y="46"/>
                    <a:pt x="13" y="46"/>
                  </a:cubicBezTo>
                  <a:close/>
                  <a:moveTo>
                    <a:pt x="63" y="62"/>
                  </a:moveTo>
                  <a:cubicBezTo>
                    <a:pt x="63" y="67"/>
                    <a:pt x="58" y="68"/>
                    <a:pt x="54" y="68"/>
                  </a:cubicBezTo>
                  <a:cubicBezTo>
                    <a:pt x="48" y="68"/>
                    <a:pt x="43" y="64"/>
                    <a:pt x="37" y="64"/>
                  </a:cubicBezTo>
                  <a:cubicBezTo>
                    <a:pt x="31" y="64"/>
                    <a:pt x="26" y="68"/>
                    <a:pt x="20" y="68"/>
                  </a:cubicBezTo>
                  <a:cubicBezTo>
                    <a:pt x="15" y="68"/>
                    <a:pt x="12" y="67"/>
                    <a:pt x="12" y="62"/>
                  </a:cubicBezTo>
                  <a:cubicBezTo>
                    <a:pt x="12" y="51"/>
                    <a:pt x="26" y="36"/>
                    <a:pt x="37" y="36"/>
                  </a:cubicBezTo>
                  <a:cubicBezTo>
                    <a:pt x="48" y="36"/>
                    <a:pt x="63" y="51"/>
                    <a:pt x="63" y="62"/>
                  </a:cubicBezTo>
                  <a:close/>
                  <a:moveTo>
                    <a:pt x="27" y="26"/>
                  </a:moveTo>
                  <a:cubicBezTo>
                    <a:pt x="19" y="26"/>
                    <a:pt x="15" y="17"/>
                    <a:pt x="15" y="11"/>
                  </a:cubicBezTo>
                  <a:cubicBezTo>
                    <a:pt x="15" y="6"/>
                    <a:pt x="18" y="0"/>
                    <a:pt x="23" y="0"/>
                  </a:cubicBezTo>
                  <a:cubicBezTo>
                    <a:pt x="31" y="0"/>
                    <a:pt x="35" y="9"/>
                    <a:pt x="35" y="15"/>
                  </a:cubicBezTo>
                  <a:cubicBezTo>
                    <a:pt x="35" y="20"/>
                    <a:pt x="32" y="26"/>
                    <a:pt x="27" y="26"/>
                  </a:cubicBezTo>
                  <a:close/>
                  <a:moveTo>
                    <a:pt x="40" y="15"/>
                  </a:moveTo>
                  <a:cubicBezTo>
                    <a:pt x="40" y="9"/>
                    <a:pt x="44" y="0"/>
                    <a:pt x="51" y="0"/>
                  </a:cubicBezTo>
                  <a:cubicBezTo>
                    <a:pt x="57" y="0"/>
                    <a:pt x="59" y="6"/>
                    <a:pt x="59" y="11"/>
                  </a:cubicBezTo>
                  <a:cubicBezTo>
                    <a:pt x="59" y="17"/>
                    <a:pt x="55" y="26"/>
                    <a:pt x="48" y="26"/>
                  </a:cubicBezTo>
                  <a:cubicBezTo>
                    <a:pt x="42" y="26"/>
                    <a:pt x="40" y="20"/>
                    <a:pt x="40" y="15"/>
                  </a:cubicBezTo>
                  <a:close/>
                  <a:moveTo>
                    <a:pt x="74" y="30"/>
                  </a:moveTo>
                  <a:cubicBezTo>
                    <a:pt x="74" y="37"/>
                    <a:pt x="69" y="46"/>
                    <a:pt x="62" y="46"/>
                  </a:cubicBezTo>
                  <a:cubicBezTo>
                    <a:pt x="57" y="46"/>
                    <a:pt x="55" y="41"/>
                    <a:pt x="55" y="37"/>
                  </a:cubicBezTo>
                  <a:cubicBezTo>
                    <a:pt x="55" y="30"/>
                    <a:pt x="60" y="22"/>
                    <a:pt x="67" y="22"/>
                  </a:cubicBezTo>
                  <a:cubicBezTo>
                    <a:pt x="72" y="22"/>
                    <a:pt x="74" y="26"/>
                    <a:pt x="74"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6" name="Freeform 124"/>
            <p:cNvSpPr>
              <a:spLocks noEditPoints="1"/>
            </p:cNvSpPr>
            <p:nvPr/>
          </p:nvSpPr>
          <p:spPr bwMode="auto">
            <a:xfrm>
              <a:off x="2914651" y="643467"/>
              <a:ext cx="198967" cy="198967"/>
            </a:xfrm>
            <a:custGeom>
              <a:avLst/>
              <a:gdLst>
                <a:gd name="T0" fmla="*/ 78 w 79"/>
                <a:gd name="T1" fmla="*/ 48 h 79"/>
                <a:gd name="T2" fmla="*/ 39 w 79"/>
                <a:gd name="T3" fmla="*/ 79 h 79"/>
                <a:gd name="T4" fmla="*/ 12 w 79"/>
                <a:gd name="T5" fmla="*/ 68 h 79"/>
                <a:gd name="T6" fmla="*/ 5 w 79"/>
                <a:gd name="T7" fmla="*/ 75 h 79"/>
                <a:gd name="T8" fmla="*/ 3 w 79"/>
                <a:gd name="T9" fmla="*/ 76 h 79"/>
                <a:gd name="T10" fmla="*/ 0 w 79"/>
                <a:gd name="T11" fmla="*/ 73 h 79"/>
                <a:gd name="T12" fmla="*/ 0 w 79"/>
                <a:gd name="T13" fmla="*/ 49 h 79"/>
                <a:gd name="T14" fmla="*/ 3 w 79"/>
                <a:gd name="T15" fmla="*/ 46 h 79"/>
                <a:gd name="T16" fmla="*/ 26 w 79"/>
                <a:gd name="T17" fmla="*/ 46 h 79"/>
                <a:gd name="T18" fmla="*/ 30 w 79"/>
                <a:gd name="T19" fmla="*/ 49 h 79"/>
                <a:gd name="T20" fmla="*/ 29 w 79"/>
                <a:gd name="T21" fmla="*/ 52 h 79"/>
                <a:gd name="T22" fmla="*/ 21 w 79"/>
                <a:gd name="T23" fmla="*/ 59 h 79"/>
                <a:gd name="T24" fmla="*/ 39 w 79"/>
                <a:gd name="T25" fmla="*/ 66 h 79"/>
                <a:gd name="T26" fmla="*/ 62 w 79"/>
                <a:gd name="T27" fmla="*/ 53 h 79"/>
                <a:gd name="T28" fmla="*/ 65 w 79"/>
                <a:gd name="T29" fmla="*/ 47 h 79"/>
                <a:gd name="T30" fmla="*/ 66 w 79"/>
                <a:gd name="T31" fmla="*/ 46 h 79"/>
                <a:gd name="T32" fmla="*/ 76 w 79"/>
                <a:gd name="T33" fmla="*/ 46 h 79"/>
                <a:gd name="T34" fmla="*/ 78 w 79"/>
                <a:gd name="T35" fmla="*/ 48 h 79"/>
                <a:gd name="T36" fmla="*/ 79 w 79"/>
                <a:gd name="T37" fmla="*/ 30 h 79"/>
                <a:gd name="T38" fmla="*/ 76 w 79"/>
                <a:gd name="T39" fmla="*/ 33 h 79"/>
                <a:gd name="T40" fmla="*/ 53 w 79"/>
                <a:gd name="T41" fmla="*/ 33 h 79"/>
                <a:gd name="T42" fmla="*/ 49 w 79"/>
                <a:gd name="T43" fmla="*/ 30 h 79"/>
                <a:gd name="T44" fmla="*/ 50 w 79"/>
                <a:gd name="T45" fmla="*/ 27 h 79"/>
                <a:gd name="T46" fmla="*/ 57 w 79"/>
                <a:gd name="T47" fmla="*/ 20 h 79"/>
                <a:gd name="T48" fmla="*/ 39 w 79"/>
                <a:gd name="T49" fmla="*/ 13 h 79"/>
                <a:gd name="T50" fmla="*/ 17 w 79"/>
                <a:gd name="T51" fmla="*/ 26 h 79"/>
                <a:gd name="T52" fmla="*/ 14 w 79"/>
                <a:gd name="T53" fmla="*/ 32 h 79"/>
                <a:gd name="T54" fmla="*/ 13 w 79"/>
                <a:gd name="T55" fmla="*/ 33 h 79"/>
                <a:gd name="T56" fmla="*/ 2 w 79"/>
                <a:gd name="T57" fmla="*/ 33 h 79"/>
                <a:gd name="T58" fmla="*/ 1 w 79"/>
                <a:gd name="T59" fmla="*/ 31 h 79"/>
                <a:gd name="T60" fmla="*/ 1 w 79"/>
                <a:gd name="T61" fmla="*/ 31 h 79"/>
                <a:gd name="T62" fmla="*/ 39 w 79"/>
                <a:gd name="T63" fmla="*/ 0 h 79"/>
                <a:gd name="T64" fmla="*/ 67 w 79"/>
                <a:gd name="T65" fmla="*/ 11 h 79"/>
                <a:gd name="T66" fmla="*/ 73 w 79"/>
                <a:gd name="T67" fmla="*/ 4 h 79"/>
                <a:gd name="T68" fmla="*/ 76 w 79"/>
                <a:gd name="T69" fmla="*/ 3 h 79"/>
                <a:gd name="T70" fmla="*/ 79 w 79"/>
                <a:gd name="T71" fmla="*/ 7 h 79"/>
                <a:gd name="T72" fmla="*/ 79 w 79"/>
                <a:gd name="T73" fmla="*/ 3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79">
                  <a:moveTo>
                    <a:pt x="78" y="48"/>
                  </a:moveTo>
                  <a:cubicBezTo>
                    <a:pt x="73" y="66"/>
                    <a:pt x="58" y="79"/>
                    <a:pt x="39" y="79"/>
                  </a:cubicBezTo>
                  <a:cubicBezTo>
                    <a:pt x="29" y="79"/>
                    <a:pt x="19" y="75"/>
                    <a:pt x="12" y="68"/>
                  </a:cubicBezTo>
                  <a:cubicBezTo>
                    <a:pt x="5" y="75"/>
                    <a:pt x="5" y="75"/>
                    <a:pt x="5" y="75"/>
                  </a:cubicBezTo>
                  <a:cubicBezTo>
                    <a:pt x="5" y="75"/>
                    <a:pt x="4" y="76"/>
                    <a:pt x="3" y="76"/>
                  </a:cubicBezTo>
                  <a:cubicBezTo>
                    <a:pt x="1" y="76"/>
                    <a:pt x="0" y="74"/>
                    <a:pt x="0" y="73"/>
                  </a:cubicBezTo>
                  <a:cubicBezTo>
                    <a:pt x="0" y="49"/>
                    <a:pt x="0" y="49"/>
                    <a:pt x="0" y="49"/>
                  </a:cubicBezTo>
                  <a:cubicBezTo>
                    <a:pt x="0" y="48"/>
                    <a:pt x="1" y="46"/>
                    <a:pt x="3" y="46"/>
                  </a:cubicBezTo>
                  <a:cubicBezTo>
                    <a:pt x="26" y="46"/>
                    <a:pt x="26" y="46"/>
                    <a:pt x="26" y="46"/>
                  </a:cubicBezTo>
                  <a:cubicBezTo>
                    <a:pt x="28" y="46"/>
                    <a:pt x="30" y="48"/>
                    <a:pt x="30" y="49"/>
                  </a:cubicBezTo>
                  <a:cubicBezTo>
                    <a:pt x="30" y="50"/>
                    <a:pt x="29" y="51"/>
                    <a:pt x="29" y="52"/>
                  </a:cubicBezTo>
                  <a:cubicBezTo>
                    <a:pt x="21" y="59"/>
                    <a:pt x="21" y="59"/>
                    <a:pt x="21" y="59"/>
                  </a:cubicBezTo>
                  <a:cubicBezTo>
                    <a:pt x="26" y="63"/>
                    <a:pt x="33" y="66"/>
                    <a:pt x="39" y="66"/>
                  </a:cubicBezTo>
                  <a:cubicBezTo>
                    <a:pt x="49" y="66"/>
                    <a:pt x="57" y="61"/>
                    <a:pt x="62" y="53"/>
                  </a:cubicBezTo>
                  <a:cubicBezTo>
                    <a:pt x="63" y="51"/>
                    <a:pt x="64" y="49"/>
                    <a:pt x="65" y="47"/>
                  </a:cubicBezTo>
                  <a:cubicBezTo>
                    <a:pt x="65" y="47"/>
                    <a:pt x="65" y="46"/>
                    <a:pt x="66" y="46"/>
                  </a:cubicBezTo>
                  <a:cubicBezTo>
                    <a:pt x="76" y="46"/>
                    <a:pt x="76" y="46"/>
                    <a:pt x="76" y="46"/>
                  </a:cubicBezTo>
                  <a:cubicBezTo>
                    <a:pt x="77" y="46"/>
                    <a:pt x="78" y="47"/>
                    <a:pt x="78" y="48"/>
                  </a:cubicBezTo>
                  <a:close/>
                  <a:moveTo>
                    <a:pt x="79" y="30"/>
                  </a:moveTo>
                  <a:cubicBezTo>
                    <a:pt x="79" y="31"/>
                    <a:pt x="77" y="33"/>
                    <a:pt x="76" y="33"/>
                  </a:cubicBezTo>
                  <a:cubicBezTo>
                    <a:pt x="53" y="33"/>
                    <a:pt x="53" y="33"/>
                    <a:pt x="53" y="33"/>
                  </a:cubicBezTo>
                  <a:cubicBezTo>
                    <a:pt x="51" y="33"/>
                    <a:pt x="49" y="31"/>
                    <a:pt x="49" y="30"/>
                  </a:cubicBezTo>
                  <a:cubicBezTo>
                    <a:pt x="49" y="29"/>
                    <a:pt x="50" y="28"/>
                    <a:pt x="50" y="27"/>
                  </a:cubicBezTo>
                  <a:cubicBezTo>
                    <a:pt x="57" y="20"/>
                    <a:pt x="57" y="20"/>
                    <a:pt x="57" y="20"/>
                  </a:cubicBezTo>
                  <a:cubicBezTo>
                    <a:pt x="52" y="16"/>
                    <a:pt x="46" y="13"/>
                    <a:pt x="39" y="13"/>
                  </a:cubicBezTo>
                  <a:cubicBezTo>
                    <a:pt x="30" y="13"/>
                    <a:pt x="22" y="18"/>
                    <a:pt x="17" y="26"/>
                  </a:cubicBezTo>
                  <a:cubicBezTo>
                    <a:pt x="16" y="28"/>
                    <a:pt x="15" y="30"/>
                    <a:pt x="14" y="32"/>
                  </a:cubicBezTo>
                  <a:cubicBezTo>
                    <a:pt x="14" y="32"/>
                    <a:pt x="13" y="33"/>
                    <a:pt x="13" y="33"/>
                  </a:cubicBezTo>
                  <a:cubicBezTo>
                    <a:pt x="2" y="33"/>
                    <a:pt x="2" y="33"/>
                    <a:pt x="2" y="33"/>
                  </a:cubicBezTo>
                  <a:cubicBezTo>
                    <a:pt x="1" y="33"/>
                    <a:pt x="1" y="32"/>
                    <a:pt x="1" y="31"/>
                  </a:cubicBezTo>
                  <a:cubicBezTo>
                    <a:pt x="1" y="31"/>
                    <a:pt x="1" y="31"/>
                    <a:pt x="1" y="31"/>
                  </a:cubicBezTo>
                  <a:cubicBezTo>
                    <a:pt x="5" y="13"/>
                    <a:pt x="20" y="0"/>
                    <a:pt x="39" y="0"/>
                  </a:cubicBezTo>
                  <a:cubicBezTo>
                    <a:pt x="49" y="0"/>
                    <a:pt x="59" y="4"/>
                    <a:pt x="67" y="11"/>
                  </a:cubicBezTo>
                  <a:cubicBezTo>
                    <a:pt x="73" y="4"/>
                    <a:pt x="73" y="4"/>
                    <a:pt x="73" y="4"/>
                  </a:cubicBezTo>
                  <a:cubicBezTo>
                    <a:pt x="74" y="4"/>
                    <a:pt x="75" y="3"/>
                    <a:pt x="76" y="3"/>
                  </a:cubicBezTo>
                  <a:cubicBezTo>
                    <a:pt x="77" y="3"/>
                    <a:pt x="79" y="5"/>
                    <a:pt x="79" y="7"/>
                  </a:cubicBezTo>
                  <a:lnTo>
                    <a:pt x="79"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7" name="Freeform 130"/>
            <p:cNvSpPr>
              <a:spLocks noEditPoints="1"/>
            </p:cNvSpPr>
            <p:nvPr/>
          </p:nvSpPr>
          <p:spPr bwMode="auto">
            <a:xfrm>
              <a:off x="6987117" y="3964518"/>
              <a:ext cx="69851" cy="52917"/>
            </a:xfrm>
            <a:custGeom>
              <a:avLst/>
              <a:gdLst>
                <a:gd name="T0" fmla="*/ 27 w 28"/>
                <a:gd name="T1" fmla="*/ 14 h 21"/>
                <a:gd name="T2" fmla="*/ 23 w 28"/>
                <a:gd name="T3" fmla="*/ 19 h 21"/>
                <a:gd name="T4" fmla="*/ 19 w 28"/>
                <a:gd name="T5" fmla="*/ 21 h 21"/>
                <a:gd name="T6" fmla="*/ 3 w 28"/>
                <a:gd name="T7" fmla="*/ 21 h 21"/>
                <a:gd name="T8" fmla="*/ 0 w 28"/>
                <a:gd name="T9" fmla="*/ 18 h 21"/>
                <a:gd name="T10" fmla="*/ 0 w 28"/>
                <a:gd name="T11" fmla="*/ 3 h 21"/>
                <a:gd name="T12" fmla="*/ 3 w 28"/>
                <a:gd name="T13" fmla="*/ 0 h 21"/>
                <a:gd name="T14" fmla="*/ 8 w 28"/>
                <a:gd name="T15" fmla="*/ 0 h 21"/>
                <a:gd name="T16" fmla="*/ 11 w 28"/>
                <a:gd name="T17" fmla="*/ 3 h 21"/>
                <a:gd name="T18" fmla="*/ 11 w 28"/>
                <a:gd name="T19" fmla="*/ 4 h 21"/>
                <a:gd name="T20" fmla="*/ 19 w 28"/>
                <a:gd name="T21" fmla="*/ 4 h 21"/>
                <a:gd name="T22" fmla="*/ 22 w 28"/>
                <a:gd name="T23" fmla="*/ 7 h 21"/>
                <a:gd name="T24" fmla="*/ 22 w 28"/>
                <a:gd name="T25" fmla="*/ 10 h 21"/>
                <a:gd name="T26" fmla="*/ 25 w 28"/>
                <a:gd name="T27" fmla="*/ 10 h 21"/>
                <a:gd name="T28" fmla="*/ 27 w 28"/>
                <a:gd name="T29" fmla="*/ 11 h 21"/>
                <a:gd name="T30" fmla="*/ 28 w 28"/>
                <a:gd name="T31" fmla="*/ 12 h 21"/>
                <a:gd name="T32" fmla="*/ 27 w 28"/>
                <a:gd name="T33" fmla="*/ 14 h 21"/>
                <a:gd name="T34" fmla="*/ 20 w 28"/>
                <a:gd name="T35" fmla="*/ 10 h 21"/>
                <a:gd name="T36" fmla="*/ 20 w 28"/>
                <a:gd name="T37" fmla="*/ 7 h 21"/>
                <a:gd name="T38" fmla="*/ 19 w 28"/>
                <a:gd name="T39" fmla="*/ 6 h 21"/>
                <a:gd name="T40" fmla="*/ 10 w 28"/>
                <a:gd name="T41" fmla="*/ 6 h 21"/>
                <a:gd name="T42" fmla="*/ 9 w 28"/>
                <a:gd name="T43" fmla="*/ 4 h 21"/>
                <a:gd name="T44" fmla="*/ 9 w 28"/>
                <a:gd name="T45" fmla="*/ 3 h 21"/>
                <a:gd name="T46" fmla="*/ 8 w 28"/>
                <a:gd name="T47" fmla="*/ 2 h 21"/>
                <a:gd name="T48" fmla="*/ 3 w 28"/>
                <a:gd name="T49" fmla="*/ 2 h 21"/>
                <a:gd name="T50" fmla="*/ 1 w 28"/>
                <a:gd name="T51" fmla="*/ 3 h 21"/>
                <a:gd name="T52" fmla="*/ 1 w 28"/>
                <a:gd name="T53" fmla="*/ 16 h 21"/>
                <a:gd name="T54" fmla="*/ 5 w 28"/>
                <a:gd name="T55" fmla="*/ 11 h 21"/>
                <a:gd name="T56" fmla="*/ 9 w 28"/>
                <a:gd name="T57" fmla="*/ 10 h 21"/>
                <a:gd name="T58" fmla="*/ 20 w 28"/>
                <a:gd name="T59" fmla="*/ 10 h 21"/>
                <a:gd name="T60" fmla="*/ 25 w 28"/>
                <a:gd name="T61" fmla="*/ 11 h 21"/>
                <a:gd name="T62" fmla="*/ 9 w 28"/>
                <a:gd name="T63" fmla="*/ 11 h 21"/>
                <a:gd name="T64" fmla="*/ 7 w 28"/>
                <a:gd name="T65" fmla="*/ 13 h 21"/>
                <a:gd name="T66" fmla="*/ 2 w 28"/>
                <a:gd name="T67" fmla="*/ 18 h 21"/>
                <a:gd name="T68" fmla="*/ 2 w 28"/>
                <a:gd name="T69" fmla="*/ 18 h 21"/>
                <a:gd name="T70" fmla="*/ 3 w 28"/>
                <a:gd name="T71" fmla="*/ 19 h 21"/>
                <a:gd name="T72" fmla="*/ 19 w 28"/>
                <a:gd name="T73" fmla="*/ 19 h 21"/>
                <a:gd name="T74" fmla="*/ 21 w 28"/>
                <a:gd name="T75" fmla="*/ 18 h 21"/>
                <a:gd name="T76" fmla="*/ 25 w 28"/>
                <a:gd name="T77" fmla="*/ 13 h 21"/>
                <a:gd name="T78" fmla="*/ 26 w 28"/>
                <a:gd name="T79" fmla="*/ 12 h 21"/>
                <a:gd name="T80" fmla="*/ 25 w 28"/>
                <a:gd name="T81"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 h="21">
                  <a:moveTo>
                    <a:pt x="27" y="14"/>
                  </a:moveTo>
                  <a:cubicBezTo>
                    <a:pt x="23" y="19"/>
                    <a:pt x="23" y="19"/>
                    <a:pt x="23" y="19"/>
                  </a:cubicBezTo>
                  <a:cubicBezTo>
                    <a:pt x="22" y="20"/>
                    <a:pt x="20" y="21"/>
                    <a:pt x="19" y="21"/>
                  </a:cubicBezTo>
                  <a:cubicBezTo>
                    <a:pt x="3" y="21"/>
                    <a:pt x="3" y="21"/>
                    <a:pt x="3" y="21"/>
                  </a:cubicBezTo>
                  <a:cubicBezTo>
                    <a:pt x="1" y="21"/>
                    <a:pt x="0" y="19"/>
                    <a:pt x="0" y="18"/>
                  </a:cubicBezTo>
                  <a:cubicBezTo>
                    <a:pt x="0" y="3"/>
                    <a:pt x="0" y="3"/>
                    <a:pt x="0" y="3"/>
                  </a:cubicBezTo>
                  <a:cubicBezTo>
                    <a:pt x="0" y="2"/>
                    <a:pt x="1" y="0"/>
                    <a:pt x="3" y="0"/>
                  </a:cubicBezTo>
                  <a:cubicBezTo>
                    <a:pt x="8" y="0"/>
                    <a:pt x="8" y="0"/>
                    <a:pt x="8" y="0"/>
                  </a:cubicBezTo>
                  <a:cubicBezTo>
                    <a:pt x="9" y="0"/>
                    <a:pt x="11" y="2"/>
                    <a:pt x="11" y="3"/>
                  </a:cubicBezTo>
                  <a:cubicBezTo>
                    <a:pt x="11" y="4"/>
                    <a:pt x="11" y="4"/>
                    <a:pt x="11" y="4"/>
                  </a:cubicBezTo>
                  <a:cubicBezTo>
                    <a:pt x="19" y="4"/>
                    <a:pt x="19" y="4"/>
                    <a:pt x="19" y="4"/>
                  </a:cubicBezTo>
                  <a:cubicBezTo>
                    <a:pt x="21" y="4"/>
                    <a:pt x="22" y="5"/>
                    <a:pt x="22" y="7"/>
                  </a:cubicBezTo>
                  <a:cubicBezTo>
                    <a:pt x="22" y="10"/>
                    <a:pt x="22" y="10"/>
                    <a:pt x="22" y="10"/>
                  </a:cubicBezTo>
                  <a:cubicBezTo>
                    <a:pt x="25" y="10"/>
                    <a:pt x="25" y="10"/>
                    <a:pt x="25" y="10"/>
                  </a:cubicBezTo>
                  <a:cubicBezTo>
                    <a:pt x="26" y="10"/>
                    <a:pt x="27" y="10"/>
                    <a:pt x="27" y="11"/>
                  </a:cubicBezTo>
                  <a:cubicBezTo>
                    <a:pt x="28" y="12"/>
                    <a:pt x="28" y="12"/>
                    <a:pt x="28" y="12"/>
                  </a:cubicBezTo>
                  <a:cubicBezTo>
                    <a:pt x="28" y="13"/>
                    <a:pt x="27" y="13"/>
                    <a:pt x="27" y="14"/>
                  </a:cubicBezTo>
                  <a:close/>
                  <a:moveTo>
                    <a:pt x="20" y="10"/>
                  </a:moveTo>
                  <a:cubicBezTo>
                    <a:pt x="20" y="7"/>
                    <a:pt x="20" y="7"/>
                    <a:pt x="20" y="7"/>
                  </a:cubicBezTo>
                  <a:cubicBezTo>
                    <a:pt x="20" y="6"/>
                    <a:pt x="20" y="6"/>
                    <a:pt x="19" y="6"/>
                  </a:cubicBezTo>
                  <a:cubicBezTo>
                    <a:pt x="10" y="6"/>
                    <a:pt x="10" y="6"/>
                    <a:pt x="10" y="6"/>
                  </a:cubicBezTo>
                  <a:cubicBezTo>
                    <a:pt x="10" y="6"/>
                    <a:pt x="9" y="5"/>
                    <a:pt x="9" y="4"/>
                  </a:cubicBezTo>
                  <a:cubicBezTo>
                    <a:pt x="9" y="3"/>
                    <a:pt x="9" y="3"/>
                    <a:pt x="9" y="3"/>
                  </a:cubicBezTo>
                  <a:cubicBezTo>
                    <a:pt x="9" y="3"/>
                    <a:pt x="8" y="2"/>
                    <a:pt x="8" y="2"/>
                  </a:cubicBezTo>
                  <a:cubicBezTo>
                    <a:pt x="3" y="2"/>
                    <a:pt x="3" y="2"/>
                    <a:pt x="3" y="2"/>
                  </a:cubicBezTo>
                  <a:cubicBezTo>
                    <a:pt x="2" y="2"/>
                    <a:pt x="1" y="3"/>
                    <a:pt x="1" y="3"/>
                  </a:cubicBezTo>
                  <a:cubicBezTo>
                    <a:pt x="1" y="16"/>
                    <a:pt x="1" y="16"/>
                    <a:pt x="1" y="16"/>
                  </a:cubicBezTo>
                  <a:cubicBezTo>
                    <a:pt x="5" y="11"/>
                    <a:pt x="5" y="11"/>
                    <a:pt x="5" y="11"/>
                  </a:cubicBezTo>
                  <a:cubicBezTo>
                    <a:pt x="6" y="10"/>
                    <a:pt x="8" y="10"/>
                    <a:pt x="9" y="10"/>
                  </a:cubicBezTo>
                  <a:lnTo>
                    <a:pt x="20" y="10"/>
                  </a:lnTo>
                  <a:close/>
                  <a:moveTo>
                    <a:pt x="25" y="11"/>
                  </a:moveTo>
                  <a:cubicBezTo>
                    <a:pt x="9" y="11"/>
                    <a:pt x="9" y="11"/>
                    <a:pt x="9" y="11"/>
                  </a:cubicBezTo>
                  <a:cubicBezTo>
                    <a:pt x="8" y="11"/>
                    <a:pt x="7" y="12"/>
                    <a:pt x="7" y="13"/>
                  </a:cubicBezTo>
                  <a:cubicBezTo>
                    <a:pt x="2" y="18"/>
                    <a:pt x="2" y="18"/>
                    <a:pt x="2" y="18"/>
                  </a:cubicBezTo>
                  <a:cubicBezTo>
                    <a:pt x="2" y="18"/>
                    <a:pt x="2" y="18"/>
                    <a:pt x="2" y="18"/>
                  </a:cubicBezTo>
                  <a:cubicBezTo>
                    <a:pt x="2" y="19"/>
                    <a:pt x="3" y="19"/>
                    <a:pt x="3" y="19"/>
                  </a:cubicBezTo>
                  <a:cubicBezTo>
                    <a:pt x="19" y="19"/>
                    <a:pt x="19" y="19"/>
                    <a:pt x="19" y="19"/>
                  </a:cubicBezTo>
                  <a:cubicBezTo>
                    <a:pt x="20" y="19"/>
                    <a:pt x="21" y="18"/>
                    <a:pt x="21" y="18"/>
                  </a:cubicBezTo>
                  <a:cubicBezTo>
                    <a:pt x="25" y="13"/>
                    <a:pt x="25" y="13"/>
                    <a:pt x="25" y="13"/>
                  </a:cubicBezTo>
                  <a:cubicBezTo>
                    <a:pt x="26" y="12"/>
                    <a:pt x="26" y="12"/>
                    <a:pt x="26" y="12"/>
                  </a:cubicBezTo>
                  <a:cubicBezTo>
                    <a:pt x="26" y="12"/>
                    <a:pt x="25" y="11"/>
                    <a:pt x="25" y="11"/>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8" name="Freeform 134"/>
            <p:cNvSpPr>
              <a:spLocks noEditPoints="1"/>
            </p:cNvSpPr>
            <p:nvPr/>
          </p:nvSpPr>
          <p:spPr bwMode="auto">
            <a:xfrm>
              <a:off x="7029451" y="3403601"/>
              <a:ext cx="57151" cy="74084"/>
            </a:xfrm>
            <a:custGeom>
              <a:avLst/>
              <a:gdLst>
                <a:gd name="T0" fmla="*/ 16 w 23"/>
                <a:gd name="T1" fmla="*/ 16 h 30"/>
                <a:gd name="T2" fmla="*/ 16 w 23"/>
                <a:gd name="T3" fmla="*/ 16 h 30"/>
                <a:gd name="T4" fmla="*/ 14 w 23"/>
                <a:gd name="T5" fmla="*/ 12 h 30"/>
                <a:gd name="T6" fmla="*/ 14 w 23"/>
                <a:gd name="T7" fmla="*/ 20 h 30"/>
                <a:gd name="T8" fmla="*/ 11 w 23"/>
                <a:gd name="T9" fmla="*/ 24 h 30"/>
                <a:gd name="T10" fmla="*/ 6 w 23"/>
                <a:gd name="T11" fmla="*/ 22 h 30"/>
                <a:gd name="T12" fmla="*/ 9 w 23"/>
                <a:gd name="T13" fmla="*/ 18 h 30"/>
                <a:gd name="T14" fmla="*/ 12 w 23"/>
                <a:gd name="T15" fmla="*/ 18 h 30"/>
                <a:gd name="T16" fmla="*/ 12 w 23"/>
                <a:gd name="T17" fmla="*/ 6 h 30"/>
                <a:gd name="T18" fmla="*/ 14 w 23"/>
                <a:gd name="T19" fmla="*/ 6 h 30"/>
                <a:gd name="T20" fmla="*/ 16 w 23"/>
                <a:gd name="T21" fmla="*/ 16 h 30"/>
                <a:gd name="T22" fmla="*/ 20 w 23"/>
                <a:gd name="T23" fmla="*/ 0 h 30"/>
                <a:gd name="T24" fmla="*/ 3 w 23"/>
                <a:gd name="T25" fmla="*/ 0 h 30"/>
                <a:gd name="T26" fmla="*/ 0 w 23"/>
                <a:gd name="T27" fmla="*/ 3 h 30"/>
                <a:gd name="T28" fmla="*/ 0 w 23"/>
                <a:gd name="T29" fmla="*/ 27 h 30"/>
                <a:gd name="T30" fmla="*/ 3 w 23"/>
                <a:gd name="T31" fmla="*/ 30 h 30"/>
                <a:gd name="T32" fmla="*/ 20 w 23"/>
                <a:gd name="T33" fmla="*/ 30 h 30"/>
                <a:gd name="T34" fmla="*/ 23 w 23"/>
                <a:gd name="T35" fmla="*/ 27 h 30"/>
                <a:gd name="T36" fmla="*/ 23 w 23"/>
                <a:gd name="T37" fmla="*/ 3 h 30"/>
                <a:gd name="T38" fmla="*/ 20 w 23"/>
                <a:gd name="T3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30">
                  <a:moveTo>
                    <a:pt x="16" y="16"/>
                  </a:moveTo>
                  <a:cubicBezTo>
                    <a:pt x="16" y="16"/>
                    <a:pt x="16" y="16"/>
                    <a:pt x="16" y="16"/>
                  </a:cubicBezTo>
                  <a:cubicBezTo>
                    <a:pt x="16" y="15"/>
                    <a:pt x="16" y="12"/>
                    <a:pt x="14" y="12"/>
                  </a:cubicBezTo>
                  <a:cubicBezTo>
                    <a:pt x="14" y="20"/>
                    <a:pt x="14" y="20"/>
                    <a:pt x="14" y="20"/>
                  </a:cubicBezTo>
                  <a:cubicBezTo>
                    <a:pt x="14" y="22"/>
                    <a:pt x="13" y="23"/>
                    <a:pt x="11" y="24"/>
                  </a:cubicBezTo>
                  <a:cubicBezTo>
                    <a:pt x="9" y="24"/>
                    <a:pt x="7" y="24"/>
                    <a:pt x="6" y="22"/>
                  </a:cubicBezTo>
                  <a:cubicBezTo>
                    <a:pt x="6" y="21"/>
                    <a:pt x="7" y="19"/>
                    <a:pt x="9" y="18"/>
                  </a:cubicBezTo>
                  <a:cubicBezTo>
                    <a:pt x="10" y="18"/>
                    <a:pt x="11" y="18"/>
                    <a:pt x="12" y="18"/>
                  </a:cubicBezTo>
                  <a:cubicBezTo>
                    <a:pt x="12" y="6"/>
                    <a:pt x="12" y="6"/>
                    <a:pt x="12" y="6"/>
                  </a:cubicBezTo>
                  <a:cubicBezTo>
                    <a:pt x="14" y="6"/>
                    <a:pt x="14" y="6"/>
                    <a:pt x="14" y="6"/>
                  </a:cubicBezTo>
                  <a:cubicBezTo>
                    <a:pt x="14" y="8"/>
                    <a:pt x="19" y="11"/>
                    <a:pt x="16" y="16"/>
                  </a:cubicBezTo>
                  <a:close/>
                  <a:moveTo>
                    <a:pt x="20" y="0"/>
                  </a:moveTo>
                  <a:cubicBezTo>
                    <a:pt x="3" y="0"/>
                    <a:pt x="3" y="0"/>
                    <a:pt x="3" y="0"/>
                  </a:cubicBezTo>
                  <a:cubicBezTo>
                    <a:pt x="2" y="0"/>
                    <a:pt x="0" y="1"/>
                    <a:pt x="0" y="3"/>
                  </a:cubicBezTo>
                  <a:cubicBezTo>
                    <a:pt x="0" y="27"/>
                    <a:pt x="0" y="27"/>
                    <a:pt x="0" y="27"/>
                  </a:cubicBezTo>
                  <a:cubicBezTo>
                    <a:pt x="0" y="29"/>
                    <a:pt x="2" y="30"/>
                    <a:pt x="3" y="30"/>
                  </a:cubicBezTo>
                  <a:cubicBezTo>
                    <a:pt x="20" y="30"/>
                    <a:pt x="20" y="30"/>
                    <a:pt x="20" y="30"/>
                  </a:cubicBezTo>
                  <a:cubicBezTo>
                    <a:pt x="22" y="30"/>
                    <a:pt x="23" y="29"/>
                    <a:pt x="23" y="27"/>
                  </a:cubicBezTo>
                  <a:cubicBezTo>
                    <a:pt x="23" y="3"/>
                    <a:pt x="23" y="3"/>
                    <a:pt x="23" y="3"/>
                  </a:cubicBezTo>
                  <a:cubicBezTo>
                    <a:pt x="23" y="1"/>
                    <a:pt x="22" y="0"/>
                    <a:pt x="20"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89" name="Freeform 135"/>
            <p:cNvSpPr>
              <a:spLocks noEditPoints="1"/>
            </p:cNvSpPr>
            <p:nvPr/>
          </p:nvSpPr>
          <p:spPr bwMode="auto">
            <a:xfrm>
              <a:off x="3337984" y="347134"/>
              <a:ext cx="306917" cy="311151"/>
            </a:xfrm>
            <a:custGeom>
              <a:avLst/>
              <a:gdLst>
                <a:gd name="T0" fmla="*/ 120 w 122"/>
                <a:gd name="T1" fmla="*/ 41 h 125"/>
                <a:gd name="T2" fmla="*/ 112 w 122"/>
                <a:gd name="T3" fmla="*/ 39 h 125"/>
                <a:gd name="T4" fmla="*/ 101 w 122"/>
                <a:gd name="T5" fmla="*/ 45 h 125"/>
                <a:gd name="T6" fmla="*/ 99 w 122"/>
                <a:gd name="T7" fmla="*/ 53 h 125"/>
                <a:gd name="T8" fmla="*/ 104 w 122"/>
                <a:gd name="T9" fmla="*/ 56 h 125"/>
                <a:gd name="T10" fmla="*/ 107 w 122"/>
                <a:gd name="T11" fmla="*/ 56 h 125"/>
                <a:gd name="T12" fmla="*/ 118 w 122"/>
                <a:gd name="T13" fmla="*/ 49 h 125"/>
                <a:gd name="T14" fmla="*/ 120 w 122"/>
                <a:gd name="T15" fmla="*/ 41 h 125"/>
                <a:gd name="T16" fmla="*/ 69 w 122"/>
                <a:gd name="T17" fmla="*/ 24 h 125"/>
                <a:gd name="T18" fmla="*/ 72 w 122"/>
                <a:gd name="T19" fmla="*/ 24 h 125"/>
                <a:gd name="T20" fmla="*/ 77 w 122"/>
                <a:gd name="T21" fmla="*/ 21 h 125"/>
                <a:gd name="T22" fmla="*/ 83 w 122"/>
                <a:gd name="T23" fmla="*/ 10 h 125"/>
                <a:gd name="T24" fmla="*/ 81 w 122"/>
                <a:gd name="T25" fmla="*/ 2 h 125"/>
                <a:gd name="T26" fmla="*/ 73 w 122"/>
                <a:gd name="T27" fmla="*/ 4 h 125"/>
                <a:gd name="T28" fmla="*/ 67 w 122"/>
                <a:gd name="T29" fmla="*/ 16 h 125"/>
                <a:gd name="T30" fmla="*/ 69 w 122"/>
                <a:gd name="T31" fmla="*/ 24 h 125"/>
                <a:gd name="T32" fmla="*/ 90 w 122"/>
                <a:gd name="T33" fmla="*/ 38 h 125"/>
                <a:gd name="T34" fmla="*/ 94 w 122"/>
                <a:gd name="T35" fmla="*/ 36 h 125"/>
                <a:gd name="T36" fmla="*/ 105 w 122"/>
                <a:gd name="T37" fmla="*/ 25 h 125"/>
                <a:gd name="T38" fmla="*/ 105 w 122"/>
                <a:gd name="T39" fmla="*/ 17 h 125"/>
                <a:gd name="T40" fmla="*/ 97 w 122"/>
                <a:gd name="T41" fmla="*/ 17 h 125"/>
                <a:gd name="T42" fmla="*/ 86 w 122"/>
                <a:gd name="T43" fmla="*/ 28 h 125"/>
                <a:gd name="T44" fmla="*/ 86 w 122"/>
                <a:gd name="T45" fmla="*/ 36 h 125"/>
                <a:gd name="T46" fmla="*/ 90 w 122"/>
                <a:gd name="T47" fmla="*/ 38 h 125"/>
                <a:gd name="T48" fmla="*/ 89 w 122"/>
                <a:gd name="T49" fmla="*/ 84 h 125"/>
                <a:gd name="T50" fmla="*/ 58 w 122"/>
                <a:gd name="T51" fmla="*/ 67 h 125"/>
                <a:gd name="T52" fmla="*/ 41 w 122"/>
                <a:gd name="T53" fmla="*/ 36 h 125"/>
                <a:gd name="T54" fmla="*/ 72 w 122"/>
                <a:gd name="T55" fmla="*/ 53 h 125"/>
                <a:gd name="T56" fmla="*/ 89 w 122"/>
                <a:gd name="T57" fmla="*/ 84 h 125"/>
                <a:gd name="T58" fmla="*/ 35 w 122"/>
                <a:gd name="T59" fmla="*/ 28 h 125"/>
                <a:gd name="T60" fmla="*/ 24 w 122"/>
                <a:gd name="T61" fmla="*/ 100 h 125"/>
                <a:gd name="T62" fmla="*/ 97 w 122"/>
                <a:gd name="T63" fmla="*/ 90 h 125"/>
                <a:gd name="T64" fmla="*/ 78 w 122"/>
                <a:gd name="T65" fmla="*/ 47 h 125"/>
                <a:gd name="T66" fmla="*/ 35 w 122"/>
                <a:gd name="T67" fmla="*/ 2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125">
                  <a:moveTo>
                    <a:pt x="120" y="41"/>
                  </a:moveTo>
                  <a:cubicBezTo>
                    <a:pt x="119" y="38"/>
                    <a:pt x="115" y="37"/>
                    <a:pt x="112" y="39"/>
                  </a:cubicBezTo>
                  <a:cubicBezTo>
                    <a:pt x="101" y="45"/>
                    <a:pt x="101" y="45"/>
                    <a:pt x="101" y="45"/>
                  </a:cubicBezTo>
                  <a:cubicBezTo>
                    <a:pt x="98" y="47"/>
                    <a:pt x="97" y="50"/>
                    <a:pt x="99" y="53"/>
                  </a:cubicBezTo>
                  <a:cubicBezTo>
                    <a:pt x="100" y="55"/>
                    <a:pt x="102" y="56"/>
                    <a:pt x="104" y="56"/>
                  </a:cubicBezTo>
                  <a:cubicBezTo>
                    <a:pt x="105" y="56"/>
                    <a:pt x="106" y="56"/>
                    <a:pt x="107" y="56"/>
                  </a:cubicBezTo>
                  <a:cubicBezTo>
                    <a:pt x="118" y="49"/>
                    <a:pt x="118" y="49"/>
                    <a:pt x="118" y="49"/>
                  </a:cubicBezTo>
                  <a:cubicBezTo>
                    <a:pt x="121" y="48"/>
                    <a:pt x="122" y="44"/>
                    <a:pt x="120" y="41"/>
                  </a:cubicBezTo>
                  <a:close/>
                  <a:moveTo>
                    <a:pt x="69" y="24"/>
                  </a:moveTo>
                  <a:cubicBezTo>
                    <a:pt x="70" y="24"/>
                    <a:pt x="71" y="24"/>
                    <a:pt x="72" y="24"/>
                  </a:cubicBezTo>
                  <a:cubicBezTo>
                    <a:pt x="74" y="24"/>
                    <a:pt x="76" y="23"/>
                    <a:pt x="77" y="21"/>
                  </a:cubicBezTo>
                  <a:cubicBezTo>
                    <a:pt x="83" y="10"/>
                    <a:pt x="83" y="10"/>
                    <a:pt x="83" y="10"/>
                  </a:cubicBezTo>
                  <a:cubicBezTo>
                    <a:pt x="85" y="7"/>
                    <a:pt x="84" y="4"/>
                    <a:pt x="81" y="2"/>
                  </a:cubicBezTo>
                  <a:cubicBezTo>
                    <a:pt x="78" y="0"/>
                    <a:pt x="75" y="1"/>
                    <a:pt x="73" y="4"/>
                  </a:cubicBezTo>
                  <a:cubicBezTo>
                    <a:pt x="67" y="16"/>
                    <a:pt x="67" y="16"/>
                    <a:pt x="67" y="16"/>
                  </a:cubicBezTo>
                  <a:cubicBezTo>
                    <a:pt x="65" y="18"/>
                    <a:pt x="66" y="22"/>
                    <a:pt x="69" y="24"/>
                  </a:cubicBezTo>
                  <a:close/>
                  <a:moveTo>
                    <a:pt x="90" y="38"/>
                  </a:moveTo>
                  <a:cubicBezTo>
                    <a:pt x="92" y="38"/>
                    <a:pt x="93" y="37"/>
                    <a:pt x="94" y="36"/>
                  </a:cubicBezTo>
                  <a:cubicBezTo>
                    <a:pt x="105" y="25"/>
                    <a:pt x="105" y="25"/>
                    <a:pt x="105" y="25"/>
                  </a:cubicBezTo>
                  <a:cubicBezTo>
                    <a:pt x="108" y="23"/>
                    <a:pt x="108" y="19"/>
                    <a:pt x="105" y="17"/>
                  </a:cubicBezTo>
                  <a:cubicBezTo>
                    <a:pt x="103" y="15"/>
                    <a:pt x="99" y="15"/>
                    <a:pt x="97" y="17"/>
                  </a:cubicBezTo>
                  <a:cubicBezTo>
                    <a:pt x="86" y="28"/>
                    <a:pt x="86" y="28"/>
                    <a:pt x="86" y="28"/>
                  </a:cubicBezTo>
                  <a:cubicBezTo>
                    <a:pt x="84" y="30"/>
                    <a:pt x="84" y="34"/>
                    <a:pt x="86" y="36"/>
                  </a:cubicBezTo>
                  <a:cubicBezTo>
                    <a:pt x="87" y="37"/>
                    <a:pt x="89" y="38"/>
                    <a:pt x="90" y="38"/>
                  </a:cubicBezTo>
                  <a:close/>
                  <a:moveTo>
                    <a:pt x="89" y="84"/>
                  </a:moveTo>
                  <a:cubicBezTo>
                    <a:pt x="87" y="86"/>
                    <a:pt x="72" y="82"/>
                    <a:pt x="58" y="67"/>
                  </a:cubicBezTo>
                  <a:cubicBezTo>
                    <a:pt x="43" y="53"/>
                    <a:pt x="39" y="38"/>
                    <a:pt x="41" y="36"/>
                  </a:cubicBezTo>
                  <a:cubicBezTo>
                    <a:pt x="43" y="34"/>
                    <a:pt x="58" y="38"/>
                    <a:pt x="72" y="53"/>
                  </a:cubicBezTo>
                  <a:cubicBezTo>
                    <a:pt x="87" y="67"/>
                    <a:pt x="91" y="82"/>
                    <a:pt x="89" y="84"/>
                  </a:cubicBezTo>
                  <a:close/>
                  <a:moveTo>
                    <a:pt x="35" y="28"/>
                  </a:moveTo>
                  <a:cubicBezTo>
                    <a:pt x="28" y="35"/>
                    <a:pt x="0" y="76"/>
                    <a:pt x="24" y="100"/>
                  </a:cubicBezTo>
                  <a:cubicBezTo>
                    <a:pt x="49" y="125"/>
                    <a:pt x="90" y="97"/>
                    <a:pt x="97" y="90"/>
                  </a:cubicBezTo>
                  <a:cubicBezTo>
                    <a:pt x="103" y="83"/>
                    <a:pt x="95" y="64"/>
                    <a:pt x="78" y="47"/>
                  </a:cubicBezTo>
                  <a:cubicBezTo>
                    <a:pt x="61" y="30"/>
                    <a:pt x="42" y="21"/>
                    <a:pt x="35"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0" name="Freeform 137"/>
            <p:cNvSpPr>
              <a:spLocks noEditPoints="1"/>
            </p:cNvSpPr>
            <p:nvPr/>
          </p:nvSpPr>
          <p:spPr bwMode="auto">
            <a:xfrm>
              <a:off x="5071536" y="3930652"/>
              <a:ext cx="80433" cy="80433"/>
            </a:xfrm>
            <a:custGeom>
              <a:avLst/>
              <a:gdLst>
                <a:gd name="T0" fmla="*/ 26 w 32"/>
                <a:gd name="T1" fmla="*/ 28 h 32"/>
                <a:gd name="T2" fmla="*/ 28 w 32"/>
                <a:gd name="T3" fmla="*/ 26 h 32"/>
                <a:gd name="T4" fmla="*/ 24 w 32"/>
                <a:gd name="T5" fmla="*/ 25 h 32"/>
                <a:gd name="T6" fmla="*/ 6 w 32"/>
                <a:gd name="T7" fmla="*/ 4 h 32"/>
                <a:gd name="T8" fmla="*/ 4 w 32"/>
                <a:gd name="T9" fmla="*/ 6 h 32"/>
                <a:gd name="T10" fmla="*/ 7 w 32"/>
                <a:gd name="T11" fmla="*/ 7 h 32"/>
                <a:gd name="T12" fmla="*/ 6 w 32"/>
                <a:gd name="T13" fmla="*/ 4 h 32"/>
                <a:gd name="T14" fmla="*/ 4 w 32"/>
                <a:gd name="T15" fmla="*/ 26 h 32"/>
                <a:gd name="T16" fmla="*/ 6 w 32"/>
                <a:gd name="T17" fmla="*/ 28 h 32"/>
                <a:gd name="T18" fmla="*/ 7 w 32"/>
                <a:gd name="T19" fmla="*/ 25 h 32"/>
                <a:gd name="T20" fmla="*/ 28 w 32"/>
                <a:gd name="T21" fmla="*/ 6 h 32"/>
                <a:gd name="T22" fmla="*/ 26 w 32"/>
                <a:gd name="T23" fmla="*/ 4 h 32"/>
                <a:gd name="T24" fmla="*/ 24 w 32"/>
                <a:gd name="T25" fmla="*/ 7 h 32"/>
                <a:gd name="T26" fmla="*/ 28 w 32"/>
                <a:gd name="T27" fmla="*/ 6 h 32"/>
                <a:gd name="T28" fmla="*/ 14 w 32"/>
                <a:gd name="T29" fmla="*/ 29 h 32"/>
                <a:gd name="T30" fmla="*/ 16 w 32"/>
                <a:gd name="T31" fmla="*/ 32 h 32"/>
                <a:gd name="T32" fmla="*/ 17 w 32"/>
                <a:gd name="T33" fmla="*/ 29 h 32"/>
                <a:gd name="T34" fmla="*/ 16 w 32"/>
                <a:gd name="T35" fmla="*/ 5 h 32"/>
                <a:gd name="T36" fmla="*/ 17 w 32"/>
                <a:gd name="T37" fmla="*/ 2 h 32"/>
                <a:gd name="T38" fmla="*/ 14 w 32"/>
                <a:gd name="T39" fmla="*/ 2 h 32"/>
                <a:gd name="T40" fmla="*/ 16 w 32"/>
                <a:gd name="T41" fmla="*/ 5 h 32"/>
                <a:gd name="T42" fmla="*/ 3 w 32"/>
                <a:gd name="T43" fmla="*/ 15 h 32"/>
                <a:gd name="T44" fmla="*/ 0 w 32"/>
                <a:gd name="T45" fmla="*/ 16 h 32"/>
                <a:gd name="T46" fmla="*/ 3 w 32"/>
                <a:gd name="T47" fmla="*/ 17 h 32"/>
                <a:gd name="T48" fmla="*/ 16 w 32"/>
                <a:gd name="T49" fmla="*/ 23 h 32"/>
                <a:gd name="T50" fmla="*/ 16 w 32"/>
                <a:gd name="T51" fmla="*/ 10 h 32"/>
                <a:gd name="T52" fmla="*/ 16 w 32"/>
                <a:gd name="T53" fmla="*/ 23 h 32"/>
                <a:gd name="T54" fmla="*/ 7 w 32"/>
                <a:gd name="T55" fmla="*/ 16 h 32"/>
                <a:gd name="T56" fmla="*/ 25 w 32"/>
                <a:gd name="T57" fmla="*/ 16 h 32"/>
                <a:gd name="T58" fmla="*/ 30 w 32"/>
                <a:gd name="T59" fmla="*/ 15 h 32"/>
                <a:gd name="T60" fmla="*/ 27 w 32"/>
                <a:gd name="T61" fmla="*/ 16 h 32"/>
                <a:gd name="T62" fmla="*/ 30 w 32"/>
                <a:gd name="T63" fmla="*/ 17 h 32"/>
                <a:gd name="T64" fmla="*/ 30 w 32"/>
                <a:gd name="T6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2">
                  <a:moveTo>
                    <a:pt x="25" y="27"/>
                  </a:moveTo>
                  <a:cubicBezTo>
                    <a:pt x="26" y="28"/>
                    <a:pt x="26" y="28"/>
                    <a:pt x="26" y="28"/>
                  </a:cubicBezTo>
                  <a:cubicBezTo>
                    <a:pt x="26" y="29"/>
                    <a:pt x="27" y="29"/>
                    <a:pt x="28" y="28"/>
                  </a:cubicBezTo>
                  <a:cubicBezTo>
                    <a:pt x="28" y="28"/>
                    <a:pt x="28" y="27"/>
                    <a:pt x="28" y="26"/>
                  </a:cubicBezTo>
                  <a:cubicBezTo>
                    <a:pt x="26" y="25"/>
                    <a:pt x="26" y="25"/>
                    <a:pt x="26" y="25"/>
                  </a:cubicBezTo>
                  <a:cubicBezTo>
                    <a:pt x="26" y="24"/>
                    <a:pt x="25" y="24"/>
                    <a:pt x="24" y="25"/>
                  </a:cubicBezTo>
                  <a:cubicBezTo>
                    <a:pt x="24" y="25"/>
                    <a:pt x="24" y="26"/>
                    <a:pt x="25" y="27"/>
                  </a:cubicBezTo>
                  <a:close/>
                  <a:moveTo>
                    <a:pt x="6" y="4"/>
                  </a:moveTo>
                  <a:cubicBezTo>
                    <a:pt x="5" y="4"/>
                    <a:pt x="4" y="3"/>
                    <a:pt x="4" y="4"/>
                  </a:cubicBezTo>
                  <a:cubicBezTo>
                    <a:pt x="3" y="4"/>
                    <a:pt x="3" y="5"/>
                    <a:pt x="4" y="6"/>
                  </a:cubicBezTo>
                  <a:cubicBezTo>
                    <a:pt x="5" y="7"/>
                    <a:pt x="5" y="7"/>
                    <a:pt x="5" y="7"/>
                  </a:cubicBezTo>
                  <a:cubicBezTo>
                    <a:pt x="6" y="8"/>
                    <a:pt x="6" y="8"/>
                    <a:pt x="7" y="7"/>
                  </a:cubicBezTo>
                  <a:cubicBezTo>
                    <a:pt x="7" y="7"/>
                    <a:pt x="7" y="6"/>
                    <a:pt x="7" y="5"/>
                  </a:cubicBezTo>
                  <a:lnTo>
                    <a:pt x="6" y="4"/>
                  </a:lnTo>
                  <a:close/>
                  <a:moveTo>
                    <a:pt x="5" y="25"/>
                  </a:moveTo>
                  <a:cubicBezTo>
                    <a:pt x="4" y="26"/>
                    <a:pt x="4" y="26"/>
                    <a:pt x="4" y="26"/>
                  </a:cubicBezTo>
                  <a:cubicBezTo>
                    <a:pt x="3" y="27"/>
                    <a:pt x="3" y="28"/>
                    <a:pt x="4" y="28"/>
                  </a:cubicBezTo>
                  <a:cubicBezTo>
                    <a:pt x="4" y="29"/>
                    <a:pt x="5" y="29"/>
                    <a:pt x="6" y="28"/>
                  </a:cubicBezTo>
                  <a:cubicBezTo>
                    <a:pt x="7" y="27"/>
                    <a:pt x="7" y="27"/>
                    <a:pt x="7" y="27"/>
                  </a:cubicBezTo>
                  <a:cubicBezTo>
                    <a:pt x="7" y="26"/>
                    <a:pt x="7" y="25"/>
                    <a:pt x="7" y="25"/>
                  </a:cubicBezTo>
                  <a:cubicBezTo>
                    <a:pt x="6" y="24"/>
                    <a:pt x="6" y="24"/>
                    <a:pt x="5" y="25"/>
                  </a:cubicBezTo>
                  <a:close/>
                  <a:moveTo>
                    <a:pt x="28" y="6"/>
                  </a:moveTo>
                  <a:cubicBezTo>
                    <a:pt x="28" y="5"/>
                    <a:pt x="28" y="4"/>
                    <a:pt x="28" y="4"/>
                  </a:cubicBezTo>
                  <a:cubicBezTo>
                    <a:pt x="27" y="3"/>
                    <a:pt x="26" y="4"/>
                    <a:pt x="26" y="4"/>
                  </a:cubicBezTo>
                  <a:cubicBezTo>
                    <a:pt x="25" y="5"/>
                    <a:pt x="25" y="5"/>
                    <a:pt x="25" y="5"/>
                  </a:cubicBezTo>
                  <a:cubicBezTo>
                    <a:pt x="24" y="6"/>
                    <a:pt x="24" y="7"/>
                    <a:pt x="24" y="7"/>
                  </a:cubicBezTo>
                  <a:cubicBezTo>
                    <a:pt x="25" y="8"/>
                    <a:pt x="26" y="8"/>
                    <a:pt x="26" y="7"/>
                  </a:cubicBezTo>
                  <a:lnTo>
                    <a:pt x="28" y="6"/>
                  </a:lnTo>
                  <a:close/>
                  <a:moveTo>
                    <a:pt x="16" y="27"/>
                  </a:moveTo>
                  <a:cubicBezTo>
                    <a:pt x="15" y="27"/>
                    <a:pt x="14" y="28"/>
                    <a:pt x="14" y="29"/>
                  </a:cubicBezTo>
                  <a:cubicBezTo>
                    <a:pt x="14" y="31"/>
                    <a:pt x="14" y="31"/>
                    <a:pt x="14" y="31"/>
                  </a:cubicBezTo>
                  <a:cubicBezTo>
                    <a:pt x="14" y="32"/>
                    <a:pt x="15" y="32"/>
                    <a:pt x="16" y="32"/>
                  </a:cubicBezTo>
                  <a:cubicBezTo>
                    <a:pt x="16" y="32"/>
                    <a:pt x="17" y="32"/>
                    <a:pt x="17" y="31"/>
                  </a:cubicBezTo>
                  <a:cubicBezTo>
                    <a:pt x="17" y="29"/>
                    <a:pt x="17" y="29"/>
                    <a:pt x="17" y="29"/>
                  </a:cubicBezTo>
                  <a:cubicBezTo>
                    <a:pt x="17" y="28"/>
                    <a:pt x="16" y="27"/>
                    <a:pt x="16" y="27"/>
                  </a:cubicBezTo>
                  <a:close/>
                  <a:moveTo>
                    <a:pt x="16" y="5"/>
                  </a:moveTo>
                  <a:cubicBezTo>
                    <a:pt x="16" y="5"/>
                    <a:pt x="17" y="4"/>
                    <a:pt x="17" y="3"/>
                  </a:cubicBezTo>
                  <a:cubicBezTo>
                    <a:pt x="17" y="2"/>
                    <a:pt x="17" y="2"/>
                    <a:pt x="17" y="2"/>
                  </a:cubicBezTo>
                  <a:cubicBezTo>
                    <a:pt x="17" y="1"/>
                    <a:pt x="16" y="0"/>
                    <a:pt x="16" y="0"/>
                  </a:cubicBezTo>
                  <a:cubicBezTo>
                    <a:pt x="15" y="0"/>
                    <a:pt x="14" y="1"/>
                    <a:pt x="14" y="2"/>
                  </a:cubicBezTo>
                  <a:cubicBezTo>
                    <a:pt x="14" y="3"/>
                    <a:pt x="14" y="3"/>
                    <a:pt x="14" y="3"/>
                  </a:cubicBezTo>
                  <a:cubicBezTo>
                    <a:pt x="14" y="4"/>
                    <a:pt x="15" y="5"/>
                    <a:pt x="16" y="5"/>
                  </a:cubicBezTo>
                  <a:close/>
                  <a:moveTo>
                    <a:pt x="4" y="16"/>
                  </a:moveTo>
                  <a:cubicBezTo>
                    <a:pt x="4" y="15"/>
                    <a:pt x="4" y="15"/>
                    <a:pt x="3" y="15"/>
                  </a:cubicBezTo>
                  <a:cubicBezTo>
                    <a:pt x="1" y="15"/>
                    <a:pt x="1" y="15"/>
                    <a:pt x="1" y="15"/>
                  </a:cubicBezTo>
                  <a:cubicBezTo>
                    <a:pt x="0" y="15"/>
                    <a:pt x="0" y="15"/>
                    <a:pt x="0" y="16"/>
                  </a:cubicBezTo>
                  <a:cubicBezTo>
                    <a:pt x="0" y="17"/>
                    <a:pt x="0" y="17"/>
                    <a:pt x="1" y="17"/>
                  </a:cubicBezTo>
                  <a:cubicBezTo>
                    <a:pt x="3" y="17"/>
                    <a:pt x="3" y="17"/>
                    <a:pt x="3" y="17"/>
                  </a:cubicBezTo>
                  <a:cubicBezTo>
                    <a:pt x="4" y="17"/>
                    <a:pt x="4" y="17"/>
                    <a:pt x="4" y="16"/>
                  </a:cubicBezTo>
                  <a:close/>
                  <a:moveTo>
                    <a:pt x="16" y="23"/>
                  </a:moveTo>
                  <a:cubicBezTo>
                    <a:pt x="12" y="23"/>
                    <a:pt x="9" y="20"/>
                    <a:pt x="9" y="16"/>
                  </a:cubicBezTo>
                  <a:cubicBezTo>
                    <a:pt x="9" y="13"/>
                    <a:pt x="12" y="10"/>
                    <a:pt x="16" y="10"/>
                  </a:cubicBezTo>
                  <a:cubicBezTo>
                    <a:pt x="19" y="10"/>
                    <a:pt x="22" y="13"/>
                    <a:pt x="22" y="16"/>
                  </a:cubicBezTo>
                  <a:cubicBezTo>
                    <a:pt x="22" y="20"/>
                    <a:pt x="19" y="23"/>
                    <a:pt x="16" y="23"/>
                  </a:cubicBezTo>
                  <a:close/>
                  <a:moveTo>
                    <a:pt x="16" y="7"/>
                  </a:moveTo>
                  <a:cubicBezTo>
                    <a:pt x="11" y="7"/>
                    <a:pt x="7" y="11"/>
                    <a:pt x="7" y="16"/>
                  </a:cubicBezTo>
                  <a:cubicBezTo>
                    <a:pt x="7" y="21"/>
                    <a:pt x="11" y="25"/>
                    <a:pt x="16" y="25"/>
                  </a:cubicBezTo>
                  <a:cubicBezTo>
                    <a:pt x="21" y="25"/>
                    <a:pt x="25" y="21"/>
                    <a:pt x="25" y="16"/>
                  </a:cubicBezTo>
                  <a:cubicBezTo>
                    <a:pt x="25" y="11"/>
                    <a:pt x="21" y="7"/>
                    <a:pt x="16" y="7"/>
                  </a:cubicBezTo>
                  <a:close/>
                  <a:moveTo>
                    <a:pt x="30" y="15"/>
                  </a:moveTo>
                  <a:cubicBezTo>
                    <a:pt x="29" y="15"/>
                    <a:pt x="29" y="15"/>
                    <a:pt x="29" y="15"/>
                  </a:cubicBezTo>
                  <a:cubicBezTo>
                    <a:pt x="28" y="15"/>
                    <a:pt x="27" y="15"/>
                    <a:pt x="27" y="16"/>
                  </a:cubicBezTo>
                  <a:cubicBezTo>
                    <a:pt x="27" y="17"/>
                    <a:pt x="28" y="17"/>
                    <a:pt x="29" y="17"/>
                  </a:cubicBezTo>
                  <a:cubicBezTo>
                    <a:pt x="30" y="17"/>
                    <a:pt x="30" y="17"/>
                    <a:pt x="30" y="17"/>
                  </a:cubicBezTo>
                  <a:cubicBezTo>
                    <a:pt x="31" y="17"/>
                    <a:pt x="32" y="17"/>
                    <a:pt x="32" y="16"/>
                  </a:cubicBezTo>
                  <a:cubicBezTo>
                    <a:pt x="32" y="15"/>
                    <a:pt x="31" y="15"/>
                    <a:pt x="30" y="15"/>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1" name="Freeform 138"/>
            <p:cNvSpPr>
              <a:spLocks noEditPoints="1"/>
            </p:cNvSpPr>
            <p:nvPr/>
          </p:nvSpPr>
          <p:spPr bwMode="auto">
            <a:xfrm>
              <a:off x="8430685" y="764117"/>
              <a:ext cx="275167" cy="18626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2" name="Freeform 139"/>
            <p:cNvSpPr>
              <a:spLocks noEditPoints="1"/>
            </p:cNvSpPr>
            <p:nvPr/>
          </p:nvSpPr>
          <p:spPr bwMode="auto">
            <a:xfrm>
              <a:off x="1932517" y="-4233"/>
              <a:ext cx="228600" cy="152400"/>
            </a:xfrm>
            <a:custGeom>
              <a:avLst/>
              <a:gdLst>
                <a:gd name="T0" fmla="*/ 90 w 91"/>
                <a:gd name="T1" fmla="*/ 17 h 61"/>
                <a:gd name="T2" fmla="*/ 46 w 91"/>
                <a:gd name="T3" fmla="*/ 31 h 61"/>
                <a:gd name="T4" fmla="*/ 45 w 91"/>
                <a:gd name="T5" fmla="*/ 31 h 61"/>
                <a:gd name="T6" fmla="*/ 45 w 91"/>
                <a:gd name="T7" fmla="*/ 31 h 61"/>
                <a:gd name="T8" fmla="*/ 19 w 91"/>
                <a:gd name="T9" fmla="*/ 22 h 61"/>
                <a:gd name="T10" fmla="*/ 15 w 91"/>
                <a:gd name="T11" fmla="*/ 34 h 61"/>
                <a:gd name="T12" fmla="*/ 18 w 91"/>
                <a:gd name="T13" fmla="*/ 38 h 61"/>
                <a:gd name="T14" fmla="*/ 16 w 91"/>
                <a:gd name="T15" fmla="*/ 42 h 61"/>
                <a:gd name="T16" fmla="*/ 18 w 91"/>
                <a:gd name="T17" fmla="*/ 59 h 61"/>
                <a:gd name="T18" fmla="*/ 17 w 91"/>
                <a:gd name="T19" fmla="*/ 60 h 61"/>
                <a:gd name="T20" fmla="*/ 17 w 91"/>
                <a:gd name="T21" fmla="*/ 61 h 61"/>
                <a:gd name="T22" fmla="*/ 9 w 91"/>
                <a:gd name="T23" fmla="*/ 61 h 61"/>
                <a:gd name="T24" fmla="*/ 8 w 91"/>
                <a:gd name="T25" fmla="*/ 60 h 61"/>
                <a:gd name="T26" fmla="*/ 8 w 91"/>
                <a:gd name="T27" fmla="*/ 59 h 61"/>
                <a:gd name="T28" fmla="*/ 10 w 91"/>
                <a:gd name="T29" fmla="*/ 42 h 61"/>
                <a:gd name="T30" fmla="*/ 8 w 91"/>
                <a:gd name="T31" fmla="*/ 38 h 61"/>
                <a:gd name="T32" fmla="*/ 10 w 91"/>
                <a:gd name="T33" fmla="*/ 34 h 61"/>
                <a:gd name="T34" fmla="*/ 14 w 91"/>
                <a:gd name="T35" fmla="*/ 21 h 61"/>
                <a:gd name="T36" fmla="*/ 1 w 91"/>
                <a:gd name="T37" fmla="*/ 17 h 61"/>
                <a:gd name="T38" fmla="*/ 0 w 91"/>
                <a:gd name="T39" fmla="*/ 16 h 61"/>
                <a:gd name="T40" fmla="*/ 1 w 91"/>
                <a:gd name="T41" fmla="*/ 14 h 61"/>
                <a:gd name="T42" fmla="*/ 45 w 91"/>
                <a:gd name="T43" fmla="*/ 1 h 61"/>
                <a:gd name="T44" fmla="*/ 45 w 91"/>
                <a:gd name="T45" fmla="*/ 0 h 61"/>
                <a:gd name="T46" fmla="*/ 46 w 91"/>
                <a:gd name="T47" fmla="*/ 1 h 61"/>
                <a:gd name="T48" fmla="*/ 90 w 91"/>
                <a:gd name="T49" fmla="*/ 14 h 61"/>
                <a:gd name="T50" fmla="*/ 91 w 91"/>
                <a:gd name="T51" fmla="*/ 16 h 61"/>
                <a:gd name="T52" fmla="*/ 90 w 91"/>
                <a:gd name="T53" fmla="*/ 17 h 61"/>
                <a:gd name="T54" fmla="*/ 71 w 91"/>
                <a:gd name="T55" fmla="*/ 41 h 61"/>
                <a:gd name="T56" fmla="*/ 45 w 91"/>
                <a:gd name="T57" fmla="*/ 51 h 61"/>
                <a:gd name="T58" fmla="*/ 20 w 91"/>
                <a:gd name="T59" fmla="*/ 41 h 61"/>
                <a:gd name="T60" fmla="*/ 21 w 91"/>
                <a:gd name="T61" fmla="*/ 28 h 61"/>
                <a:gd name="T62" fmla="*/ 44 w 91"/>
                <a:gd name="T63" fmla="*/ 35 h 61"/>
                <a:gd name="T64" fmla="*/ 45 w 91"/>
                <a:gd name="T65" fmla="*/ 36 h 61"/>
                <a:gd name="T66" fmla="*/ 47 w 91"/>
                <a:gd name="T67" fmla="*/ 35 h 61"/>
                <a:gd name="T68" fmla="*/ 70 w 91"/>
                <a:gd name="T69" fmla="*/ 28 h 61"/>
                <a:gd name="T70" fmla="*/ 71 w 91"/>
                <a:gd name="T71"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61">
                  <a:moveTo>
                    <a:pt x="90" y="17"/>
                  </a:moveTo>
                  <a:cubicBezTo>
                    <a:pt x="46" y="31"/>
                    <a:pt x="46" y="31"/>
                    <a:pt x="46" y="31"/>
                  </a:cubicBezTo>
                  <a:cubicBezTo>
                    <a:pt x="45" y="31"/>
                    <a:pt x="45" y="31"/>
                    <a:pt x="45" y="31"/>
                  </a:cubicBezTo>
                  <a:cubicBezTo>
                    <a:pt x="45" y="31"/>
                    <a:pt x="45" y="31"/>
                    <a:pt x="45" y="31"/>
                  </a:cubicBezTo>
                  <a:cubicBezTo>
                    <a:pt x="19" y="22"/>
                    <a:pt x="19" y="22"/>
                    <a:pt x="19" y="22"/>
                  </a:cubicBezTo>
                  <a:cubicBezTo>
                    <a:pt x="17" y="24"/>
                    <a:pt x="16" y="29"/>
                    <a:pt x="15" y="34"/>
                  </a:cubicBezTo>
                  <a:cubicBezTo>
                    <a:pt x="17" y="35"/>
                    <a:pt x="18" y="36"/>
                    <a:pt x="18" y="38"/>
                  </a:cubicBezTo>
                  <a:cubicBezTo>
                    <a:pt x="18" y="40"/>
                    <a:pt x="17" y="41"/>
                    <a:pt x="16" y="42"/>
                  </a:cubicBezTo>
                  <a:cubicBezTo>
                    <a:pt x="18" y="59"/>
                    <a:pt x="18" y="59"/>
                    <a:pt x="18" y="59"/>
                  </a:cubicBezTo>
                  <a:cubicBezTo>
                    <a:pt x="18" y="60"/>
                    <a:pt x="18" y="60"/>
                    <a:pt x="17" y="60"/>
                  </a:cubicBezTo>
                  <a:cubicBezTo>
                    <a:pt x="17" y="61"/>
                    <a:pt x="17" y="61"/>
                    <a:pt x="17" y="61"/>
                  </a:cubicBezTo>
                  <a:cubicBezTo>
                    <a:pt x="9" y="61"/>
                    <a:pt x="9" y="61"/>
                    <a:pt x="9" y="61"/>
                  </a:cubicBezTo>
                  <a:cubicBezTo>
                    <a:pt x="8" y="60"/>
                    <a:pt x="8" y="60"/>
                    <a:pt x="8" y="60"/>
                  </a:cubicBezTo>
                  <a:cubicBezTo>
                    <a:pt x="8" y="60"/>
                    <a:pt x="8" y="60"/>
                    <a:pt x="8" y="59"/>
                  </a:cubicBezTo>
                  <a:cubicBezTo>
                    <a:pt x="10" y="42"/>
                    <a:pt x="10" y="42"/>
                    <a:pt x="10" y="42"/>
                  </a:cubicBezTo>
                  <a:cubicBezTo>
                    <a:pt x="9" y="41"/>
                    <a:pt x="8" y="40"/>
                    <a:pt x="8" y="38"/>
                  </a:cubicBezTo>
                  <a:cubicBezTo>
                    <a:pt x="8" y="36"/>
                    <a:pt x="9" y="35"/>
                    <a:pt x="10" y="34"/>
                  </a:cubicBezTo>
                  <a:cubicBezTo>
                    <a:pt x="11" y="29"/>
                    <a:pt x="12" y="24"/>
                    <a:pt x="14" y="21"/>
                  </a:cubicBezTo>
                  <a:cubicBezTo>
                    <a:pt x="1" y="17"/>
                    <a:pt x="1" y="17"/>
                    <a:pt x="1" y="17"/>
                  </a:cubicBezTo>
                  <a:cubicBezTo>
                    <a:pt x="1" y="17"/>
                    <a:pt x="0" y="16"/>
                    <a:pt x="0" y="16"/>
                  </a:cubicBezTo>
                  <a:cubicBezTo>
                    <a:pt x="0" y="15"/>
                    <a:pt x="1" y="15"/>
                    <a:pt x="1" y="14"/>
                  </a:cubicBezTo>
                  <a:cubicBezTo>
                    <a:pt x="45" y="1"/>
                    <a:pt x="45" y="1"/>
                    <a:pt x="45" y="1"/>
                  </a:cubicBezTo>
                  <a:cubicBezTo>
                    <a:pt x="45" y="0"/>
                    <a:pt x="45" y="0"/>
                    <a:pt x="45" y="0"/>
                  </a:cubicBezTo>
                  <a:cubicBezTo>
                    <a:pt x="46" y="1"/>
                    <a:pt x="46" y="1"/>
                    <a:pt x="46" y="1"/>
                  </a:cubicBezTo>
                  <a:cubicBezTo>
                    <a:pt x="90" y="14"/>
                    <a:pt x="90" y="14"/>
                    <a:pt x="90" y="14"/>
                  </a:cubicBezTo>
                  <a:cubicBezTo>
                    <a:pt x="90" y="15"/>
                    <a:pt x="91" y="15"/>
                    <a:pt x="91" y="16"/>
                  </a:cubicBezTo>
                  <a:cubicBezTo>
                    <a:pt x="91" y="16"/>
                    <a:pt x="90" y="17"/>
                    <a:pt x="90" y="17"/>
                  </a:cubicBezTo>
                  <a:close/>
                  <a:moveTo>
                    <a:pt x="71" y="41"/>
                  </a:moveTo>
                  <a:cubicBezTo>
                    <a:pt x="71" y="46"/>
                    <a:pt x="59" y="51"/>
                    <a:pt x="45" y="51"/>
                  </a:cubicBezTo>
                  <a:cubicBezTo>
                    <a:pt x="32" y="51"/>
                    <a:pt x="20" y="46"/>
                    <a:pt x="20" y="41"/>
                  </a:cubicBezTo>
                  <a:cubicBezTo>
                    <a:pt x="21" y="28"/>
                    <a:pt x="21" y="28"/>
                    <a:pt x="21" y="28"/>
                  </a:cubicBezTo>
                  <a:cubicBezTo>
                    <a:pt x="44" y="35"/>
                    <a:pt x="44" y="35"/>
                    <a:pt x="44" y="35"/>
                  </a:cubicBezTo>
                  <a:cubicBezTo>
                    <a:pt x="44" y="36"/>
                    <a:pt x="45" y="36"/>
                    <a:pt x="45" y="36"/>
                  </a:cubicBezTo>
                  <a:cubicBezTo>
                    <a:pt x="46" y="36"/>
                    <a:pt x="47" y="36"/>
                    <a:pt x="47" y="35"/>
                  </a:cubicBezTo>
                  <a:cubicBezTo>
                    <a:pt x="70" y="28"/>
                    <a:pt x="70" y="28"/>
                    <a:pt x="70" y="28"/>
                  </a:cubicBezTo>
                  <a:lnTo>
                    <a:pt x="71" y="4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3" name="Freeform 140"/>
            <p:cNvSpPr>
              <a:spLocks noEditPoints="1"/>
            </p:cNvSpPr>
            <p:nvPr/>
          </p:nvSpPr>
          <p:spPr bwMode="auto">
            <a:xfrm>
              <a:off x="3786718" y="152400"/>
              <a:ext cx="319617" cy="177800"/>
            </a:xfrm>
            <a:custGeom>
              <a:avLst/>
              <a:gdLst>
                <a:gd name="T0" fmla="*/ 103 w 127"/>
                <a:gd name="T1" fmla="*/ 71 h 71"/>
                <a:gd name="T2" fmla="*/ 78 w 127"/>
                <a:gd name="T3" fmla="*/ 46 h 71"/>
                <a:gd name="T4" fmla="*/ 86 w 127"/>
                <a:gd name="T5" fmla="*/ 28 h 71"/>
                <a:gd name="T6" fmla="*/ 82 w 127"/>
                <a:gd name="T7" fmla="*/ 23 h 71"/>
                <a:gd name="T8" fmla="*/ 63 w 127"/>
                <a:gd name="T9" fmla="*/ 49 h 71"/>
                <a:gd name="T10" fmla="*/ 60 w 127"/>
                <a:gd name="T11" fmla="*/ 50 h 71"/>
                <a:gd name="T12" fmla="*/ 49 w 127"/>
                <a:gd name="T13" fmla="*/ 50 h 71"/>
                <a:gd name="T14" fmla="*/ 25 w 127"/>
                <a:gd name="T15" fmla="*/ 71 h 71"/>
                <a:gd name="T16" fmla="*/ 0 w 127"/>
                <a:gd name="T17" fmla="*/ 46 h 71"/>
                <a:gd name="T18" fmla="*/ 25 w 127"/>
                <a:gd name="T19" fmla="*/ 22 h 71"/>
                <a:gd name="T20" fmla="*/ 36 w 127"/>
                <a:gd name="T21" fmla="*/ 25 h 71"/>
                <a:gd name="T22" fmla="*/ 44 w 127"/>
                <a:gd name="T23" fmla="*/ 15 h 71"/>
                <a:gd name="T24" fmla="*/ 32 w 127"/>
                <a:gd name="T25" fmla="*/ 15 h 71"/>
                <a:gd name="T26" fmla="*/ 28 w 127"/>
                <a:gd name="T27" fmla="*/ 11 h 71"/>
                <a:gd name="T28" fmla="*/ 32 w 127"/>
                <a:gd name="T29" fmla="*/ 7 h 71"/>
                <a:gd name="T30" fmla="*/ 53 w 127"/>
                <a:gd name="T31" fmla="*/ 7 h 71"/>
                <a:gd name="T32" fmla="*/ 53 w 127"/>
                <a:gd name="T33" fmla="*/ 15 h 71"/>
                <a:gd name="T34" fmla="*/ 77 w 127"/>
                <a:gd name="T35" fmla="*/ 15 h 71"/>
                <a:gd name="T36" fmla="*/ 72 w 127"/>
                <a:gd name="T37" fmla="*/ 7 h 71"/>
                <a:gd name="T38" fmla="*/ 60 w 127"/>
                <a:gd name="T39" fmla="*/ 7 h 71"/>
                <a:gd name="T40" fmla="*/ 56 w 127"/>
                <a:gd name="T41" fmla="*/ 4 h 71"/>
                <a:gd name="T42" fmla="*/ 60 w 127"/>
                <a:gd name="T43" fmla="*/ 0 h 71"/>
                <a:gd name="T44" fmla="*/ 74 w 127"/>
                <a:gd name="T45" fmla="*/ 0 h 71"/>
                <a:gd name="T46" fmla="*/ 77 w 127"/>
                <a:gd name="T47" fmla="*/ 2 h 71"/>
                <a:gd name="T48" fmla="*/ 92 w 127"/>
                <a:gd name="T49" fmla="*/ 24 h 71"/>
                <a:gd name="T50" fmla="*/ 103 w 127"/>
                <a:gd name="T51" fmla="*/ 22 h 71"/>
                <a:gd name="T52" fmla="*/ 127 w 127"/>
                <a:gd name="T53" fmla="*/ 46 h 71"/>
                <a:gd name="T54" fmla="*/ 103 w 127"/>
                <a:gd name="T55" fmla="*/ 71 h 71"/>
                <a:gd name="T56" fmla="*/ 25 w 127"/>
                <a:gd name="T57" fmla="*/ 50 h 71"/>
                <a:gd name="T58" fmla="*/ 22 w 127"/>
                <a:gd name="T59" fmla="*/ 44 h 71"/>
                <a:gd name="T60" fmla="*/ 32 w 127"/>
                <a:gd name="T61" fmla="*/ 30 h 71"/>
                <a:gd name="T62" fmla="*/ 25 w 127"/>
                <a:gd name="T63" fmla="*/ 29 h 71"/>
                <a:gd name="T64" fmla="*/ 7 w 127"/>
                <a:gd name="T65" fmla="*/ 46 h 71"/>
                <a:gd name="T66" fmla="*/ 25 w 127"/>
                <a:gd name="T67" fmla="*/ 64 h 71"/>
                <a:gd name="T68" fmla="*/ 42 w 127"/>
                <a:gd name="T69" fmla="*/ 50 h 71"/>
                <a:gd name="T70" fmla="*/ 25 w 127"/>
                <a:gd name="T71" fmla="*/ 50 h 71"/>
                <a:gd name="T72" fmla="*/ 42 w 127"/>
                <a:gd name="T73" fmla="*/ 43 h 71"/>
                <a:gd name="T74" fmla="*/ 38 w 127"/>
                <a:gd name="T75" fmla="*/ 35 h 71"/>
                <a:gd name="T76" fmla="*/ 32 w 127"/>
                <a:gd name="T77" fmla="*/ 43 h 71"/>
                <a:gd name="T78" fmla="*/ 42 w 127"/>
                <a:gd name="T79" fmla="*/ 43 h 71"/>
                <a:gd name="T80" fmla="*/ 74 w 127"/>
                <a:gd name="T81" fmla="*/ 22 h 71"/>
                <a:gd name="T82" fmla="*/ 48 w 127"/>
                <a:gd name="T83" fmla="*/ 22 h 71"/>
                <a:gd name="T84" fmla="*/ 42 w 127"/>
                <a:gd name="T85" fmla="*/ 29 h 71"/>
                <a:gd name="T86" fmla="*/ 49 w 127"/>
                <a:gd name="T87" fmla="*/ 43 h 71"/>
                <a:gd name="T88" fmla="*/ 58 w 127"/>
                <a:gd name="T89" fmla="*/ 43 h 71"/>
                <a:gd name="T90" fmla="*/ 74 w 127"/>
                <a:gd name="T91" fmla="*/ 22 h 71"/>
                <a:gd name="T92" fmla="*/ 103 w 127"/>
                <a:gd name="T93" fmla="*/ 29 h 71"/>
                <a:gd name="T94" fmla="*/ 96 w 127"/>
                <a:gd name="T95" fmla="*/ 30 h 71"/>
                <a:gd name="T96" fmla="*/ 106 w 127"/>
                <a:gd name="T97" fmla="*/ 44 h 71"/>
                <a:gd name="T98" fmla="*/ 105 w 127"/>
                <a:gd name="T99" fmla="*/ 49 h 71"/>
                <a:gd name="T100" fmla="*/ 103 w 127"/>
                <a:gd name="T101" fmla="*/ 50 h 71"/>
                <a:gd name="T102" fmla="*/ 100 w 127"/>
                <a:gd name="T103" fmla="*/ 48 h 71"/>
                <a:gd name="T104" fmla="*/ 90 w 127"/>
                <a:gd name="T105" fmla="*/ 34 h 71"/>
                <a:gd name="T106" fmla="*/ 85 w 127"/>
                <a:gd name="T107" fmla="*/ 46 h 71"/>
                <a:gd name="T108" fmla="*/ 103 w 127"/>
                <a:gd name="T109" fmla="*/ 64 h 71"/>
                <a:gd name="T110" fmla="*/ 120 w 127"/>
                <a:gd name="T111" fmla="*/ 46 h 71"/>
                <a:gd name="T112" fmla="*/ 103 w 127"/>
                <a:gd name="T113"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7" h="71">
                  <a:moveTo>
                    <a:pt x="103" y="71"/>
                  </a:moveTo>
                  <a:cubicBezTo>
                    <a:pt x="89" y="71"/>
                    <a:pt x="78" y="60"/>
                    <a:pt x="78" y="46"/>
                  </a:cubicBezTo>
                  <a:cubicBezTo>
                    <a:pt x="78" y="39"/>
                    <a:pt x="81" y="33"/>
                    <a:pt x="86" y="28"/>
                  </a:cubicBezTo>
                  <a:cubicBezTo>
                    <a:pt x="82" y="23"/>
                    <a:pt x="82" y="23"/>
                    <a:pt x="82" y="23"/>
                  </a:cubicBezTo>
                  <a:cubicBezTo>
                    <a:pt x="63" y="49"/>
                    <a:pt x="63" y="49"/>
                    <a:pt x="63" y="49"/>
                  </a:cubicBezTo>
                  <a:cubicBezTo>
                    <a:pt x="62" y="50"/>
                    <a:pt x="61" y="50"/>
                    <a:pt x="60" y="50"/>
                  </a:cubicBezTo>
                  <a:cubicBezTo>
                    <a:pt x="49" y="50"/>
                    <a:pt x="49" y="50"/>
                    <a:pt x="49" y="50"/>
                  </a:cubicBezTo>
                  <a:cubicBezTo>
                    <a:pt x="47" y="62"/>
                    <a:pt x="37" y="71"/>
                    <a:pt x="25" y="71"/>
                  </a:cubicBezTo>
                  <a:cubicBezTo>
                    <a:pt x="11" y="71"/>
                    <a:pt x="0" y="60"/>
                    <a:pt x="0" y="46"/>
                  </a:cubicBezTo>
                  <a:cubicBezTo>
                    <a:pt x="0" y="33"/>
                    <a:pt x="11" y="22"/>
                    <a:pt x="25" y="22"/>
                  </a:cubicBezTo>
                  <a:cubicBezTo>
                    <a:pt x="29" y="22"/>
                    <a:pt x="33" y="23"/>
                    <a:pt x="36" y="25"/>
                  </a:cubicBezTo>
                  <a:cubicBezTo>
                    <a:pt x="44" y="15"/>
                    <a:pt x="44" y="15"/>
                    <a:pt x="44" y="15"/>
                  </a:cubicBezTo>
                  <a:cubicBezTo>
                    <a:pt x="32" y="15"/>
                    <a:pt x="32" y="15"/>
                    <a:pt x="32" y="15"/>
                  </a:cubicBezTo>
                  <a:cubicBezTo>
                    <a:pt x="30" y="15"/>
                    <a:pt x="28" y="13"/>
                    <a:pt x="28" y="11"/>
                  </a:cubicBezTo>
                  <a:cubicBezTo>
                    <a:pt x="28" y="9"/>
                    <a:pt x="30" y="7"/>
                    <a:pt x="32" y="7"/>
                  </a:cubicBezTo>
                  <a:cubicBezTo>
                    <a:pt x="53" y="7"/>
                    <a:pt x="53" y="7"/>
                    <a:pt x="53" y="7"/>
                  </a:cubicBezTo>
                  <a:cubicBezTo>
                    <a:pt x="53" y="15"/>
                    <a:pt x="53" y="15"/>
                    <a:pt x="53" y="15"/>
                  </a:cubicBezTo>
                  <a:cubicBezTo>
                    <a:pt x="77" y="15"/>
                    <a:pt x="77" y="15"/>
                    <a:pt x="77" y="15"/>
                  </a:cubicBezTo>
                  <a:cubicBezTo>
                    <a:pt x="72" y="7"/>
                    <a:pt x="72" y="7"/>
                    <a:pt x="72" y="7"/>
                  </a:cubicBezTo>
                  <a:cubicBezTo>
                    <a:pt x="60" y="7"/>
                    <a:pt x="60" y="7"/>
                    <a:pt x="60" y="7"/>
                  </a:cubicBezTo>
                  <a:cubicBezTo>
                    <a:pt x="58" y="7"/>
                    <a:pt x="56" y="6"/>
                    <a:pt x="56" y="4"/>
                  </a:cubicBezTo>
                  <a:cubicBezTo>
                    <a:pt x="56" y="2"/>
                    <a:pt x="58" y="0"/>
                    <a:pt x="60" y="0"/>
                  </a:cubicBezTo>
                  <a:cubicBezTo>
                    <a:pt x="74" y="0"/>
                    <a:pt x="74" y="0"/>
                    <a:pt x="74" y="0"/>
                  </a:cubicBezTo>
                  <a:cubicBezTo>
                    <a:pt x="75" y="0"/>
                    <a:pt x="76" y="1"/>
                    <a:pt x="77" y="2"/>
                  </a:cubicBezTo>
                  <a:cubicBezTo>
                    <a:pt x="92" y="24"/>
                    <a:pt x="92" y="24"/>
                    <a:pt x="92" y="24"/>
                  </a:cubicBezTo>
                  <a:cubicBezTo>
                    <a:pt x="95" y="23"/>
                    <a:pt x="99" y="22"/>
                    <a:pt x="103" y="22"/>
                  </a:cubicBezTo>
                  <a:cubicBezTo>
                    <a:pt x="116" y="22"/>
                    <a:pt x="127" y="33"/>
                    <a:pt x="127" y="46"/>
                  </a:cubicBezTo>
                  <a:cubicBezTo>
                    <a:pt x="127" y="60"/>
                    <a:pt x="116" y="71"/>
                    <a:pt x="103" y="71"/>
                  </a:cubicBezTo>
                  <a:close/>
                  <a:moveTo>
                    <a:pt x="25" y="50"/>
                  </a:moveTo>
                  <a:cubicBezTo>
                    <a:pt x="22" y="50"/>
                    <a:pt x="20" y="47"/>
                    <a:pt x="22" y="44"/>
                  </a:cubicBezTo>
                  <a:cubicBezTo>
                    <a:pt x="32" y="30"/>
                    <a:pt x="32" y="30"/>
                    <a:pt x="32" y="30"/>
                  </a:cubicBezTo>
                  <a:cubicBezTo>
                    <a:pt x="30" y="29"/>
                    <a:pt x="27" y="29"/>
                    <a:pt x="25" y="29"/>
                  </a:cubicBezTo>
                  <a:cubicBezTo>
                    <a:pt x="15" y="29"/>
                    <a:pt x="7" y="37"/>
                    <a:pt x="7" y="46"/>
                  </a:cubicBezTo>
                  <a:cubicBezTo>
                    <a:pt x="7" y="56"/>
                    <a:pt x="15" y="64"/>
                    <a:pt x="25" y="64"/>
                  </a:cubicBezTo>
                  <a:cubicBezTo>
                    <a:pt x="33" y="64"/>
                    <a:pt x="40" y="58"/>
                    <a:pt x="42" y="50"/>
                  </a:cubicBezTo>
                  <a:lnTo>
                    <a:pt x="25" y="50"/>
                  </a:lnTo>
                  <a:close/>
                  <a:moveTo>
                    <a:pt x="42" y="43"/>
                  </a:moveTo>
                  <a:cubicBezTo>
                    <a:pt x="41" y="40"/>
                    <a:pt x="40" y="37"/>
                    <a:pt x="38" y="35"/>
                  </a:cubicBezTo>
                  <a:cubicBezTo>
                    <a:pt x="32" y="43"/>
                    <a:pt x="32" y="43"/>
                    <a:pt x="32" y="43"/>
                  </a:cubicBezTo>
                  <a:lnTo>
                    <a:pt x="42" y="43"/>
                  </a:lnTo>
                  <a:close/>
                  <a:moveTo>
                    <a:pt x="74" y="22"/>
                  </a:moveTo>
                  <a:cubicBezTo>
                    <a:pt x="48" y="22"/>
                    <a:pt x="48" y="22"/>
                    <a:pt x="48" y="22"/>
                  </a:cubicBezTo>
                  <a:cubicBezTo>
                    <a:pt x="42" y="29"/>
                    <a:pt x="42" y="29"/>
                    <a:pt x="42" y="29"/>
                  </a:cubicBezTo>
                  <a:cubicBezTo>
                    <a:pt x="46" y="33"/>
                    <a:pt x="48" y="37"/>
                    <a:pt x="49" y="43"/>
                  </a:cubicBezTo>
                  <a:cubicBezTo>
                    <a:pt x="58" y="43"/>
                    <a:pt x="58" y="43"/>
                    <a:pt x="58" y="43"/>
                  </a:cubicBezTo>
                  <a:lnTo>
                    <a:pt x="74" y="22"/>
                  </a:lnTo>
                  <a:close/>
                  <a:moveTo>
                    <a:pt x="103" y="29"/>
                  </a:moveTo>
                  <a:cubicBezTo>
                    <a:pt x="100" y="29"/>
                    <a:pt x="98" y="29"/>
                    <a:pt x="96" y="30"/>
                  </a:cubicBezTo>
                  <a:cubicBezTo>
                    <a:pt x="106" y="44"/>
                    <a:pt x="106" y="44"/>
                    <a:pt x="106" y="44"/>
                  </a:cubicBezTo>
                  <a:cubicBezTo>
                    <a:pt x="107" y="46"/>
                    <a:pt x="106" y="48"/>
                    <a:pt x="105" y="49"/>
                  </a:cubicBezTo>
                  <a:cubicBezTo>
                    <a:pt x="104" y="50"/>
                    <a:pt x="103" y="50"/>
                    <a:pt x="103" y="50"/>
                  </a:cubicBezTo>
                  <a:cubicBezTo>
                    <a:pt x="101" y="50"/>
                    <a:pt x="100" y="49"/>
                    <a:pt x="100" y="48"/>
                  </a:cubicBezTo>
                  <a:cubicBezTo>
                    <a:pt x="90" y="34"/>
                    <a:pt x="90" y="34"/>
                    <a:pt x="90" y="34"/>
                  </a:cubicBezTo>
                  <a:cubicBezTo>
                    <a:pt x="87" y="37"/>
                    <a:pt x="85" y="42"/>
                    <a:pt x="85" y="46"/>
                  </a:cubicBezTo>
                  <a:cubicBezTo>
                    <a:pt x="85" y="56"/>
                    <a:pt x="93" y="64"/>
                    <a:pt x="103" y="64"/>
                  </a:cubicBezTo>
                  <a:cubicBezTo>
                    <a:pt x="112" y="64"/>
                    <a:pt x="120" y="56"/>
                    <a:pt x="120" y="46"/>
                  </a:cubicBezTo>
                  <a:cubicBezTo>
                    <a:pt x="120" y="37"/>
                    <a:pt x="112" y="29"/>
                    <a:pt x="103" y="2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4" name="Freeform 141"/>
            <p:cNvSpPr>
              <a:spLocks noEditPoints="1"/>
            </p:cNvSpPr>
            <p:nvPr/>
          </p:nvSpPr>
          <p:spPr bwMode="auto">
            <a:xfrm>
              <a:off x="5513918" y="2275418"/>
              <a:ext cx="319617" cy="281517"/>
            </a:xfrm>
            <a:custGeom>
              <a:avLst/>
              <a:gdLst>
                <a:gd name="T0" fmla="*/ 66 w 128"/>
                <a:gd name="T1" fmla="*/ 79 h 112"/>
                <a:gd name="T2" fmla="*/ 49 w 128"/>
                <a:gd name="T3" fmla="*/ 60 h 112"/>
                <a:gd name="T4" fmla="*/ 54 w 128"/>
                <a:gd name="T5" fmla="*/ 45 h 112"/>
                <a:gd name="T6" fmla="*/ 59 w 128"/>
                <a:gd name="T7" fmla="*/ 35 h 112"/>
                <a:gd name="T8" fmla="*/ 57 w 128"/>
                <a:gd name="T9" fmla="*/ 30 h 112"/>
                <a:gd name="T10" fmla="*/ 59 w 128"/>
                <a:gd name="T11" fmla="*/ 20 h 112"/>
                <a:gd name="T12" fmla="*/ 38 w 128"/>
                <a:gd name="T13" fmla="*/ 0 h 112"/>
                <a:gd name="T14" fmla="*/ 18 w 128"/>
                <a:gd name="T15" fmla="*/ 20 h 112"/>
                <a:gd name="T16" fmla="*/ 19 w 128"/>
                <a:gd name="T17" fmla="*/ 30 h 112"/>
                <a:gd name="T18" fmla="*/ 17 w 128"/>
                <a:gd name="T19" fmla="*/ 35 h 112"/>
                <a:gd name="T20" fmla="*/ 22 w 128"/>
                <a:gd name="T21" fmla="*/ 45 h 112"/>
                <a:gd name="T22" fmla="*/ 28 w 128"/>
                <a:gd name="T23" fmla="*/ 60 h 112"/>
                <a:gd name="T24" fmla="*/ 11 w 128"/>
                <a:gd name="T25" fmla="*/ 79 h 112"/>
                <a:gd name="T26" fmla="*/ 0 w 128"/>
                <a:gd name="T27" fmla="*/ 89 h 112"/>
                <a:gd name="T28" fmla="*/ 0 w 128"/>
                <a:gd name="T29" fmla="*/ 112 h 112"/>
                <a:gd name="T30" fmla="*/ 89 w 128"/>
                <a:gd name="T31" fmla="*/ 112 h 112"/>
                <a:gd name="T32" fmla="*/ 89 w 128"/>
                <a:gd name="T33" fmla="*/ 95 h 112"/>
                <a:gd name="T34" fmla="*/ 66 w 128"/>
                <a:gd name="T35" fmla="*/ 79 h 112"/>
                <a:gd name="T36" fmla="*/ 128 w 128"/>
                <a:gd name="T37" fmla="*/ 112 h 112"/>
                <a:gd name="T38" fmla="*/ 127 w 128"/>
                <a:gd name="T39" fmla="*/ 86 h 112"/>
                <a:gd name="T40" fmla="*/ 110 w 128"/>
                <a:gd name="T41" fmla="*/ 75 h 112"/>
                <a:gd name="T42" fmla="*/ 97 w 128"/>
                <a:gd name="T43" fmla="*/ 61 h 112"/>
                <a:gd name="T44" fmla="*/ 101 w 128"/>
                <a:gd name="T45" fmla="*/ 50 h 112"/>
                <a:gd name="T46" fmla="*/ 105 w 128"/>
                <a:gd name="T47" fmla="*/ 42 h 112"/>
                <a:gd name="T48" fmla="*/ 103 w 128"/>
                <a:gd name="T49" fmla="*/ 39 h 112"/>
                <a:gd name="T50" fmla="*/ 104 w 128"/>
                <a:gd name="T51" fmla="*/ 31 h 112"/>
                <a:gd name="T52" fmla="*/ 89 w 128"/>
                <a:gd name="T53" fmla="*/ 16 h 112"/>
                <a:gd name="T54" fmla="*/ 74 w 128"/>
                <a:gd name="T55" fmla="*/ 31 h 112"/>
                <a:gd name="T56" fmla="*/ 75 w 128"/>
                <a:gd name="T57" fmla="*/ 39 h 112"/>
                <a:gd name="T58" fmla="*/ 73 w 128"/>
                <a:gd name="T59" fmla="*/ 42 h 112"/>
                <a:gd name="T60" fmla="*/ 77 w 128"/>
                <a:gd name="T61" fmla="*/ 50 h 112"/>
                <a:gd name="T62" fmla="*/ 81 w 128"/>
                <a:gd name="T63" fmla="*/ 61 h 112"/>
                <a:gd name="T64" fmla="*/ 76 w 128"/>
                <a:gd name="T65" fmla="*/ 72 h 112"/>
                <a:gd name="T66" fmla="*/ 99 w 128"/>
                <a:gd name="T67" fmla="*/ 93 h 112"/>
                <a:gd name="T68" fmla="*/ 99 w 128"/>
                <a:gd name="T69" fmla="*/ 112 h 112"/>
                <a:gd name="T70" fmla="*/ 128 w 128"/>
                <a:gd name="T7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12">
                  <a:moveTo>
                    <a:pt x="66" y="79"/>
                  </a:moveTo>
                  <a:cubicBezTo>
                    <a:pt x="53" y="74"/>
                    <a:pt x="49" y="69"/>
                    <a:pt x="49" y="60"/>
                  </a:cubicBezTo>
                  <a:cubicBezTo>
                    <a:pt x="49" y="54"/>
                    <a:pt x="53" y="56"/>
                    <a:pt x="54" y="45"/>
                  </a:cubicBezTo>
                  <a:cubicBezTo>
                    <a:pt x="55" y="41"/>
                    <a:pt x="59" y="45"/>
                    <a:pt x="59" y="35"/>
                  </a:cubicBezTo>
                  <a:cubicBezTo>
                    <a:pt x="59" y="31"/>
                    <a:pt x="57" y="30"/>
                    <a:pt x="57" y="30"/>
                  </a:cubicBezTo>
                  <a:cubicBezTo>
                    <a:pt x="57" y="30"/>
                    <a:pt x="58" y="24"/>
                    <a:pt x="59" y="20"/>
                  </a:cubicBezTo>
                  <a:cubicBezTo>
                    <a:pt x="59" y="14"/>
                    <a:pt x="56" y="0"/>
                    <a:pt x="38" y="0"/>
                  </a:cubicBezTo>
                  <a:cubicBezTo>
                    <a:pt x="21" y="0"/>
                    <a:pt x="17" y="14"/>
                    <a:pt x="18" y="20"/>
                  </a:cubicBezTo>
                  <a:cubicBezTo>
                    <a:pt x="18" y="24"/>
                    <a:pt x="19" y="30"/>
                    <a:pt x="19" y="30"/>
                  </a:cubicBezTo>
                  <a:cubicBezTo>
                    <a:pt x="19" y="30"/>
                    <a:pt x="17" y="31"/>
                    <a:pt x="17" y="35"/>
                  </a:cubicBezTo>
                  <a:cubicBezTo>
                    <a:pt x="18" y="45"/>
                    <a:pt x="21" y="41"/>
                    <a:pt x="22" y="45"/>
                  </a:cubicBezTo>
                  <a:cubicBezTo>
                    <a:pt x="24" y="56"/>
                    <a:pt x="28" y="54"/>
                    <a:pt x="28" y="60"/>
                  </a:cubicBezTo>
                  <a:cubicBezTo>
                    <a:pt x="28" y="69"/>
                    <a:pt x="24" y="74"/>
                    <a:pt x="11" y="79"/>
                  </a:cubicBezTo>
                  <a:cubicBezTo>
                    <a:pt x="7" y="81"/>
                    <a:pt x="0" y="83"/>
                    <a:pt x="0" y="89"/>
                  </a:cubicBezTo>
                  <a:cubicBezTo>
                    <a:pt x="0" y="112"/>
                    <a:pt x="0" y="112"/>
                    <a:pt x="0" y="112"/>
                  </a:cubicBezTo>
                  <a:cubicBezTo>
                    <a:pt x="89" y="112"/>
                    <a:pt x="89" y="112"/>
                    <a:pt x="89" y="112"/>
                  </a:cubicBezTo>
                  <a:cubicBezTo>
                    <a:pt x="89" y="112"/>
                    <a:pt x="89" y="99"/>
                    <a:pt x="89" y="95"/>
                  </a:cubicBezTo>
                  <a:cubicBezTo>
                    <a:pt x="89" y="89"/>
                    <a:pt x="78" y="84"/>
                    <a:pt x="66" y="79"/>
                  </a:cubicBezTo>
                  <a:close/>
                  <a:moveTo>
                    <a:pt x="128" y="112"/>
                  </a:moveTo>
                  <a:cubicBezTo>
                    <a:pt x="128" y="112"/>
                    <a:pt x="128" y="88"/>
                    <a:pt x="127" y="86"/>
                  </a:cubicBezTo>
                  <a:cubicBezTo>
                    <a:pt x="124" y="82"/>
                    <a:pt x="119" y="79"/>
                    <a:pt x="110" y="75"/>
                  </a:cubicBezTo>
                  <a:cubicBezTo>
                    <a:pt x="100" y="71"/>
                    <a:pt x="97" y="68"/>
                    <a:pt x="97" y="61"/>
                  </a:cubicBezTo>
                  <a:cubicBezTo>
                    <a:pt x="97" y="56"/>
                    <a:pt x="100" y="58"/>
                    <a:pt x="101" y="50"/>
                  </a:cubicBezTo>
                  <a:cubicBezTo>
                    <a:pt x="102" y="47"/>
                    <a:pt x="104" y="50"/>
                    <a:pt x="105" y="42"/>
                  </a:cubicBezTo>
                  <a:cubicBezTo>
                    <a:pt x="105" y="39"/>
                    <a:pt x="103" y="39"/>
                    <a:pt x="103" y="39"/>
                  </a:cubicBezTo>
                  <a:cubicBezTo>
                    <a:pt x="103" y="39"/>
                    <a:pt x="104" y="34"/>
                    <a:pt x="104" y="31"/>
                  </a:cubicBezTo>
                  <a:cubicBezTo>
                    <a:pt x="105" y="27"/>
                    <a:pt x="102" y="16"/>
                    <a:pt x="89" y="16"/>
                  </a:cubicBezTo>
                  <a:cubicBezTo>
                    <a:pt x="76" y="16"/>
                    <a:pt x="73" y="27"/>
                    <a:pt x="74" y="31"/>
                  </a:cubicBezTo>
                  <a:cubicBezTo>
                    <a:pt x="74" y="34"/>
                    <a:pt x="75" y="39"/>
                    <a:pt x="75" y="39"/>
                  </a:cubicBezTo>
                  <a:cubicBezTo>
                    <a:pt x="75" y="39"/>
                    <a:pt x="73" y="39"/>
                    <a:pt x="73" y="42"/>
                  </a:cubicBezTo>
                  <a:cubicBezTo>
                    <a:pt x="74" y="50"/>
                    <a:pt x="76" y="47"/>
                    <a:pt x="77" y="50"/>
                  </a:cubicBezTo>
                  <a:cubicBezTo>
                    <a:pt x="78" y="58"/>
                    <a:pt x="81" y="56"/>
                    <a:pt x="81" y="61"/>
                  </a:cubicBezTo>
                  <a:cubicBezTo>
                    <a:pt x="81" y="66"/>
                    <a:pt x="80" y="69"/>
                    <a:pt x="76" y="72"/>
                  </a:cubicBezTo>
                  <a:cubicBezTo>
                    <a:pt x="97" y="82"/>
                    <a:pt x="99" y="84"/>
                    <a:pt x="99" y="93"/>
                  </a:cubicBezTo>
                  <a:cubicBezTo>
                    <a:pt x="99" y="112"/>
                    <a:pt x="99" y="112"/>
                    <a:pt x="99" y="112"/>
                  </a:cubicBezTo>
                  <a:lnTo>
                    <a:pt x="128" y="1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5" name="Freeform 142"/>
            <p:cNvSpPr>
              <a:spLocks noEditPoints="1"/>
            </p:cNvSpPr>
            <p:nvPr/>
          </p:nvSpPr>
          <p:spPr bwMode="auto">
            <a:xfrm>
              <a:off x="8473018" y="982133"/>
              <a:ext cx="325967" cy="273051"/>
            </a:xfrm>
            <a:custGeom>
              <a:avLst/>
              <a:gdLst>
                <a:gd name="T0" fmla="*/ 99 w 130"/>
                <a:gd name="T1" fmla="*/ 33 h 109"/>
                <a:gd name="T2" fmla="*/ 77 w 130"/>
                <a:gd name="T3" fmla="*/ 33 h 109"/>
                <a:gd name="T4" fmla="*/ 77 w 130"/>
                <a:gd name="T5" fmla="*/ 0 h 109"/>
                <a:gd name="T6" fmla="*/ 53 w 130"/>
                <a:gd name="T7" fmla="*/ 0 h 109"/>
                <a:gd name="T8" fmla="*/ 53 w 130"/>
                <a:gd name="T9" fmla="*/ 33 h 109"/>
                <a:gd name="T10" fmla="*/ 32 w 130"/>
                <a:gd name="T11" fmla="*/ 33 h 109"/>
                <a:gd name="T12" fmla="*/ 65 w 130"/>
                <a:gd name="T13" fmla="*/ 64 h 109"/>
                <a:gd name="T14" fmla="*/ 99 w 130"/>
                <a:gd name="T15" fmla="*/ 33 h 109"/>
                <a:gd name="T16" fmla="*/ 125 w 130"/>
                <a:gd name="T17" fmla="*/ 74 h 109"/>
                <a:gd name="T18" fmla="*/ 105 w 130"/>
                <a:gd name="T19" fmla="*/ 60 h 109"/>
                <a:gd name="T20" fmla="*/ 92 w 130"/>
                <a:gd name="T21" fmla="*/ 60 h 109"/>
                <a:gd name="T22" fmla="*/ 114 w 130"/>
                <a:gd name="T23" fmla="*/ 77 h 109"/>
                <a:gd name="T24" fmla="*/ 91 w 130"/>
                <a:gd name="T25" fmla="*/ 77 h 109"/>
                <a:gd name="T26" fmla="*/ 90 w 130"/>
                <a:gd name="T27" fmla="*/ 78 h 109"/>
                <a:gd name="T28" fmla="*/ 84 w 130"/>
                <a:gd name="T29" fmla="*/ 93 h 109"/>
                <a:gd name="T30" fmla="*/ 46 w 130"/>
                <a:gd name="T31" fmla="*/ 93 h 109"/>
                <a:gd name="T32" fmla="*/ 41 w 130"/>
                <a:gd name="T33" fmla="*/ 78 h 109"/>
                <a:gd name="T34" fmla="*/ 39 w 130"/>
                <a:gd name="T35" fmla="*/ 77 h 109"/>
                <a:gd name="T36" fmla="*/ 16 w 130"/>
                <a:gd name="T37" fmla="*/ 77 h 109"/>
                <a:gd name="T38" fmla="*/ 38 w 130"/>
                <a:gd name="T39" fmla="*/ 60 h 109"/>
                <a:gd name="T40" fmla="*/ 25 w 130"/>
                <a:gd name="T41" fmla="*/ 60 h 109"/>
                <a:gd name="T42" fmla="*/ 5 w 130"/>
                <a:gd name="T43" fmla="*/ 74 h 109"/>
                <a:gd name="T44" fmla="*/ 1 w 130"/>
                <a:gd name="T45" fmla="*/ 84 h 109"/>
                <a:gd name="T46" fmla="*/ 5 w 130"/>
                <a:gd name="T47" fmla="*/ 103 h 109"/>
                <a:gd name="T48" fmla="*/ 13 w 130"/>
                <a:gd name="T49" fmla="*/ 109 h 109"/>
                <a:gd name="T50" fmla="*/ 118 w 130"/>
                <a:gd name="T51" fmla="*/ 109 h 109"/>
                <a:gd name="T52" fmla="*/ 126 w 130"/>
                <a:gd name="T53" fmla="*/ 103 h 109"/>
                <a:gd name="T54" fmla="*/ 129 w 130"/>
                <a:gd name="T55" fmla="*/ 84 h 109"/>
                <a:gd name="T56" fmla="*/ 125 w 130"/>
                <a:gd name="T57"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109">
                  <a:moveTo>
                    <a:pt x="99" y="33"/>
                  </a:moveTo>
                  <a:cubicBezTo>
                    <a:pt x="77" y="33"/>
                    <a:pt x="77" y="33"/>
                    <a:pt x="77" y="33"/>
                  </a:cubicBezTo>
                  <a:cubicBezTo>
                    <a:pt x="77" y="0"/>
                    <a:pt x="77" y="0"/>
                    <a:pt x="77" y="0"/>
                  </a:cubicBezTo>
                  <a:cubicBezTo>
                    <a:pt x="53" y="0"/>
                    <a:pt x="53" y="0"/>
                    <a:pt x="53" y="0"/>
                  </a:cubicBezTo>
                  <a:cubicBezTo>
                    <a:pt x="53" y="33"/>
                    <a:pt x="53" y="33"/>
                    <a:pt x="53" y="33"/>
                  </a:cubicBezTo>
                  <a:cubicBezTo>
                    <a:pt x="32" y="33"/>
                    <a:pt x="32" y="33"/>
                    <a:pt x="32" y="33"/>
                  </a:cubicBezTo>
                  <a:cubicBezTo>
                    <a:pt x="65" y="64"/>
                    <a:pt x="65" y="64"/>
                    <a:pt x="65" y="64"/>
                  </a:cubicBezTo>
                  <a:lnTo>
                    <a:pt x="99" y="33"/>
                  </a:lnTo>
                  <a:close/>
                  <a:moveTo>
                    <a:pt x="125" y="74"/>
                  </a:moveTo>
                  <a:cubicBezTo>
                    <a:pt x="105" y="60"/>
                    <a:pt x="105" y="60"/>
                    <a:pt x="105" y="60"/>
                  </a:cubicBezTo>
                  <a:cubicBezTo>
                    <a:pt x="92" y="60"/>
                    <a:pt x="92" y="60"/>
                    <a:pt x="92" y="60"/>
                  </a:cubicBezTo>
                  <a:cubicBezTo>
                    <a:pt x="114" y="77"/>
                    <a:pt x="114" y="77"/>
                    <a:pt x="114" y="77"/>
                  </a:cubicBezTo>
                  <a:cubicBezTo>
                    <a:pt x="91" y="77"/>
                    <a:pt x="91" y="77"/>
                    <a:pt x="91" y="77"/>
                  </a:cubicBezTo>
                  <a:cubicBezTo>
                    <a:pt x="91" y="77"/>
                    <a:pt x="90" y="78"/>
                    <a:pt x="90" y="78"/>
                  </a:cubicBezTo>
                  <a:cubicBezTo>
                    <a:pt x="84" y="93"/>
                    <a:pt x="84" y="93"/>
                    <a:pt x="84" y="93"/>
                  </a:cubicBezTo>
                  <a:cubicBezTo>
                    <a:pt x="46" y="93"/>
                    <a:pt x="46" y="93"/>
                    <a:pt x="46" y="93"/>
                  </a:cubicBezTo>
                  <a:cubicBezTo>
                    <a:pt x="41" y="78"/>
                    <a:pt x="41" y="78"/>
                    <a:pt x="41" y="78"/>
                  </a:cubicBezTo>
                  <a:cubicBezTo>
                    <a:pt x="40" y="78"/>
                    <a:pt x="40" y="77"/>
                    <a:pt x="39" y="77"/>
                  </a:cubicBezTo>
                  <a:cubicBezTo>
                    <a:pt x="16" y="77"/>
                    <a:pt x="16" y="77"/>
                    <a:pt x="16" y="77"/>
                  </a:cubicBezTo>
                  <a:cubicBezTo>
                    <a:pt x="38" y="60"/>
                    <a:pt x="38" y="60"/>
                    <a:pt x="38" y="60"/>
                  </a:cubicBezTo>
                  <a:cubicBezTo>
                    <a:pt x="25" y="60"/>
                    <a:pt x="25" y="60"/>
                    <a:pt x="25" y="60"/>
                  </a:cubicBezTo>
                  <a:cubicBezTo>
                    <a:pt x="5" y="74"/>
                    <a:pt x="5" y="74"/>
                    <a:pt x="5" y="74"/>
                  </a:cubicBezTo>
                  <a:cubicBezTo>
                    <a:pt x="2" y="76"/>
                    <a:pt x="0" y="80"/>
                    <a:pt x="1" y="84"/>
                  </a:cubicBezTo>
                  <a:cubicBezTo>
                    <a:pt x="5" y="103"/>
                    <a:pt x="5" y="103"/>
                    <a:pt x="5" y="103"/>
                  </a:cubicBezTo>
                  <a:cubicBezTo>
                    <a:pt x="5" y="107"/>
                    <a:pt x="9" y="109"/>
                    <a:pt x="13" y="109"/>
                  </a:cubicBezTo>
                  <a:cubicBezTo>
                    <a:pt x="118" y="109"/>
                    <a:pt x="118" y="109"/>
                    <a:pt x="118" y="109"/>
                  </a:cubicBezTo>
                  <a:cubicBezTo>
                    <a:pt x="121" y="109"/>
                    <a:pt x="125" y="107"/>
                    <a:pt x="126" y="103"/>
                  </a:cubicBezTo>
                  <a:cubicBezTo>
                    <a:pt x="129" y="84"/>
                    <a:pt x="129" y="84"/>
                    <a:pt x="129" y="84"/>
                  </a:cubicBezTo>
                  <a:cubicBezTo>
                    <a:pt x="130" y="80"/>
                    <a:pt x="128" y="76"/>
                    <a:pt x="125" y="7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6" name="Freeform 143"/>
            <p:cNvSpPr>
              <a:spLocks noEditPoints="1"/>
            </p:cNvSpPr>
            <p:nvPr/>
          </p:nvSpPr>
          <p:spPr bwMode="auto">
            <a:xfrm>
              <a:off x="2980268" y="243417"/>
              <a:ext cx="330200" cy="330200"/>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7" name="Freeform 144"/>
            <p:cNvSpPr>
              <a:spLocks noEditPoints="1"/>
            </p:cNvSpPr>
            <p:nvPr/>
          </p:nvSpPr>
          <p:spPr bwMode="auto">
            <a:xfrm>
              <a:off x="5566836" y="2074334"/>
              <a:ext cx="156633" cy="158751"/>
            </a:xfrm>
            <a:custGeom>
              <a:avLst/>
              <a:gdLst>
                <a:gd name="T0" fmla="*/ 63 w 63"/>
                <a:gd name="T1" fmla="*/ 32 h 63"/>
                <a:gd name="T2" fmla="*/ 31 w 63"/>
                <a:gd name="T3" fmla="*/ 63 h 63"/>
                <a:gd name="T4" fmla="*/ 0 w 63"/>
                <a:gd name="T5" fmla="*/ 32 h 63"/>
                <a:gd name="T6" fmla="*/ 31 w 63"/>
                <a:gd name="T7" fmla="*/ 0 h 63"/>
                <a:gd name="T8" fmla="*/ 63 w 63"/>
                <a:gd name="T9" fmla="*/ 32 h 63"/>
                <a:gd name="T10" fmla="*/ 58 w 63"/>
                <a:gd name="T11" fmla="*/ 32 h 63"/>
                <a:gd name="T12" fmla="*/ 58 w 63"/>
                <a:gd name="T13" fmla="*/ 32 h 63"/>
                <a:gd name="T14" fmla="*/ 54 w 63"/>
                <a:gd name="T15" fmla="*/ 35 h 63"/>
                <a:gd name="T16" fmla="*/ 46 w 63"/>
                <a:gd name="T17" fmla="*/ 27 h 63"/>
                <a:gd name="T18" fmla="*/ 48 w 63"/>
                <a:gd name="T19" fmla="*/ 16 h 63"/>
                <a:gd name="T20" fmla="*/ 53 w 63"/>
                <a:gd name="T21" fmla="*/ 16 h 63"/>
                <a:gd name="T22" fmla="*/ 39 w 63"/>
                <a:gd name="T23" fmla="*/ 6 h 63"/>
                <a:gd name="T24" fmla="*/ 41 w 63"/>
                <a:gd name="T25" fmla="*/ 11 h 63"/>
                <a:gd name="T26" fmla="*/ 31 w 63"/>
                <a:gd name="T27" fmla="*/ 16 h 63"/>
                <a:gd name="T28" fmla="*/ 21 w 63"/>
                <a:gd name="T29" fmla="*/ 11 h 63"/>
                <a:gd name="T30" fmla="*/ 23 w 63"/>
                <a:gd name="T31" fmla="*/ 6 h 63"/>
                <a:gd name="T32" fmla="*/ 9 w 63"/>
                <a:gd name="T33" fmla="*/ 16 h 63"/>
                <a:gd name="T34" fmla="*/ 14 w 63"/>
                <a:gd name="T35" fmla="*/ 16 h 63"/>
                <a:gd name="T36" fmla="*/ 16 w 63"/>
                <a:gd name="T37" fmla="*/ 27 h 63"/>
                <a:gd name="T38" fmla="*/ 8 w 63"/>
                <a:gd name="T39" fmla="*/ 35 h 63"/>
                <a:gd name="T40" fmla="*/ 4 w 63"/>
                <a:gd name="T41" fmla="*/ 32 h 63"/>
                <a:gd name="T42" fmla="*/ 4 w 63"/>
                <a:gd name="T43" fmla="*/ 32 h 63"/>
                <a:gd name="T44" fmla="*/ 9 w 63"/>
                <a:gd name="T45" fmla="*/ 48 h 63"/>
                <a:gd name="T46" fmla="*/ 10 w 63"/>
                <a:gd name="T47" fmla="*/ 43 h 63"/>
                <a:gd name="T48" fmla="*/ 22 w 63"/>
                <a:gd name="T49" fmla="*/ 45 h 63"/>
                <a:gd name="T50" fmla="*/ 27 w 63"/>
                <a:gd name="T51" fmla="*/ 55 h 63"/>
                <a:gd name="T52" fmla="*/ 23 w 63"/>
                <a:gd name="T53" fmla="*/ 57 h 63"/>
                <a:gd name="T54" fmla="*/ 31 w 63"/>
                <a:gd name="T55" fmla="*/ 59 h 63"/>
                <a:gd name="T56" fmla="*/ 39 w 63"/>
                <a:gd name="T57" fmla="*/ 57 h 63"/>
                <a:gd name="T58" fmla="*/ 35 w 63"/>
                <a:gd name="T59" fmla="*/ 55 h 63"/>
                <a:gd name="T60" fmla="*/ 40 w 63"/>
                <a:gd name="T61" fmla="*/ 45 h 63"/>
                <a:gd name="T62" fmla="*/ 52 w 63"/>
                <a:gd name="T63" fmla="*/ 43 h 63"/>
                <a:gd name="T64" fmla="*/ 53 w 63"/>
                <a:gd name="T65" fmla="*/ 48 h 63"/>
                <a:gd name="T66" fmla="*/ 58 w 63"/>
                <a:gd name="T67" fmla="*/ 32 h 63"/>
                <a:gd name="T68" fmla="*/ 31 w 63"/>
                <a:gd name="T69" fmla="*/ 22 h 63"/>
                <a:gd name="T70" fmla="*/ 41 w 63"/>
                <a:gd name="T71" fmla="*/ 29 h 63"/>
                <a:gd name="T72" fmla="*/ 37 w 63"/>
                <a:gd name="T73" fmla="*/ 41 h 63"/>
                <a:gd name="T74" fmla="*/ 25 w 63"/>
                <a:gd name="T75" fmla="*/ 41 h 63"/>
                <a:gd name="T76" fmla="*/ 21 w 63"/>
                <a:gd name="T77" fmla="*/ 29 h 63"/>
                <a:gd name="T78" fmla="*/ 31 w 63"/>
                <a:gd name="T79"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 h="63">
                  <a:moveTo>
                    <a:pt x="63" y="32"/>
                  </a:moveTo>
                  <a:cubicBezTo>
                    <a:pt x="63" y="49"/>
                    <a:pt x="48" y="63"/>
                    <a:pt x="31" y="63"/>
                  </a:cubicBezTo>
                  <a:cubicBezTo>
                    <a:pt x="14" y="63"/>
                    <a:pt x="0" y="49"/>
                    <a:pt x="0" y="32"/>
                  </a:cubicBezTo>
                  <a:cubicBezTo>
                    <a:pt x="0" y="14"/>
                    <a:pt x="14" y="0"/>
                    <a:pt x="31" y="0"/>
                  </a:cubicBezTo>
                  <a:cubicBezTo>
                    <a:pt x="48" y="0"/>
                    <a:pt x="63" y="14"/>
                    <a:pt x="63" y="32"/>
                  </a:cubicBezTo>
                  <a:close/>
                  <a:moveTo>
                    <a:pt x="58" y="32"/>
                  </a:moveTo>
                  <a:cubicBezTo>
                    <a:pt x="58" y="32"/>
                    <a:pt x="58" y="32"/>
                    <a:pt x="58" y="32"/>
                  </a:cubicBezTo>
                  <a:cubicBezTo>
                    <a:pt x="54" y="35"/>
                    <a:pt x="54" y="35"/>
                    <a:pt x="54" y="35"/>
                  </a:cubicBezTo>
                  <a:cubicBezTo>
                    <a:pt x="46" y="27"/>
                    <a:pt x="46" y="27"/>
                    <a:pt x="46" y="27"/>
                  </a:cubicBezTo>
                  <a:cubicBezTo>
                    <a:pt x="48" y="16"/>
                    <a:pt x="48" y="16"/>
                    <a:pt x="48" y="16"/>
                  </a:cubicBezTo>
                  <a:cubicBezTo>
                    <a:pt x="53" y="16"/>
                    <a:pt x="53" y="16"/>
                    <a:pt x="53" y="16"/>
                  </a:cubicBezTo>
                  <a:cubicBezTo>
                    <a:pt x="50" y="11"/>
                    <a:pt x="45" y="8"/>
                    <a:pt x="39" y="6"/>
                  </a:cubicBezTo>
                  <a:cubicBezTo>
                    <a:pt x="41" y="11"/>
                    <a:pt x="41" y="11"/>
                    <a:pt x="41" y="11"/>
                  </a:cubicBezTo>
                  <a:cubicBezTo>
                    <a:pt x="31" y="16"/>
                    <a:pt x="31" y="16"/>
                    <a:pt x="31" y="16"/>
                  </a:cubicBezTo>
                  <a:cubicBezTo>
                    <a:pt x="21" y="11"/>
                    <a:pt x="21" y="11"/>
                    <a:pt x="21" y="11"/>
                  </a:cubicBezTo>
                  <a:cubicBezTo>
                    <a:pt x="23" y="6"/>
                    <a:pt x="23" y="6"/>
                    <a:pt x="23" y="6"/>
                  </a:cubicBezTo>
                  <a:cubicBezTo>
                    <a:pt x="17" y="8"/>
                    <a:pt x="12" y="11"/>
                    <a:pt x="9" y="16"/>
                  </a:cubicBezTo>
                  <a:cubicBezTo>
                    <a:pt x="14" y="16"/>
                    <a:pt x="14" y="16"/>
                    <a:pt x="14" y="16"/>
                  </a:cubicBezTo>
                  <a:cubicBezTo>
                    <a:pt x="16" y="27"/>
                    <a:pt x="16" y="27"/>
                    <a:pt x="16" y="27"/>
                  </a:cubicBezTo>
                  <a:cubicBezTo>
                    <a:pt x="8" y="35"/>
                    <a:pt x="8" y="35"/>
                    <a:pt x="8" y="35"/>
                  </a:cubicBezTo>
                  <a:cubicBezTo>
                    <a:pt x="4" y="32"/>
                    <a:pt x="4" y="32"/>
                    <a:pt x="4" y="32"/>
                  </a:cubicBezTo>
                  <a:cubicBezTo>
                    <a:pt x="4" y="32"/>
                    <a:pt x="4" y="32"/>
                    <a:pt x="4" y="32"/>
                  </a:cubicBezTo>
                  <a:cubicBezTo>
                    <a:pt x="4" y="38"/>
                    <a:pt x="6" y="43"/>
                    <a:pt x="9" y="48"/>
                  </a:cubicBezTo>
                  <a:cubicBezTo>
                    <a:pt x="10" y="43"/>
                    <a:pt x="10" y="43"/>
                    <a:pt x="10" y="43"/>
                  </a:cubicBezTo>
                  <a:cubicBezTo>
                    <a:pt x="22" y="45"/>
                    <a:pt x="22" y="45"/>
                    <a:pt x="22" y="45"/>
                  </a:cubicBezTo>
                  <a:cubicBezTo>
                    <a:pt x="27" y="55"/>
                    <a:pt x="27" y="55"/>
                    <a:pt x="27" y="55"/>
                  </a:cubicBezTo>
                  <a:cubicBezTo>
                    <a:pt x="23" y="57"/>
                    <a:pt x="23" y="57"/>
                    <a:pt x="23" y="57"/>
                  </a:cubicBezTo>
                  <a:cubicBezTo>
                    <a:pt x="25" y="58"/>
                    <a:pt x="28" y="59"/>
                    <a:pt x="31" y="59"/>
                  </a:cubicBezTo>
                  <a:cubicBezTo>
                    <a:pt x="34" y="59"/>
                    <a:pt x="37" y="58"/>
                    <a:pt x="39" y="57"/>
                  </a:cubicBezTo>
                  <a:cubicBezTo>
                    <a:pt x="35" y="55"/>
                    <a:pt x="35" y="55"/>
                    <a:pt x="35" y="55"/>
                  </a:cubicBezTo>
                  <a:cubicBezTo>
                    <a:pt x="40" y="45"/>
                    <a:pt x="40" y="45"/>
                    <a:pt x="40" y="45"/>
                  </a:cubicBezTo>
                  <a:cubicBezTo>
                    <a:pt x="52" y="43"/>
                    <a:pt x="52" y="43"/>
                    <a:pt x="52" y="43"/>
                  </a:cubicBezTo>
                  <a:cubicBezTo>
                    <a:pt x="53" y="48"/>
                    <a:pt x="53" y="48"/>
                    <a:pt x="53" y="48"/>
                  </a:cubicBezTo>
                  <a:cubicBezTo>
                    <a:pt x="56" y="43"/>
                    <a:pt x="58" y="38"/>
                    <a:pt x="58" y="32"/>
                  </a:cubicBezTo>
                  <a:close/>
                  <a:moveTo>
                    <a:pt x="31" y="22"/>
                  </a:moveTo>
                  <a:cubicBezTo>
                    <a:pt x="41" y="29"/>
                    <a:pt x="41" y="29"/>
                    <a:pt x="41" y="29"/>
                  </a:cubicBezTo>
                  <a:cubicBezTo>
                    <a:pt x="37" y="41"/>
                    <a:pt x="37" y="41"/>
                    <a:pt x="37" y="41"/>
                  </a:cubicBezTo>
                  <a:cubicBezTo>
                    <a:pt x="25" y="41"/>
                    <a:pt x="25" y="41"/>
                    <a:pt x="25" y="41"/>
                  </a:cubicBezTo>
                  <a:cubicBezTo>
                    <a:pt x="21" y="29"/>
                    <a:pt x="21" y="29"/>
                    <a:pt x="21" y="29"/>
                  </a:cubicBezTo>
                  <a:lnTo>
                    <a:pt x="31" y="2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8" name="Freeform 148"/>
            <p:cNvSpPr>
              <a:spLocks noEditPoints="1"/>
            </p:cNvSpPr>
            <p:nvPr/>
          </p:nvSpPr>
          <p:spPr bwMode="auto">
            <a:xfrm>
              <a:off x="5763684" y="3268134"/>
              <a:ext cx="93133" cy="80433"/>
            </a:xfrm>
            <a:custGeom>
              <a:avLst/>
              <a:gdLst>
                <a:gd name="T0" fmla="*/ 6 w 37"/>
                <a:gd name="T1" fmla="*/ 32 h 32"/>
                <a:gd name="T2" fmla="*/ 5 w 37"/>
                <a:gd name="T3" fmla="*/ 32 h 32"/>
                <a:gd name="T4" fmla="*/ 0 w 37"/>
                <a:gd name="T5" fmla="*/ 27 h 32"/>
                <a:gd name="T6" fmla="*/ 0 w 37"/>
                <a:gd name="T7" fmla="*/ 10 h 32"/>
                <a:gd name="T8" fmla="*/ 5 w 37"/>
                <a:gd name="T9" fmla="*/ 5 h 32"/>
                <a:gd name="T10" fmla="*/ 6 w 37"/>
                <a:gd name="T11" fmla="*/ 5 h 32"/>
                <a:gd name="T12" fmla="*/ 6 w 37"/>
                <a:gd name="T13" fmla="*/ 32 h 32"/>
                <a:gd name="T14" fmla="*/ 29 w 37"/>
                <a:gd name="T15" fmla="*/ 32 h 32"/>
                <a:gd name="T16" fmla="*/ 8 w 37"/>
                <a:gd name="T17" fmla="*/ 32 h 32"/>
                <a:gd name="T18" fmla="*/ 8 w 37"/>
                <a:gd name="T19" fmla="*/ 5 h 32"/>
                <a:gd name="T20" fmla="*/ 11 w 37"/>
                <a:gd name="T21" fmla="*/ 5 h 32"/>
                <a:gd name="T22" fmla="*/ 11 w 37"/>
                <a:gd name="T23" fmla="*/ 2 h 32"/>
                <a:gd name="T24" fmla="*/ 13 w 37"/>
                <a:gd name="T25" fmla="*/ 0 h 32"/>
                <a:gd name="T26" fmla="*/ 25 w 37"/>
                <a:gd name="T27" fmla="*/ 0 h 32"/>
                <a:gd name="T28" fmla="*/ 27 w 37"/>
                <a:gd name="T29" fmla="*/ 2 h 32"/>
                <a:gd name="T30" fmla="*/ 27 w 37"/>
                <a:gd name="T31" fmla="*/ 5 h 32"/>
                <a:gd name="T32" fmla="*/ 29 w 37"/>
                <a:gd name="T33" fmla="*/ 5 h 32"/>
                <a:gd name="T34" fmla="*/ 29 w 37"/>
                <a:gd name="T35" fmla="*/ 32 h 32"/>
                <a:gd name="T36" fmla="*/ 24 w 37"/>
                <a:gd name="T37" fmla="*/ 5 h 32"/>
                <a:gd name="T38" fmla="*/ 24 w 37"/>
                <a:gd name="T39" fmla="*/ 2 h 32"/>
                <a:gd name="T40" fmla="*/ 13 w 37"/>
                <a:gd name="T41" fmla="*/ 2 h 32"/>
                <a:gd name="T42" fmla="*/ 13 w 37"/>
                <a:gd name="T43" fmla="*/ 5 h 32"/>
                <a:gd name="T44" fmla="*/ 24 w 37"/>
                <a:gd name="T45" fmla="*/ 5 h 32"/>
                <a:gd name="T46" fmla="*/ 37 w 37"/>
                <a:gd name="T47" fmla="*/ 27 h 32"/>
                <a:gd name="T48" fmla="*/ 33 w 37"/>
                <a:gd name="T49" fmla="*/ 32 h 32"/>
                <a:gd name="T50" fmla="*/ 31 w 37"/>
                <a:gd name="T51" fmla="*/ 32 h 32"/>
                <a:gd name="T52" fmla="*/ 31 w 37"/>
                <a:gd name="T53" fmla="*/ 5 h 32"/>
                <a:gd name="T54" fmla="*/ 33 w 37"/>
                <a:gd name="T55" fmla="*/ 5 h 32"/>
                <a:gd name="T56" fmla="*/ 37 w 37"/>
                <a:gd name="T57" fmla="*/ 10 h 32"/>
                <a:gd name="T58" fmla="*/ 37 w 37"/>
                <a:gd name="T59"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32">
                  <a:moveTo>
                    <a:pt x="6" y="32"/>
                  </a:moveTo>
                  <a:cubicBezTo>
                    <a:pt x="5" y="32"/>
                    <a:pt x="5" y="32"/>
                    <a:pt x="5" y="32"/>
                  </a:cubicBezTo>
                  <a:cubicBezTo>
                    <a:pt x="2" y="32"/>
                    <a:pt x="0" y="30"/>
                    <a:pt x="0" y="27"/>
                  </a:cubicBezTo>
                  <a:cubicBezTo>
                    <a:pt x="0" y="10"/>
                    <a:pt x="0" y="10"/>
                    <a:pt x="0" y="10"/>
                  </a:cubicBezTo>
                  <a:cubicBezTo>
                    <a:pt x="0" y="7"/>
                    <a:pt x="2" y="5"/>
                    <a:pt x="5" y="5"/>
                  </a:cubicBezTo>
                  <a:cubicBezTo>
                    <a:pt x="6" y="5"/>
                    <a:pt x="6" y="5"/>
                    <a:pt x="6" y="5"/>
                  </a:cubicBezTo>
                  <a:lnTo>
                    <a:pt x="6" y="32"/>
                  </a:lnTo>
                  <a:close/>
                  <a:moveTo>
                    <a:pt x="29" y="32"/>
                  </a:moveTo>
                  <a:cubicBezTo>
                    <a:pt x="8" y="32"/>
                    <a:pt x="8" y="32"/>
                    <a:pt x="8" y="32"/>
                  </a:cubicBezTo>
                  <a:cubicBezTo>
                    <a:pt x="8" y="5"/>
                    <a:pt x="8" y="5"/>
                    <a:pt x="8" y="5"/>
                  </a:cubicBezTo>
                  <a:cubicBezTo>
                    <a:pt x="11" y="5"/>
                    <a:pt x="11" y="5"/>
                    <a:pt x="11" y="5"/>
                  </a:cubicBezTo>
                  <a:cubicBezTo>
                    <a:pt x="11" y="2"/>
                    <a:pt x="11" y="2"/>
                    <a:pt x="11" y="2"/>
                  </a:cubicBezTo>
                  <a:cubicBezTo>
                    <a:pt x="11" y="0"/>
                    <a:pt x="12" y="0"/>
                    <a:pt x="13" y="0"/>
                  </a:cubicBezTo>
                  <a:cubicBezTo>
                    <a:pt x="25" y="0"/>
                    <a:pt x="25" y="0"/>
                    <a:pt x="25" y="0"/>
                  </a:cubicBezTo>
                  <a:cubicBezTo>
                    <a:pt x="26" y="0"/>
                    <a:pt x="27" y="0"/>
                    <a:pt x="27" y="2"/>
                  </a:cubicBezTo>
                  <a:cubicBezTo>
                    <a:pt x="27" y="5"/>
                    <a:pt x="27" y="5"/>
                    <a:pt x="27" y="5"/>
                  </a:cubicBezTo>
                  <a:cubicBezTo>
                    <a:pt x="29" y="5"/>
                    <a:pt x="29" y="5"/>
                    <a:pt x="29" y="5"/>
                  </a:cubicBezTo>
                  <a:lnTo>
                    <a:pt x="29" y="32"/>
                  </a:lnTo>
                  <a:close/>
                  <a:moveTo>
                    <a:pt x="24" y="5"/>
                  </a:moveTo>
                  <a:cubicBezTo>
                    <a:pt x="24" y="2"/>
                    <a:pt x="24" y="2"/>
                    <a:pt x="24" y="2"/>
                  </a:cubicBezTo>
                  <a:cubicBezTo>
                    <a:pt x="13" y="2"/>
                    <a:pt x="13" y="2"/>
                    <a:pt x="13" y="2"/>
                  </a:cubicBezTo>
                  <a:cubicBezTo>
                    <a:pt x="13" y="5"/>
                    <a:pt x="13" y="5"/>
                    <a:pt x="13" y="5"/>
                  </a:cubicBezTo>
                  <a:lnTo>
                    <a:pt x="24" y="5"/>
                  </a:lnTo>
                  <a:close/>
                  <a:moveTo>
                    <a:pt x="37" y="27"/>
                  </a:moveTo>
                  <a:cubicBezTo>
                    <a:pt x="37" y="30"/>
                    <a:pt x="35" y="32"/>
                    <a:pt x="33" y="32"/>
                  </a:cubicBezTo>
                  <a:cubicBezTo>
                    <a:pt x="31" y="32"/>
                    <a:pt x="31" y="32"/>
                    <a:pt x="31" y="32"/>
                  </a:cubicBezTo>
                  <a:cubicBezTo>
                    <a:pt x="31" y="5"/>
                    <a:pt x="31" y="5"/>
                    <a:pt x="31" y="5"/>
                  </a:cubicBezTo>
                  <a:cubicBezTo>
                    <a:pt x="33" y="5"/>
                    <a:pt x="33" y="5"/>
                    <a:pt x="33" y="5"/>
                  </a:cubicBezTo>
                  <a:cubicBezTo>
                    <a:pt x="35" y="5"/>
                    <a:pt x="37" y="7"/>
                    <a:pt x="37" y="10"/>
                  </a:cubicBezTo>
                  <a:lnTo>
                    <a:pt x="37" y="2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499" name="Freeform 149"/>
            <p:cNvSpPr>
              <a:spLocks noEditPoints="1"/>
            </p:cNvSpPr>
            <p:nvPr/>
          </p:nvSpPr>
          <p:spPr bwMode="auto">
            <a:xfrm>
              <a:off x="6656918" y="3416301"/>
              <a:ext cx="107951" cy="116417"/>
            </a:xfrm>
            <a:custGeom>
              <a:avLst/>
              <a:gdLst>
                <a:gd name="T0" fmla="*/ 43 w 43"/>
                <a:gd name="T1" fmla="*/ 11 h 47"/>
                <a:gd name="T2" fmla="*/ 42 w 43"/>
                <a:gd name="T3" fmla="*/ 12 h 47"/>
                <a:gd name="T4" fmla="*/ 39 w 43"/>
                <a:gd name="T5" fmla="*/ 12 h 47"/>
                <a:gd name="T6" fmla="*/ 39 w 43"/>
                <a:gd name="T7" fmla="*/ 41 h 47"/>
                <a:gd name="T8" fmla="*/ 34 w 43"/>
                <a:gd name="T9" fmla="*/ 47 h 47"/>
                <a:gd name="T10" fmla="*/ 9 w 43"/>
                <a:gd name="T11" fmla="*/ 47 h 47"/>
                <a:gd name="T12" fmla="*/ 4 w 43"/>
                <a:gd name="T13" fmla="*/ 41 h 47"/>
                <a:gd name="T14" fmla="*/ 4 w 43"/>
                <a:gd name="T15" fmla="*/ 12 h 47"/>
                <a:gd name="T16" fmla="*/ 1 w 43"/>
                <a:gd name="T17" fmla="*/ 12 h 47"/>
                <a:gd name="T18" fmla="*/ 0 w 43"/>
                <a:gd name="T19" fmla="*/ 11 h 47"/>
                <a:gd name="T20" fmla="*/ 0 w 43"/>
                <a:gd name="T21" fmla="*/ 9 h 47"/>
                <a:gd name="T22" fmla="*/ 1 w 43"/>
                <a:gd name="T23" fmla="*/ 8 h 47"/>
                <a:gd name="T24" fmla="*/ 10 w 43"/>
                <a:gd name="T25" fmla="*/ 8 h 47"/>
                <a:gd name="T26" fmla="*/ 13 w 43"/>
                <a:gd name="T27" fmla="*/ 3 h 47"/>
                <a:gd name="T28" fmla="*/ 17 w 43"/>
                <a:gd name="T29" fmla="*/ 0 h 47"/>
                <a:gd name="T30" fmla="*/ 27 w 43"/>
                <a:gd name="T31" fmla="*/ 0 h 47"/>
                <a:gd name="T32" fmla="*/ 31 w 43"/>
                <a:gd name="T33" fmla="*/ 3 h 47"/>
                <a:gd name="T34" fmla="*/ 33 w 43"/>
                <a:gd name="T35" fmla="*/ 8 h 47"/>
                <a:gd name="T36" fmla="*/ 42 w 43"/>
                <a:gd name="T37" fmla="*/ 8 h 47"/>
                <a:gd name="T38" fmla="*/ 43 w 43"/>
                <a:gd name="T39" fmla="*/ 9 h 47"/>
                <a:gd name="T40" fmla="*/ 43 w 43"/>
                <a:gd name="T41" fmla="*/ 11 h 47"/>
                <a:gd name="T42" fmla="*/ 35 w 43"/>
                <a:gd name="T43" fmla="*/ 12 h 47"/>
                <a:gd name="T44" fmla="*/ 8 w 43"/>
                <a:gd name="T45" fmla="*/ 12 h 47"/>
                <a:gd name="T46" fmla="*/ 8 w 43"/>
                <a:gd name="T47" fmla="*/ 41 h 47"/>
                <a:gd name="T48" fmla="*/ 9 w 43"/>
                <a:gd name="T49" fmla="*/ 43 h 47"/>
                <a:gd name="T50" fmla="*/ 34 w 43"/>
                <a:gd name="T51" fmla="*/ 43 h 47"/>
                <a:gd name="T52" fmla="*/ 35 w 43"/>
                <a:gd name="T53" fmla="*/ 41 h 47"/>
                <a:gd name="T54" fmla="*/ 35 w 43"/>
                <a:gd name="T55" fmla="*/ 12 h 47"/>
                <a:gd name="T56" fmla="*/ 16 w 43"/>
                <a:gd name="T57" fmla="*/ 36 h 47"/>
                <a:gd name="T58" fmla="*/ 15 w 43"/>
                <a:gd name="T59" fmla="*/ 37 h 47"/>
                <a:gd name="T60" fmla="*/ 13 w 43"/>
                <a:gd name="T61" fmla="*/ 37 h 47"/>
                <a:gd name="T62" fmla="*/ 12 w 43"/>
                <a:gd name="T63" fmla="*/ 36 h 47"/>
                <a:gd name="T64" fmla="*/ 12 w 43"/>
                <a:gd name="T65" fmla="*/ 19 h 47"/>
                <a:gd name="T66" fmla="*/ 13 w 43"/>
                <a:gd name="T67" fmla="*/ 18 h 47"/>
                <a:gd name="T68" fmla="*/ 15 w 43"/>
                <a:gd name="T69" fmla="*/ 18 h 47"/>
                <a:gd name="T70" fmla="*/ 16 w 43"/>
                <a:gd name="T71" fmla="*/ 19 h 47"/>
                <a:gd name="T72" fmla="*/ 16 w 43"/>
                <a:gd name="T73" fmla="*/ 36 h 47"/>
                <a:gd name="T74" fmla="*/ 29 w 43"/>
                <a:gd name="T75" fmla="*/ 8 h 47"/>
                <a:gd name="T76" fmla="*/ 27 w 43"/>
                <a:gd name="T77" fmla="*/ 4 h 47"/>
                <a:gd name="T78" fmla="*/ 27 w 43"/>
                <a:gd name="T79" fmla="*/ 4 h 47"/>
                <a:gd name="T80" fmla="*/ 17 w 43"/>
                <a:gd name="T81" fmla="*/ 4 h 47"/>
                <a:gd name="T82" fmla="*/ 16 w 43"/>
                <a:gd name="T83" fmla="*/ 4 h 47"/>
                <a:gd name="T84" fmla="*/ 15 w 43"/>
                <a:gd name="T85" fmla="*/ 8 h 47"/>
                <a:gd name="T86" fmla="*/ 29 w 43"/>
                <a:gd name="T87" fmla="*/ 8 h 47"/>
                <a:gd name="T88" fmla="*/ 24 w 43"/>
                <a:gd name="T89" fmla="*/ 36 h 47"/>
                <a:gd name="T90" fmla="*/ 23 w 43"/>
                <a:gd name="T91" fmla="*/ 37 h 47"/>
                <a:gd name="T92" fmla="*/ 21 w 43"/>
                <a:gd name="T93" fmla="*/ 37 h 47"/>
                <a:gd name="T94" fmla="*/ 20 w 43"/>
                <a:gd name="T95" fmla="*/ 36 h 47"/>
                <a:gd name="T96" fmla="*/ 20 w 43"/>
                <a:gd name="T97" fmla="*/ 19 h 47"/>
                <a:gd name="T98" fmla="*/ 21 w 43"/>
                <a:gd name="T99" fmla="*/ 18 h 47"/>
                <a:gd name="T100" fmla="*/ 23 w 43"/>
                <a:gd name="T101" fmla="*/ 18 h 47"/>
                <a:gd name="T102" fmla="*/ 24 w 43"/>
                <a:gd name="T103" fmla="*/ 19 h 47"/>
                <a:gd name="T104" fmla="*/ 24 w 43"/>
                <a:gd name="T105" fmla="*/ 36 h 47"/>
                <a:gd name="T106" fmla="*/ 32 w 43"/>
                <a:gd name="T107" fmla="*/ 36 h 47"/>
                <a:gd name="T108" fmla="*/ 31 w 43"/>
                <a:gd name="T109" fmla="*/ 37 h 47"/>
                <a:gd name="T110" fmla="*/ 29 w 43"/>
                <a:gd name="T111" fmla="*/ 37 h 47"/>
                <a:gd name="T112" fmla="*/ 28 w 43"/>
                <a:gd name="T113" fmla="*/ 36 h 47"/>
                <a:gd name="T114" fmla="*/ 28 w 43"/>
                <a:gd name="T115" fmla="*/ 19 h 47"/>
                <a:gd name="T116" fmla="*/ 29 w 43"/>
                <a:gd name="T117" fmla="*/ 18 h 47"/>
                <a:gd name="T118" fmla="*/ 31 w 43"/>
                <a:gd name="T119" fmla="*/ 18 h 47"/>
                <a:gd name="T120" fmla="*/ 32 w 43"/>
                <a:gd name="T121" fmla="*/ 19 h 47"/>
                <a:gd name="T122" fmla="*/ 32 w 43"/>
                <a:gd name="T123"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47">
                  <a:moveTo>
                    <a:pt x="43" y="11"/>
                  </a:moveTo>
                  <a:cubicBezTo>
                    <a:pt x="43" y="11"/>
                    <a:pt x="43" y="12"/>
                    <a:pt x="42" y="12"/>
                  </a:cubicBezTo>
                  <a:cubicBezTo>
                    <a:pt x="39" y="12"/>
                    <a:pt x="39" y="12"/>
                    <a:pt x="39" y="12"/>
                  </a:cubicBezTo>
                  <a:cubicBezTo>
                    <a:pt x="39" y="41"/>
                    <a:pt x="39" y="41"/>
                    <a:pt x="39" y="41"/>
                  </a:cubicBezTo>
                  <a:cubicBezTo>
                    <a:pt x="39" y="44"/>
                    <a:pt x="37" y="47"/>
                    <a:pt x="34" y="47"/>
                  </a:cubicBezTo>
                  <a:cubicBezTo>
                    <a:pt x="9" y="47"/>
                    <a:pt x="9" y="47"/>
                    <a:pt x="9" y="47"/>
                  </a:cubicBezTo>
                  <a:cubicBezTo>
                    <a:pt x="6" y="47"/>
                    <a:pt x="4" y="45"/>
                    <a:pt x="4" y="41"/>
                  </a:cubicBezTo>
                  <a:cubicBezTo>
                    <a:pt x="4" y="12"/>
                    <a:pt x="4" y="12"/>
                    <a:pt x="4" y="12"/>
                  </a:cubicBezTo>
                  <a:cubicBezTo>
                    <a:pt x="1" y="12"/>
                    <a:pt x="1" y="12"/>
                    <a:pt x="1" y="12"/>
                  </a:cubicBezTo>
                  <a:cubicBezTo>
                    <a:pt x="0" y="12"/>
                    <a:pt x="0" y="11"/>
                    <a:pt x="0" y="11"/>
                  </a:cubicBezTo>
                  <a:cubicBezTo>
                    <a:pt x="0" y="9"/>
                    <a:pt x="0" y="9"/>
                    <a:pt x="0" y="9"/>
                  </a:cubicBezTo>
                  <a:cubicBezTo>
                    <a:pt x="0" y="8"/>
                    <a:pt x="0" y="8"/>
                    <a:pt x="1" y="8"/>
                  </a:cubicBezTo>
                  <a:cubicBezTo>
                    <a:pt x="10" y="8"/>
                    <a:pt x="10" y="8"/>
                    <a:pt x="10" y="8"/>
                  </a:cubicBezTo>
                  <a:cubicBezTo>
                    <a:pt x="13" y="3"/>
                    <a:pt x="13" y="3"/>
                    <a:pt x="13" y="3"/>
                  </a:cubicBezTo>
                  <a:cubicBezTo>
                    <a:pt x="13" y="1"/>
                    <a:pt x="15" y="0"/>
                    <a:pt x="17" y="0"/>
                  </a:cubicBezTo>
                  <a:cubicBezTo>
                    <a:pt x="27" y="0"/>
                    <a:pt x="27" y="0"/>
                    <a:pt x="27" y="0"/>
                  </a:cubicBezTo>
                  <a:cubicBezTo>
                    <a:pt x="28" y="0"/>
                    <a:pt x="30" y="1"/>
                    <a:pt x="31" y="3"/>
                  </a:cubicBezTo>
                  <a:cubicBezTo>
                    <a:pt x="33" y="8"/>
                    <a:pt x="33" y="8"/>
                    <a:pt x="33" y="8"/>
                  </a:cubicBezTo>
                  <a:cubicBezTo>
                    <a:pt x="42" y="8"/>
                    <a:pt x="42" y="8"/>
                    <a:pt x="42" y="8"/>
                  </a:cubicBezTo>
                  <a:cubicBezTo>
                    <a:pt x="43" y="8"/>
                    <a:pt x="43" y="8"/>
                    <a:pt x="43" y="9"/>
                  </a:cubicBezTo>
                  <a:lnTo>
                    <a:pt x="43" y="11"/>
                  </a:lnTo>
                  <a:close/>
                  <a:moveTo>
                    <a:pt x="35" y="12"/>
                  </a:moveTo>
                  <a:cubicBezTo>
                    <a:pt x="8" y="12"/>
                    <a:pt x="8" y="12"/>
                    <a:pt x="8" y="12"/>
                  </a:cubicBezTo>
                  <a:cubicBezTo>
                    <a:pt x="8" y="41"/>
                    <a:pt x="8" y="41"/>
                    <a:pt x="8" y="41"/>
                  </a:cubicBezTo>
                  <a:cubicBezTo>
                    <a:pt x="8" y="42"/>
                    <a:pt x="9" y="43"/>
                    <a:pt x="9" y="43"/>
                  </a:cubicBezTo>
                  <a:cubicBezTo>
                    <a:pt x="34" y="43"/>
                    <a:pt x="34" y="43"/>
                    <a:pt x="34" y="43"/>
                  </a:cubicBezTo>
                  <a:cubicBezTo>
                    <a:pt x="35" y="43"/>
                    <a:pt x="35" y="42"/>
                    <a:pt x="35" y="41"/>
                  </a:cubicBezTo>
                  <a:lnTo>
                    <a:pt x="35" y="12"/>
                  </a:lnTo>
                  <a:close/>
                  <a:moveTo>
                    <a:pt x="16" y="36"/>
                  </a:moveTo>
                  <a:cubicBezTo>
                    <a:pt x="16" y="37"/>
                    <a:pt x="15" y="37"/>
                    <a:pt x="15" y="37"/>
                  </a:cubicBezTo>
                  <a:cubicBezTo>
                    <a:pt x="13" y="37"/>
                    <a:pt x="13" y="37"/>
                    <a:pt x="13" y="37"/>
                  </a:cubicBezTo>
                  <a:cubicBezTo>
                    <a:pt x="12" y="37"/>
                    <a:pt x="12" y="37"/>
                    <a:pt x="12" y="36"/>
                  </a:cubicBezTo>
                  <a:cubicBezTo>
                    <a:pt x="12" y="19"/>
                    <a:pt x="12" y="19"/>
                    <a:pt x="12" y="19"/>
                  </a:cubicBezTo>
                  <a:cubicBezTo>
                    <a:pt x="12" y="18"/>
                    <a:pt x="12" y="18"/>
                    <a:pt x="13" y="18"/>
                  </a:cubicBezTo>
                  <a:cubicBezTo>
                    <a:pt x="15" y="18"/>
                    <a:pt x="15" y="18"/>
                    <a:pt x="15" y="18"/>
                  </a:cubicBezTo>
                  <a:cubicBezTo>
                    <a:pt x="15" y="18"/>
                    <a:pt x="16" y="18"/>
                    <a:pt x="16" y="19"/>
                  </a:cubicBezTo>
                  <a:lnTo>
                    <a:pt x="16" y="36"/>
                  </a:lnTo>
                  <a:close/>
                  <a:moveTo>
                    <a:pt x="29" y="8"/>
                  </a:moveTo>
                  <a:cubicBezTo>
                    <a:pt x="27" y="4"/>
                    <a:pt x="27" y="4"/>
                    <a:pt x="27" y="4"/>
                  </a:cubicBezTo>
                  <a:cubicBezTo>
                    <a:pt x="27" y="4"/>
                    <a:pt x="27" y="4"/>
                    <a:pt x="27" y="4"/>
                  </a:cubicBezTo>
                  <a:cubicBezTo>
                    <a:pt x="17" y="4"/>
                    <a:pt x="17" y="4"/>
                    <a:pt x="17" y="4"/>
                  </a:cubicBezTo>
                  <a:cubicBezTo>
                    <a:pt x="16" y="4"/>
                    <a:pt x="16" y="4"/>
                    <a:pt x="16" y="4"/>
                  </a:cubicBezTo>
                  <a:cubicBezTo>
                    <a:pt x="15" y="8"/>
                    <a:pt x="15" y="8"/>
                    <a:pt x="15" y="8"/>
                  </a:cubicBezTo>
                  <a:lnTo>
                    <a:pt x="29" y="8"/>
                  </a:lnTo>
                  <a:close/>
                  <a:moveTo>
                    <a:pt x="24" y="36"/>
                  </a:moveTo>
                  <a:cubicBezTo>
                    <a:pt x="24" y="37"/>
                    <a:pt x="23" y="37"/>
                    <a:pt x="23" y="37"/>
                  </a:cubicBezTo>
                  <a:cubicBezTo>
                    <a:pt x="21" y="37"/>
                    <a:pt x="21" y="37"/>
                    <a:pt x="21" y="37"/>
                  </a:cubicBezTo>
                  <a:cubicBezTo>
                    <a:pt x="20" y="37"/>
                    <a:pt x="20" y="37"/>
                    <a:pt x="20" y="36"/>
                  </a:cubicBezTo>
                  <a:cubicBezTo>
                    <a:pt x="20" y="19"/>
                    <a:pt x="20" y="19"/>
                    <a:pt x="20" y="19"/>
                  </a:cubicBezTo>
                  <a:cubicBezTo>
                    <a:pt x="20" y="18"/>
                    <a:pt x="20" y="18"/>
                    <a:pt x="21" y="18"/>
                  </a:cubicBezTo>
                  <a:cubicBezTo>
                    <a:pt x="23" y="18"/>
                    <a:pt x="23" y="18"/>
                    <a:pt x="23" y="18"/>
                  </a:cubicBezTo>
                  <a:cubicBezTo>
                    <a:pt x="23" y="18"/>
                    <a:pt x="24" y="18"/>
                    <a:pt x="24" y="19"/>
                  </a:cubicBezTo>
                  <a:lnTo>
                    <a:pt x="24" y="36"/>
                  </a:lnTo>
                  <a:close/>
                  <a:moveTo>
                    <a:pt x="32" y="36"/>
                  </a:moveTo>
                  <a:cubicBezTo>
                    <a:pt x="32" y="37"/>
                    <a:pt x="31" y="37"/>
                    <a:pt x="31" y="37"/>
                  </a:cubicBezTo>
                  <a:cubicBezTo>
                    <a:pt x="29" y="37"/>
                    <a:pt x="29" y="37"/>
                    <a:pt x="29" y="37"/>
                  </a:cubicBezTo>
                  <a:cubicBezTo>
                    <a:pt x="28" y="37"/>
                    <a:pt x="28" y="37"/>
                    <a:pt x="28" y="36"/>
                  </a:cubicBezTo>
                  <a:cubicBezTo>
                    <a:pt x="28" y="19"/>
                    <a:pt x="28" y="19"/>
                    <a:pt x="28" y="19"/>
                  </a:cubicBezTo>
                  <a:cubicBezTo>
                    <a:pt x="28" y="18"/>
                    <a:pt x="28" y="18"/>
                    <a:pt x="29" y="18"/>
                  </a:cubicBezTo>
                  <a:cubicBezTo>
                    <a:pt x="31" y="18"/>
                    <a:pt x="31" y="18"/>
                    <a:pt x="31" y="18"/>
                  </a:cubicBezTo>
                  <a:cubicBezTo>
                    <a:pt x="31" y="18"/>
                    <a:pt x="32" y="18"/>
                    <a:pt x="32" y="19"/>
                  </a:cubicBezTo>
                  <a:lnTo>
                    <a:pt x="32" y="3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0" name="Freeform 174"/>
            <p:cNvSpPr>
              <a:spLocks noEditPoints="1"/>
            </p:cNvSpPr>
            <p:nvPr/>
          </p:nvSpPr>
          <p:spPr bwMode="auto">
            <a:xfrm>
              <a:off x="5666318" y="3069167"/>
              <a:ext cx="103717" cy="150284"/>
            </a:xfrm>
            <a:custGeom>
              <a:avLst/>
              <a:gdLst>
                <a:gd name="T0" fmla="*/ 41 w 41"/>
                <a:gd name="T1" fmla="*/ 30 h 60"/>
                <a:gd name="T2" fmla="*/ 23 w 41"/>
                <a:gd name="T3" fmla="*/ 50 h 60"/>
                <a:gd name="T4" fmla="*/ 23 w 41"/>
                <a:gd name="T5" fmla="*/ 55 h 60"/>
                <a:gd name="T6" fmla="*/ 32 w 41"/>
                <a:gd name="T7" fmla="*/ 55 h 60"/>
                <a:gd name="T8" fmla="*/ 34 w 41"/>
                <a:gd name="T9" fmla="*/ 57 h 60"/>
                <a:gd name="T10" fmla="*/ 32 w 41"/>
                <a:gd name="T11" fmla="*/ 60 h 60"/>
                <a:gd name="T12" fmla="*/ 9 w 41"/>
                <a:gd name="T13" fmla="*/ 60 h 60"/>
                <a:gd name="T14" fmla="*/ 7 w 41"/>
                <a:gd name="T15" fmla="*/ 57 h 60"/>
                <a:gd name="T16" fmla="*/ 9 w 41"/>
                <a:gd name="T17" fmla="*/ 55 h 60"/>
                <a:gd name="T18" fmla="*/ 18 w 41"/>
                <a:gd name="T19" fmla="*/ 55 h 60"/>
                <a:gd name="T20" fmla="*/ 18 w 41"/>
                <a:gd name="T21" fmla="*/ 50 h 60"/>
                <a:gd name="T22" fmla="*/ 0 w 41"/>
                <a:gd name="T23" fmla="*/ 30 h 60"/>
                <a:gd name="T24" fmla="*/ 0 w 41"/>
                <a:gd name="T25" fmla="*/ 25 h 60"/>
                <a:gd name="T26" fmla="*/ 2 w 41"/>
                <a:gd name="T27" fmla="*/ 23 h 60"/>
                <a:gd name="T28" fmla="*/ 5 w 41"/>
                <a:gd name="T29" fmla="*/ 25 h 60"/>
                <a:gd name="T30" fmla="*/ 5 w 41"/>
                <a:gd name="T31" fmla="*/ 30 h 60"/>
                <a:gd name="T32" fmla="*/ 21 w 41"/>
                <a:gd name="T33" fmla="*/ 46 h 60"/>
                <a:gd name="T34" fmla="*/ 37 w 41"/>
                <a:gd name="T35" fmla="*/ 30 h 60"/>
                <a:gd name="T36" fmla="*/ 37 w 41"/>
                <a:gd name="T37" fmla="*/ 25 h 60"/>
                <a:gd name="T38" fmla="*/ 39 w 41"/>
                <a:gd name="T39" fmla="*/ 23 h 60"/>
                <a:gd name="T40" fmla="*/ 41 w 41"/>
                <a:gd name="T41" fmla="*/ 25 h 60"/>
                <a:gd name="T42" fmla="*/ 41 w 41"/>
                <a:gd name="T43" fmla="*/ 30 h 60"/>
                <a:gd name="T44" fmla="*/ 32 w 41"/>
                <a:gd name="T45" fmla="*/ 30 h 60"/>
                <a:gd name="T46" fmla="*/ 21 w 41"/>
                <a:gd name="T47" fmla="*/ 41 h 60"/>
                <a:gd name="T48" fmla="*/ 9 w 41"/>
                <a:gd name="T49" fmla="*/ 30 h 60"/>
                <a:gd name="T50" fmla="*/ 9 w 41"/>
                <a:gd name="T51" fmla="*/ 12 h 60"/>
                <a:gd name="T52" fmla="*/ 21 w 41"/>
                <a:gd name="T53" fmla="*/ 0 h 60"/>
                <a:gd name="T54" fmla="*/ 32 w 41"/>
                <a:gd name="T55" fmla="*/ 12 h 60"/>
                <a:gd name="T56" fmla="*/ 32 w 41"/>
                <a:gd name="T5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60">
                  <a:moveTo>
                    <a:pt x="41" y="30"/>
                  </a:moveTo>
                  <a:cubicBezTo>
                    <a:pt x="41" y="41"/>
                    <a:pt x="33" y="49"/>
                    <a:pt x="23" y="50"/>
                  </a:cubicBezTo>
                  <a:cubicBezTo>
                    <a:pt x="23" y="55"/>
                    <a:pt x="23" y="55"/>
                    <a:pt x="23" y="55"/>
                  </a:cubicBezTo>
                  <a:cubicBezTo>
                    <a:pt x="32" y="55"/>
                    <a:pt x="32" y="55"/>
                    <a:pt x="32" y="55"/>
                  </a:cubicBezTo>
                  <a:cubicBezTo>
                    <a:pt x="33" y="55"/>
                    <a:pt x="34" y="56"/>
                    <a:pt x="34" y="57"/>
                  </a:cubicBezTo>
                  <a:cubicBezTo>
                    <a:pt x="34" y="59"/>
                    <a:pt x="33" y="60"/>
                    <a:pt x="32" y="60"/>
                  </a:cubicBezTo>
                  <a:cubicBezTo>
                    <a:pt x="9" y="60"/>
                    <a:pt x="9" y="60"/>
                    <a:pt x="9" y="60"/>
                  </a:cubicBezTo>
                  <a:cubicBezTo>
                    <a:pt x="8" y="60"/>
                    <a:pt x="7" y="59"/>
                    <a:pt x="7" y="57"/>
                  </a:cubicBezTo>
                  <a:cubicBezTo>
                    <a:pt x="7" y="56"/>
                    <a:pt x="8" y="55"/>
                    <a:pt x="9" y="55"/>
                  </a:cubicBezTo>
                  <a:cubicBezTo>
                    <a:pt x="18" y="55"/>
                    <a:pt x="18" y="55"/>
                    <a:pt x="18" y="55"/>
                  </a:cubicBezTo>
                  <a:cubicBezTo>
                    <a:pt x="18" y="50"/>
                    <a:pt x="18" y="50"/>
                    <a:pt x="18" y="50"/>
                  </a:cubicBezTo>
                  <a:cubicBezTo>
                    <a:pt x="8" y="49"/>
                    <a:pt x="0" y="41"/>
                    <a:pt x="0" y="30"/>
                  </a:cubicBezTo>
                  <a:cubicBezTo>
                    <a:pt x="0" y="25"/>
                    <a:pt x="0" y="25"/>
                    <a:pt x="0" y="25"/>
                  </a:cubicBezTo>
                  <a:cubicBezTo>
                    <a:pt x="0" y="24"/>
                    <a:pt x="1" y="23"/>
                    <a:pt x="2" y="23"/>
                  </a:cubicBezTo>
                  <a:cubicBezTo>
                    <a:pt x="4" y="23"/>
                    <a:pt x="5" y="24"/>
                    <a:pt x="5" y="25"/>
                  </a:cubicBezTo>
                  <a:cubicBezTo>
                    <a:pt x="5" y="30"/>
                    <a:pt x="5" y="30"/>
                    <a:pt x="5" y="30"/>
                  </a:cubicBezTo>
                  <a:cubicBezTo>
                    <a:pt x="5" y="39"/>
                    <a:pt x="12" y="46"/>
                    <a:pt x="21" y="46"/>
                  </a:cubicBezTo>
                  <a:cubicBezTo>
                    <a:pt x="29" y="46"/>
                    <a:pt x="37" y="39"/>
                    <a:pt x="37" y="30"/>
                  </a:cubicBezTo>
                  <a:cubicBezTo>
                    <a:pt x="37" y="25"/>
                    <a:pt x="37" y="25"/>
                    <a:pt x="37" y="25"/>
                  </a:cubicBezTo>
                  <a:cubicBezTo>
                    <a:pt x="37" y="24"/>
                    <a:pt x="38" y="23"/>
                    <a:pt x="39" y="23"/>
                  </a:cubicBezTo>
                  <a:cubicBezTo>
                    <a:pt x="40" y="23"/>
                    <a:pt x="41" y="24"/>
                    <a:pt x="41" y="25"/>
                  </a:cubicBezTo>
                  <a:lnTo>
                    <a:pt x="41" y="30"/>
                  </a:lnTo>
                  <a:close/>
                  <a:moveTo>
                    <a:pt x="32" y="30"/>
                  </a:moveTo>
                  <a:cubicBezTo>
                    <a:pt x="32" y="36"/>
                    <a:pt x="27" y="41"/>
                    <a:pt x="21" y="41"/>
                  </a:cubicBezTo>
                  <a:cubicBezTo>
                    <a:pt x="14" y="41"/>
                    <a:pt x="9" y="36"/>
                    <a:pt x="9" y="30"/>
                  </a:cubicBezTo>
                  <a:cubicBezTo>
                    <a:pt x="9" y="12"/>
                    <a:pt x="9" y="12"/>
                    <a:pt x="9" y="12"/>
                  </a:cubicBezTo>
                  <a:cubicBezTo>
                    <a:pt x="9" y="6"/>
                    <a:pt x="14" y="0"/>
                    <a:pt x="21" y="0"/>
                  </a:cubicBezTo>
                  <a:cubicBezTo>
                    <a:pt x="27" y="0"/>
                    <a:pt x="32" y="6"/>
                    <a:pt x="32" y="12"/>
                  </a:cubicBezTo>
                  <a:lnTo>
                    <a:pt x="32"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1" name="Freeform 182"/>
            <p:cNvSpPr>
              <a:spLocks noEditPoints="1"/>
            </p:cNvSpPr>
            <p:nvPr/>
          </p:nvSpPr>
          <p:spPr bwMode="auto">
            <a:xfrm>
              <a:off x="2563284" y="-6349"/>
              <a:ext cx="304800" cy="205317"/>
            </a:xfrm>
            <a:custGeom>
              <a:avLst/>
              <a:gdLst>
                <a:gd name="T0" fmla="*/ 104 w 121"/>
                <a:gd name="T1" fmla="*/ 24 h 82"/>
                <a:gd name="T2" fmla="*/ 99 w 121"/>
                <a:gd name="T3" fmla="*/ 37 h 82"/>
                <a:gd name="T4" fmla="*/ 109 w 121"/>
                <a:gd name="T5" fmla="*/ 69 h 82"/>
                <a:gd name="T6" fmla="*/ 109 w 121"/>
                <a:gd name="T7" fmla="*/ 75 h 82"/>
                <a:gd name="T8" fmla="*/ 114 w 121"/>
                <a:gd name="T9" fmla="*/ 81 h 82"/>
                <a:gd name="T10" fmla="*/ 115 w 121"/>
                <a:gd name="T11" fmla="*/ 81 h 82"/>
                <a:gd name="T12" fmla="*/ 121 w 121"/>
                <a:gd name="T13" fmla="*/ 76 h 82"/>
                <a:gd name="T14" fmla="*/ 121 w 121"/>
                <a:gd name="T15" fmla="*/ 69 h 82"/>
                <a:gd name="T16" fmla="*/ 104 w 121"/>
                <a:gd name="T17" fmla="*/ 24 h 82"/>
                <a:gd name="T18" fmla="*/ 61 w 121"/>
                <a:gd name="T19" fmla="*/ 16 h 82"/>
                <a:gd name="T20" fmla="*/ 68 w 121"/>
                <a:gd name="T21" fmla="*/ 17 h 82"/>
                <a:gd name="T22" fmla="*/ 77 w 121"/>
                <a:gd name="T23" fmla="*/ 7 h 82"/>
                <a:gd name="T24" fmla="*/ 61 w 121"/>
                <a:gd name="T25" fmla="*/ 4 h 82"/>
                <a:gd name="T26" fmla="*/ 0 w 121"/>
                <a:gd name="T27" fmla="*/ 69 h 82"/>
                <a:gd name="T28" fmla="*/ 1 w 121"/>
                <a:gd name="T29" fmla="*/ 76 h 82"/>
                <a:gd name="T30" fmla="*/ 7 w 121"/>
                <a:gd name="T31" fmla="*/ 81 h 82"/>
                <a:gd name="T32" fmla="*/ 13 w 121"/>
                <a:gd name="T33" fmla="*/ 75 h 82"/>
                <a:gd name="T34" fmla="*/ 12 w 121"/>
                <a:gd name="T35" fmla="*/ 69 h 82"/>
                <a:gd name="T36" fmla="*/ 61 w 121"/>
                <a:gd name="T37" fmla="*/ 16 h 82"/>
                <a:gd name="T38" fmla="*/ 49 w 121"/>
                <a:gd name="T39" fmla="*/ 62 h 82"/>
                <a:gd name="T40" fmla="*/ 54 w 121"/>
                <a:gd name="T41" fmla="*/ 79 h 82"/>
                <a:gd name="T42" fmla="*/ 70 w 121"/>
                <a:gd name="T43" fmla="*/ 74 h 82"/>
                <a:gd name="T44" fmla="*/ 98 w 121"/>
                <a:gd name="T45" fmla="*/ 1 h 82"/>
                <a:gd name="T46" fmla="*/ 49 w 121"/>
                <a:gd name="T47" fmla="*/ 6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 h="82">
                  <a:moveTo>
                    <a:pt x="104" y="24"/>
                  </a:moveTo>
                  <a:cubicBezTo>
                    <a:pt x="102" y="28"/>
                    <a:pt x="101" y="33"/>
                    <a:pt x="99" y="37"/>
                  </a:cubicBezTo>
                  <a:cubicBezTo>
                    <a:pt x="105" y="46"/>
                    <a:pt x="109" y="57"/>
                    <a:pt x="109" y="69"/>
                  </a:cubicBezTo>
                  <a:cubicBezTo>
                    <a:pt x="109" y="71"/>
                    <a:pt x="109" y="73"/>
                    <a:pt x="109" y="75"/>
                  </a:cubicBezTo>
                  <a:cubicBezTo>
                    <a:pt x="108" y="78"/>
                    <a:pt x="111" y="81"/>
                    <a:pt x="114" y="81"/>
                  </a:cubicBezTo>
                  <a:cubicBezTo>
                    <a:pt x="115" y="81"/>
                    <a:pt x="115" y="81"/>
                    <a:pt x="115" y="81"/>
                  </a:cubicBezTo>
                  <a:cubicBezTo>
                    <a:pt x="118" y="81"/>
                    <a:pt x="120" y="79"/>
                    <a:pt x="121" y="76"/>
                  </a:cubicBezTo>
                  <a:cubicBezTo>
                    <a:pt x="121" y="74"/>
                    <a:pt x="121" y="71"/>
                    <a:pt x="121" y="69"/>
                  </a:cubicBezTo>
                  <a:cubicBezTo>
                    <a:pt x="121" y="51"/>
                    <a:pt x="115" y="36"/>
                    <a:pt x="104" y="24"/>
                  </a:cubicBezTo>
                  <a:close/>
                  <a:moveTo>
                    <a:pt x="61" y="16"/>
                  </a:moveTo>
                  <a:cubicBezTo>
                    <a:pt x="63" y="16"/>
                    <a:pt x="66" y="17"/>
                    <a:pt x="68" y="17"/>
                  </a:cubicBezTo>
                  <a:cubicBezTo>
                    <a:pt x="71" y="14"/>
                    <a:pt x="74" y="10"/>
                    <a:pt x="77" y="7"/>
                  </a:cubicBezTo>
                  <a:cubicBezTo>
                    <a:pt x="72" y="5"/>
                    <a:pt x="66" y="4"/>
                    <a:pt x="61" y="4"/>
                  </a:cubicBezTo>
                  <a:cubicBezTo>
                    <a:pt x="27" y="4"/>
                    <a:pt x="0" y="33"/>
                    <a:pt x="0" y="69"/>
                  </a:cubicBezTo>
                  <a:cubicBezTo>
                    <a:pt x="0" y="71"/>
                    <a:pt x="1" y="74"/>
                    <a:pt x="1" y="76"/>
                  </a:cubicBezTo>
                  <a:cubicBezTo>
                    <a:pt x="1" y="79"/>
                    <a:pt x="4" y="82"/>
                    <a:pt x="7" y="81"/>
                  </a:cubicBezTo>
                  <a:cubicBezTo>
                    <a:pt x="11" y="81"/>
                    <a:pt x="13" y="78"/>
                    <a:pt x="13" y="75"/>
                  </a:cubicBezTo>
                  <a:cubicBezTo>
                    <a:pt x="13" y="73"/>
                    <a:pt x="12" y="71"/>
                    <a:pt x="12" y="69"/>
                  </a:cubicBezTo>
                  <a:cubicBezTo>
                    <a:pt x="12" y="40"/>
                    <a:pt x="34" y="16"/>
                    <a:pt x="61" y="16"/>
                  </a:cubicBezTo>
                  <a:close/>
                  <a:moveTo>
                    <a:pt x="49" y="62"/>
                  </a:moveTo>
                  <a:cubicBezTo>
                    <a:pt x="45" y="69"/>
                    <a:pt x="48" y="75"/>
                    <a:pt x="54" y="79"/>
                  </a:cubicBezTo>
                  <a:cubicBezTo>
                    <a:pt x="60" y="82"/>
                    <a:pt x="66" y="81"/>
                    <a:pt x="70" y="74"/>
                  </a:cubicBezTo>
                  <a:cubicBezTo>
                    <a:pt x="74" y="67"/>
                    <a:pt x="101" y="3"/>
                    <a:pt x="98" y="1"/>
                  </a:cubicBezTo>
                  <a:cubicBezTo>
                    <a:pt x="96" y="0"/>
                    <a:pt x="54" y="55"/>
                    <a:pt x="49" y="6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2" name="Freeform 216"/>
            <p:cNvSpPr>
              <a:spLocks noEditPoints="1"/>
            </p:cNvSpPr>
            <p:nvPr/>
          </p:nvSpPr>
          <p:spPr bwMode="auto">
            <a:xfrm>
              <a:off x="6468534" y="2029883"/>
              <a:ext cx="139700" cy="135467"/>
            </a:xfrm>
            <a:custGeom>
              <a:avLst/>
              <a:gdLst>
                <a:gd name="T0" fmla="*/ 6 w 56"/>
                <a:gd name="T1" fmla="*/ 11 h 54"/>
                <a:gd name="T2" fmla="*/ 13 w 56"/>
                <a:gd name="T3" fmla="*/ 4 h 54"/>
                <a:gd name="T4" fmla="*/ 43 w 56"/>
                <a:gd name="T5" fmla="*/ 4 h 54"/>
                <a:gd name="T6" fmla="*/ 50 w 56"/>
                <a:gd name="T7" fmla="*/ 11 h 54"/>
                <a:gd name="T8" fmla="*/ 6 w 56"/>
                <a:gd name="T9" fmla="*/ 11 h 54"/>
                <a:gd name="T10" fmla="*/ 28 w 56"/>
                <a:gd name="T11" fmla="*/ 35 h 54"/>
                <a:gd name="T12" fmla="*/ 15 w 56"/>
                <a:gd name="T13" fmla="*/ 17 h 54"/>
                <a:gd name="T14" fmla="*/ 21 w 56"/>
                <a:gd name="T15" fmla="*/ 17 h 54"/>
                <a:gd name="T16" fmla="*/ 28 w 56"/>
                <a:gd name="T17" fmla="*/ 29 h 54"/>
                <a:gd name="T18" fmla="*/ 35 w 56"/>
                <a:gd name="T19" fmla="*/ 17 h 54"/>
                <a:gd name="T20" fmla="*/ 41 w 56"/>
                <a:gd name="T21" fmla="*/ 17 h 54"/>
                <a:gd name="T22" fmla="*/ 28 w 56"/>
                <a:gd name="T23" fmla="*/ 35 h 54"/>
                <a:gd name="T24" fmla="*/ 54 w 56"/>
                <a:gd name="T25" fmla="*/ 7 h 54"/>
                <a:gd name="T26" fmla="*/ 47 w 56"/>
                <a:gd name="T27" fmla="*/ 1 h 54"/>
                <a:gd name="T28" fmla="*/ 43 w 56"/>
                <a:gd name="T29" fmla="*/ 0 h 54"/>
                <a:gd name="T30" fmla="*/ 13 w 56"/>
                <a:gd name="T31" fmla="*/ 0 h 54"/>
                <a:gd name="T32" fmla="*/ 9 w 56"/>
                <a:gd name="T33" fmla="*/ 1 h 54"/>
                <a:gd name="T34" fmla="*/ 2 w 56"/>
                <a:gd name="T35" fmla="*/ 7 h 54"/>
                <a:gd name="T36" fmla="*/ 1 w 56"/>
                <a:gd name="T37" fmla="*/ 11 h 54"/>
                <a:gd name="T38" fmla="*/ 7 w 56"/>
                <a:gd name="T39" fmla="*/ 52 h 54"/>
                <a:gd name="T40" fmla="*/ 9 w 56"/>
                <a:gd name="T41" fmla="*/ 54 h 54"/>
                <a:gd name="T42" fmla="*/ 47 w 56"/>
                <a:gd name="T43" fmla="*/ 54 h 54"/>
                <a:gd name="T44" fmla="*/ 49 w 56"/>
                <a:gd name="T45" fmla="*/ 52 h 54"/>
                <a:gd name="T46" fmla="*/ 55 w 56"/>
                <a:gd name="T47" fmla="*/ 11 h 54"/>
                <a:gd name="T48" fmla="*/ 54 w 56"/>
                <a:gd name="T49" fmla="*/ 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4">
                  <a:moveTo>
                    <a:pt x="6" y="11"/>
                  </a:moveTo>
                  <a:cubicBezTo>
                    <a:pt x="13" y="4"/>
                    <a:pt x="13" y="4"/>
                    <a:pt x="13" y="4"/>
                  </a:cubicBezTo>
                  <a:cubicBezTo>
                    <a:pt x="43" y="4"/>
                    <a:pt x="43" y="4"/>
                    <a:pt x="43" y="4"/>
                  </a:cubicBezTo>
                  <a:cubicBezTo>
                    <a:pt x="50" y="11"/>
                    <a:pt x="50" y="11"/>
                    <a:pt x="50" y="11"/>
                  </a:cubicBezTo>
                  <a:lnTo>
                    <a:pt x="6" y="11"/>
                  </a:lnTo>
                  <a:close/>
                  <a:moveTo>
                    <a:pt x="28" y="35"/>
                  </a:moveTo>
                  <a:cubicBezTo>
                    <a:pt x="18" y="35"/>
                    <a:pt x="15" y="20"/>
                    <a:pt x="15" y="17"/>
                  </a:cubicBezTo>
                  <a:cubicBezTo>
                    <a:pt x="21" y="17"/>
                    <a:pt x="21" y="17"/>
                    <a:pt x="21" y="17"/>
                  </a:cubicBezTo>
                  <a:cubicBezTo>
                    <a:pt x="22" y="21"/>
                    <a:pt x="24" y="29"/>
                    <a:pt x="28" y="29"/>
                  </a:cubicBezTo>
                  <a:cubicBezTo>
                    <a:pt x="32" y="29"/>
                    <a:pt x="34" y="21"/>
                    <a:pt x="35" y="17"/>
                  </a:cubicBezTo>
                  <a:cubicBezTo>
                    <a:pt x="41" y="17"/>
                    <a:pt x="41" y="17"/>
                    <a:pt x="41" y="17"/>
                  </a:cubicBezTo>
                  <a:cubicBezTo>
                    <a:pt x="41" y="20"/>
                    <a:pt x="38" y="35"/>
                    <a:pt x="28" y="35"/>
                  </a:cubicBezTo>
                  <a:close/>
                  <a:moveTo>
                    <a:pt x="54" y="7"/>
                  </a:moveTo>
                  <a:cubicBezTo>
                    <a:pt x="53" y="6"/>
                    <a:pt x="48" y="2"/>
                    <a:pt x="47" y="1"/>
                  </a:cubicBezTo>
                  <a:cubicBezTo>
                    <a:pt x="46" y="0"/>
                    <a:pt x="44" y="0"/>
                    <a:pt x="43" y="0"/>
                  </a:cubicBezTo>
                  <a:cubicBezTo>
                    <a:pt x="13" y="0"/>
                    <a:pt x="13" y="0"/>
                    <a:pt x="13" y="0"/>
                  </a:cubicBezTo>
                  <a:cubicBezTo>
                    <a:pt x="12" y="0"/>
                    <a:pt x="10" y="0"/>
                    <a:pt x="9" y="1"/>
                  </a:cubicBezTo>
                  <a:cubicBezTo>
                    <a:pt x="8" y="2"/>
                    <a:pt x="3" y="6"/>
                    <a:pt x="2" y="7"/>
                  </a:cubicBezTo>
                  <a:cubicBezTo>
                    <a:pt x="1" y="8"/>
                    <a:pt x="0" y="9"/>
                    <a:pt x="1" y="11"/>
                  </a:cubicBezTo>
                  <a:cubicBezTo>
                    <a:pt x="1" y="12"/>
                    <a:pt x="7" y="52"/>
                    <a:pt x="7" y="52"/>
                  </a:cubicBezTo>
                  <a:cubicBezTo>
                    <a:pt x="7" y="53"/>
                    <a:pt x="8" y="54"/>
                    <a:pt x="9" y="54"/>
                  </a:cubicBezTo>
                  <a:cubicBezTo>
                    <a:pt x="47" y="54"/>
                    <a:pt x="47" y="54"/>
                    <a:pt x="47" y="54"/>
                  </a:cubicBezTo>
                  <a:cubicBezTo>
                    <a:pt x="48" y="54"/>
                    <a:pt x="49" y="53"/>
                    <a:pt x="49" y="52"/>
                  </a:cubicBezTo>
                  <a:cubicBezTo>
                    <a:pt x="49" y="52"/>
                    <a:pt x="55" y="12"/>
                    <a:pt x="55" y="11"/>
                  </a:cubicBezTo>
                  <a:cubicBezTo>
                    <a:pt x="56" y="9"/>
                    <a:pt x="55" y="8"/>
                    <a:pt x="54" y="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3" name="Freeform 217"/>
            <p:cNvSpPr>
              <a:spLocks noEditPoints="1"/>
            </p:cNvSpPr>
            <p:nvPr/>
          </p:nvSpPr>
          <p:spPr bwMode="auto">
            <a:xfrm>
              <a:off x="7001933" y="3625850"/>
              <a:ext cx="188384" cy="143933"/>
            </a:xfrm>
            <a:custGeom>
              <a:avLst/>
              <a:gdLst>
                <a:gd name="T0" fmla="*/ 41 w 75"/>
                <a:gd name="T1" fmla="*/ 44 h 57"/>
                <a:gd name="T2" fmla="*/ 35 w 75"/>
                <a:gd name="T3" fmla="*/ 38 h 57"/>
                <a:gd name="T4" fmla="*/ 41 w 75"/>
                <a:gd name="T5" fmla="*/ 33 h 57"/>
                <a:gd name="T6" fmla="*/ 46 w 75"/>
                <a:gd name="T7" fmla="*/ 38 h 57"/>
                <a:gd name="T8" fmla="*/ 41 w 75"/>
                <a:gd name="T9" fmla="*/ 44 h 57"/>
                <a:gd name="T10" fmla="*/ 64 w 75"/>
                <a:gd name="T11" fmla="*/ 10 h 57"/>
                <a:gd name="T12" fmla="*/ 25 w 75"/>
                <a:gd name="T13" fmla="*/ 4 h 57"/>
                <a:gd name="T14" fmla="*/ 1 w 75"/>
                <a:gd name="T15" fmla="*/ 32 h 57"/>
                <a:gd name="T16" fmla="*/ 29 w 75"/>
                <a:gd name="T17" fmla="*/ 57 h 57"/>
                <a:gd name="T18" fmla="*/ 57 w 75"/>
                <a:gd name="T19" fmla="*/ 45 h 57"/>
                <a:gd name="T20" fmla="*/ 54 w 75"/>
                <a:gd name="T21" fmla="*/ 31 h 57"/>
                <a:gd name="T22" fmla="*/ 70 w 75"/>
                <a:gd name="T23" fmla="*/ 29 h 57"/>
                <a:gd name="T24" fmla="*/ 64 w 75"/>
                <a:gd name="T25"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57">
                  <a:moveTo>
                    <a:pt x="41" y="44"/>
                  </a:moveTo>
                  <a:cubicBezTo>
                    <a:pt x="37" y="44"/>
                    <a:pt x="35" y="41"/>
                    <a:pt x="35" y="38"/>
                  </a:cubicBezTo>
                  <a:cubicBezTo>
                    <a:pt x="35" y="35"/>
                    <a:pt x="37" y="33"/>
                    <a:pt x="41" y="33"/>
                  </a:cubicBezTo>
                  <a:cubicBezTo>
                    <a:pt x="44" y="33"/>
                    <a:pt x="46" y="35"/>
                    <a:pt x="46" y="38"/>
                  </a:cubicBezTo>
                  <a:cubicBezTo>
                    <a:pt x="46" y="41"/>
                    <a:pt x="44" y="44"/>
                    <a:pt x="41" y="44"/>
                  </a:cubicBezTo>
                  <a:close/>
                  <a:moveTo>
                    <a:pt x="64" y="10"/>
                  </a:moveTo>
                  <a:cubicBezTo>
                    <a:pt x="52" y="2"/>
                    <a:pt x="40" y="0"/>
                    <a:pt x="25" y="4"/>
                  </a:cubicBezTo>
                  <a:cubicBezTo>
                    <a:pt x="13" y="7"/>
                    <a:pt x="2" y="21"/>
                    <a:pt x="1" y="32"/>
                  </a:cubicBezTo>
                  <a:cubicBezTo>
                    <a:pt x="0" y="46"/>
                    <a:pt x="11" y="57"/>
                    <a:pt x="29" y="57"/>
                  </a:cubicBezTo>
                  <a:cubicBezTo>
                    <a:pt x="49" y="57"/>
                    <a:pt x="57" y="48"/>
                    <a:pt x="57" y="45"/>
                  </a:cubicBezTo>
                  <a:cubicBezTo>
                    <a:pt x="57" y="42"/>
                    <a:pt x="49" y="37"/>
                    <a:pt x="54" y="31"/>
                  </a:cubicBezTo>
                  <a:cubicBezTo>
                    <a:pt x="61" y="24"/>
                    <a:pt x="67" y="30"/>
                    <a:pt x="70" y="29"/>
                  </a:cubicBezTo>
                  <a:cubicBezTo>
                    <a:pt x="74" y="28"/>
                    <a:pt x="75" y="18"/>
                    <a:pt x="64"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4" name="Freeform 218"/>
            <p:cNvSpPr>
              <a:spLocks/>
            </p:cNvSpPr>
            <p:nvPr/>
          </p:nvSpPr>
          <p:spPr bwMode="auto">
            <a:xfrm>
              <a:off x="4523318" y="315383"/>
              <a:ext cx="325967" cy="273051"/>
            </a:xfrm>
            <a:custGeom>
              <a:avLst/>
              <a:gdLst>
                <a:gd name="T0" fmla="*/ 32 w 130"/>
                <a:gd name="T1" fmla="*/ 20 h 109"/>
                <a:gd name="T2" fmla="*/ 9 w 130"/>
                <a:gd name="T3" fmla="*/ 66 h 109"/>
                <a:gd name="T4" fmla="*/ 90 w 130"/>
                <a:gd name="T5" fmla="*/ 30 h 109"/>
                <a:gd name="T6" fmla="*/ 1 w 130"/>
                <a:gd name="T7" fmla="*/ 100 h 109"/>
                <a:gd name="T8" fmla="*/ 11 w 130"/>
                <a:gd name="T9" fmla="*/ 104 h 109"/>
                <a:gd name="T10" fmla="*/ 26 w 130"/>
                <a:gd name="T11" fmla="*/ 82 h 109"/>
                <a:gd name="T12" fmla="*/ 75 w 130"/>
                <a:gd name="T13" fmla="*/ 81 h 109"/>
                <a:gd name="T14" fmla="*/ 123 w 130"/>
                <a:gd name="T15" fmla="*/ 19 h 109"/>
                <a:gd name="T16" fmla="*/ 32 w 130"/>
                <a:gd name="T17" fmla="*/ 2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09">
                  <a:moveTo>
                    <a:pt x="32" y="20"/>
                  </a:moveTo>
                  <a:cubicBezTo>
                    <a:pt x="7" y="34"/>
                    <a:pt x="9" y="58"/>
                    <a:pt x="9" y="66"/>
                  </a:cubicBezTo>
                  <a:cubicBezTo>
                    <a:pt x="42" y="28"/>
                    <a:pt x="90" y="30"/>
                    <a:pt x="90" y="30"/>
                  </a:cubicBezTo>
                  <a:cubicBezTo>
                    <a:pt x="90" y="30"/>
                    <a:pt x="21" y="53"/>
                    <a:pt x="1" y="100"/>
                  </a:cubicBezTo>
                  <a:cubicBezTo>
                    <a:pt x="0" y="104"/>
                    <a:pt x="9" y="109"/>
                    <a:pt x="11" y="104"/>
                  </a:cubicBezTo>
                  <a:cubicBezTo>
                    <a:pt x="17" y="91"/>
                    <a:pt x="26" y="82"/>
                    <a:pt x="26" y="82"/>
                  </a:cubicBezTo>
                  <a:cubicBezTo>
                    <a:pt x="38" y="86"/>
                    <a:pt x="60" y="92"/>
                    <a:pt x="75" y="81"/>
                  </a:cubicBezTo>
                  <a:cubicBezTo>
                    <a:pt x="96" y="66"/>
                    <a:pt x="94" y="34"/>
                    <a:pt x="123" y="19"/>
                  </a:cubicBezTo>
                  <a:cubicBezTo>
                    <a:pt x="130" y="15"/>
                    <a:pt x="66" y="0"/>
                    <a:pt x="32"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5" name="Freeform 219"/>
            <p:cNvSpPr>
              <a:spLocks noEditPoints="1"/>
            </p:cNvSpPr>
            <p:nvPr/>
          </p:nvSpPr>
          <p:spPr bwMode="auto">
            <a:xfrm>
              <a:off x="6849533" y="4311650"/>
              <a:ext cx="76200" cy="67733"/>
            </a:xfrm>
            <a:custGeom>
              <a:avLst/>
              <a:gdLst>
                <a:gd name="T0" fmla="*/ 0 w 31"/>
                <a:gd name="T1" fmla="*/ 8 h 27"/>
                <a:gd name="T2" fmla="*/ 2 w 31"/>
                <a:gd name="T3" fmla="*/ 10 h 27"/>
                <a:gd name="T4" fmla="*/ 28 w 31"/>
                <a:gd name="T5" fmla="*/ 10 h 27"/>
                <a:gd name="T6" fmla="*/ 31 w 31"/>
                <a:gd name="T7" fmla="*/ 8 h 27"/>
                <a:gd name="T8" fmla="*/ 0 w 31"/>
                <a:gd name="T9" fmla="*/ 8 h 27"/>
                <a:gd name="T10" fmla="*/ 4 w 31"/>
                <a:gd name="T11" fmla="*/ 12 h 27"/>
                <a:gd name="T12" fmla="*/ 7 w 31"/>
                <a:gd name="T13" fmla="*/ 15 h 27"/>
                <a:gd name="T14" fmla="*/ 24 w 31"/>
                <a:gd name="T15" fmla="*/ 15 h 27"/>
                <a:gd name="T16" fmla="*/ 26 w 31"/>
                <a:gd name="T17" fmla="*/ 12 h 27"/>
                <a:gd name="T18" fmla="*/ 4 w 31"/>
                <a:gd name="T19" fmla="*/ 12 h 27"/>
                <a:gd name="T20" fmla="*/ 9 w 31"/>
                <a:gd name="T21" fmla="*/ 17 h 27"/>
                <a:gd name="T22" fmla="*/ 11 w 31"/>
                <a:gd name="T23" fmla="*/ 19 h 27"/>
                <a:gd name="T24" fmla="*/ 20 w 31"/>
                <a:gd name="T25" fmla="*/ 19 h 27"/>
                <a:gd name="T26" fmla="*/ 22 w 31"/>
                <a:gd name="T27" fmla="*/ 17 h 27"/>
                <a:gd name="T28" fmla="*/ 9 w 31"/>
                <a:gd name="T29" fmla="*/ 17 h 27"/>
                <a:gd name="T30" fmla="*/ 15 w 31"/>
                <a:gd name="T31" fmla="*/ 20 h 27"/>
                <a:gd name="T32" fmla="*/ 12 w 31"/>
                <a:gd name="T33" fmla="*/ 23 h 27"/>
                <a:gd name="T34" fmla="*/ 15 w 31"/>
                <a:gd name="T35" fmla="*/ 27 h 27"/>
                <a:gd name="T36" fmla="*/ 18 w 31"/>
                <a:gd name="T37" fmla="*/ 23 h 27"/>
                <a:gd name="T38" fmla="*/ 15 w 31"/>
                <a:gd name="T39" fmla="*/ 2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27">
                  <a:moveTo>
                    <a:pt x="0" y="8"/>
                  </a:moveTo>
                  <a:cubicBezTo>
                    <a:pt x="2" y="10"/>
                    <a:pt x="2" y="10"/>
                    <a:pt x="2" y="10"/>
                  </a:cubicBezTo>
                  <a:cubicBezTo>
                    <a:pt x="9" y="3"/>
                    <a:pt x="21" y="3"/>
                    <a:pt x="28" y="10"/>
                  </a:cubicBezTo>
                  <a:cubicBezTo>
                    <a:pt x="31" y="8"/>
                    <a:pt x="31" y="8"/>
                    <a:pt x="31" y="8"/>
                  </a:cubicBezTo>
                  <a:cubicBezTo>
                    <a:pt x="22" y="0"/>
                    <a:pt x="8" y="0"/>
                    <a:pt x="0" y="8"/>
                  </a:cubicBezTo>
                  <a:close/>
                  <a:moveTo>
                    <a:pt x="4" y="12"/>
                  </a:moveTo>
                  <a:cubicBezTo>
                    <a:pt x="7" y="15"/>
                    <a:pt x="7" y="15"/>
                    <a:pt x="7" y="15"/>
                  </a:cubicBezTo>
                  <a:cubicBezTo>
                    <a:pt x="11" y="10"/>
                    <a:pt x="19" y="10"/>
                    <a:pt x="24" y="15"/>
                  </a:cubicBezTo>
                  <a:cubicBezTo>
                    <a:pt x="26" y="12"/>
                    <a:pt x="26" y="12"/>
                    <a:pt x="26" y="12"/>
                  </a:cubicBezTo>
                  <a:cubicBezTo>
                    <a:pt x="20" y="6"/>
                    <a:pt x="10" y="6"/>
                    <a:pt x="4" y="12"/>
                  </a:cubicBezTo>
                  <a:close/>
                  <a:moveTo>
                    <a:pt x="9" y="17"/>
                  </a:moveTo>
                  <a:cubicBezTo>
                    <a:pt x="11" y="19"/>
                    <a:pt x="11" y="19"/>
                    <a:pt x="11" y="19"/>
                  </a:cubicBezTo>
                  <a:cubicBezTo>
                    <a:pt x="13" y="17"/>
                    <a:pt x="17" y="17"/>
                    <a:pt x="20" y="19"/>
                  </a:cubicBezTo>
                  <a:cubicBezTo>
                    <a:pt x="22" y="17"/>
                    <a:pt x="22" y="17"/>
                    <a:pt x="22" y="17"/>
                  </a:cubicBezTo>
                  <a:cubicBezTo>
                    <a:pt x="18" y="13"/>
                    <a:pt x="12" y="13"/>
                    <a:pt x="9" y="17"/>
                  </a:cubicBezTo>
                  <a:close/>
                  <a:moveTo>
                    <a:pt x="15" y="20"/>
                  </a:moveTo>
                  <a:cubicBezTo>
                    <a:pt x="14" y="20"/>
                    <a:pt x="12" y="22"/>
                    <a:pt x="12" y="23"/>
                  </a:cubicBezTo>
                  <a:cubicBezTo>
                    <a:pt x="12" y="25"/>
                    <a:pt x="14" y="27"/>
                    <a:pt x="15" y="27"/>
                  </a:cubicBezTo>
                  <a:cubicBezTo>
                    <a:pt x="17" y="27"/>
                    <a:pt x="18" y="25"/>
                    <a:pt x="18" y="23"/>
                  </a:cubicBezTo>
                  <a:cubicBezTo>
                    <a:pt x="18" y="22"/>
                    <a:pt x="17" y="20"/>
                    <a:pt x="15" y="20"/>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6" name="Freeform 220"/>
            <p:cNvSpPr>
              <a:spLocks/>
            </p:cNvSpPr>
            <p:nvPr/>
          </p:nvSpPr>
          <p:spPr bwMode="auto">
            <a:xfrm>
              <a:off x="7160685" y="1553634"/>
              <a:ext cx="385233" cy="383117"/>
            </a:xfrm>
            <a:custGeom>
              <a:avLst/>
              <a:gdLst>
                <a:gd name="T0" fmla="*/ 89 w 154"/>
                <a:gd name="T1" fmla="*/ 89 h 153"/>
                <a:gd name="T2" fmla="*/ 54 w 154"/>
                <a:gd name="T3" fmla="*/ 109 h 153"/>
                <a:gd name="T4" fmla="*/ 20 w 154"/>
                <a:gd name="T5" fmla="*/ 108 h 153"/>
                <a:gd name="T6" fmla="*/ 24 w 154"/>
                <a:gd name="T7" fmla="*/ 143 h 153"/>
                <a:gd name="T8" fmla="*/ 108 w 154"/>
                <a:gd name="T9" fmla="*/ 107 h 153"/>
                <a:gd name="T10" fmla="*/ 144 w 154"/>
                <a:gd name="T11" fmla="*/ 23 h 153"/>
                <a:gd name="T12" fmla="*/ 109 w 154"/>
                <a:gd name="T13" fmla="*/ 19 h 153"/>
                <a:gd name="T14" fmla="*/ 110 w 154"/>
                <a:gd name="T15" fmla="*/ 53 h 153"/>
                <a:gd name="T16" fmla="*/ 89 w 154"/>
                <a:gd name="T17" fmla="*/ 8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53">
                  <a:moveTo>
                    <a:pt x="89" y="89"/>
                  </a:moveTo>
                  <a:cubicBezTo>
                    <a:pt x="76" y="102"/>
                    <a:pt x="60" y="115"/>
                    <a:pt x="54" y="109"/>
                  </a:cubicBezTo>
                  <a:cubicBezTo>
                    <a:pt x="45" y="100"/>
                    <a:pt x="40" y="92"/>
                    <a:pt x="20" y="108"/>
                  </a:cubicBezTo>
                  <a:cubicBezTo>
                    <a:pt x="0" y="124"/>
                    <a:pt x="16" y="134"/>
                    <a:pt x="24" y="143"/>
                  </a:cubicBezTo>
                  <a:cubicBezTo>
                    <a:pt x="34" y="153"/>
                    <a:pt x="71" y="143"/>
                    <a:pt x="108" y="107"/>
                  </a:cubicBezTo>
                  <a:cubicBezTo>
                    <a:pt x="144" y="70"/>
                    <a:pt x="154" y="33"/>
                    <a:pt x="144" y="23"/>
                  </a:cubicBezTo>
                  <a:cubicBezTo>
                    <a:pt x="135" y="15"/>
                    <a:pt x="125" y="0"/>
                    <a:pt x="109" y="19"/>
                  </a:cubicBezTo>
                  <a:cubicBezTo>
                    <a:pt x="93" y="39"/>
                    <a:pt x="101" y="44"/>
                    <a:pt x="110" y="53"/>
                  </a:cubicBezTo>
                  <a:cubicBezTo>
                    <a:pt x="116" y="59"/>
                    <a:pt x="103" y="75"/>
                    <a:pt x="89" y="8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7" name="Freeform 222"/>
            <p:cNvSpPr>
              <a:spLocks noEditPoints="1"/>
            </p:cNvSpPr>
            <p:nvPr/>
          </p:nvSpPr>
          <p:spPr bwMode="auto">
            <a:xfrm>
              <a:off x="5130801" y="2954867"/>
              <a:ext cx="150284" cy="135467"/>
            </a:xfrm>
            <a:custGeom>
              <a:avLst/>
              <a:gdLst>
                <a:gd name="T0" fmla="*/ 59 w 60"/>
                <a:gd name="T1" fmla="*/ 13 h 54"/>
                <a:gd name="T2" fmla="*/ 52 w 60"/>
                <a:gd name="T3" fmla="*/ 8 h 54"/>
                <a:gd name="T4" fmla="*/ 51 w 60"/>
                <a:gd name="T5" fmla="*/ 7 h 54"/>
                <a:gd name="T6" fmla="*/ 49 w 60"/>
                <a:gd name="T7" fmla="*/ 7 h 54"/>
                <a:gd name="T8" fmla="*/ 29 w 60"/>
                <a:gd name="T9" fmla="*/ 7 h 54"/>
                <a:gd name="T10" fmla="*/ 31 w 60"/>
                <a:gd name="T11" fmla="*/ 21 h 54"/>
                <a:gd name="T12" fmla="*/ 49 w 60"/>
                <a:gd name="T13" fmla="*/ 21 h 54"/>
                <a:gd name="T14" fmla="*/ 51 w 60"/>
                <a:gd name="T15" fmla="*/ 21 h 54"/>
                <a:gd name="T16" fmla="*/ 52 w 60"/>
                <a:gd name="T17" fmla="*/ 20 h 54"/>
                <a:gd name="T18" fmla="*/ 59 w 60"/>
                <a:gd name="T19" fmla="*/ 15 h 54"/>
                <a:gd name="T20" fmla="*/ 60 w 60"/>
                <a:gd name="T21" fmla="*/ 14 h 54"/>
                <a:gd name="T22" fmla="*/ 59 w 60"/>
                <a:gd name="T23" fmla="*/ 13 h 54"/>
                <a:gd name="T24" fmla="*/ 26 w 60"/>
                <a:gd name="T25" fmla="*/ 0 h 54"/>
                <a:gd name="T26" fmla="*/ 23 w 60"/>
                <a:gd name="T27" fmla="*/ 0 h 54"/>
                <a:gd name="T28" fmla="*/ 22 w 60"/>
                <a:gd name="T29" fmla="*/ 2 h 54"/>
                <a:gd name="T30" fmla="*/ 22 w 60"/>
                <a:gd name="T31" fmla="*/ 13 h 54"/>
                <a:gd name="T32" fmla="*/ 11 w 60"/>
                <a:gd name="T33" fmla="*/ 13 h 54"/>
                <a:gd name="T34" fmla="*/ 9 w 60"/>
                <a:gd name="T35" fmla="*/ 13 h 54"/>
                <a:gd name="T36" fmla="*/ 8 w 60"/>
                <a:gd name="T37" fmla="*/ 14 h 54"/>
                <a:gd name="T38" fmla="*/ 1 w 60"/>
                <a:gd name="T39" fmla="*/ 19 h 54"/>
                <a:gd name="T40" fmla="*/ 0 w 60"/>
                <a:gd name="T41" fmla="*/ 20 h 54"/>
                <a:gd name="T42" fmla="*/ 1 w 60"/>
                <a:gd name="T43" fmla="*/ 21 h 54"/>
                <a:gd name="T44" fmla="*/ 8 w 60"/>
                <a:gd name="T45" fmla="*/ 26 h 54"/>
                <a:gd name="T46" fmla="*/ 9 w 60"/>
                <a:gd name="T47" fmla="*/ 27 h 54"/>
                <a:gd name="T48" fmla="*/ 11 w 60"/>
                <a:gd name="T49" fmla="*/ 27 h 54"/>
                <a:gd name="T50" fmla="*/ 22 w 60"/>
                <a:gd name="T51" fmla="*/ 27 h 54"/>
                <a:gd name="T52" fmla="*/ 22 w 60"/>
                <a:gd name="T53" fmla="*/ 53 h 54"/>
                <a:gd name="T54" fmla="*/ 23 w 60"/>
                <a:gd name="T55" fmla="*/ 54 h 54"/>
                <a:gd name="T56" fmla="*/ 26 w 60"/>
                <a:gd name="T57" fmla="*/ 54 h 54"/>
                <a:gd name="T58" fmla="*/ 27 w 60"/>
                <a:gd name="T59" fmla="*/ 53 h 54"/>
                <a:gd name="T60" fmla="*/ 27 w 60"/>
                <a:gd name="T61" fmla="*/ 2 h 54"/>
                <a:gd name="T62" fmla="*/ 26 w 60"/>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54">
                  <a:moveTo>
                    <a:pt x="59" y="13"/>
                  </a:moveTo>
                  <a:cubicBezTo>
                    <a:pt x="52" y="8"/>
                    <a:pt x="52" y="8"/>
                    <a:pt x="52" y="8"/>
                  </a:cubicBezTo>
                  <a:cubicBezTo>
                    <a:pt x="52" y="8"/>
                    <a:pt x="51" y="7"/>
                    <a:pt x="51" y="7"/>
                  </a:cubicBezTo>
                  <a:cubicBezTo>
                    <a:pt x="50" y="7"/>
                    <a:pt x="50" y="7"/>
                    <a:pt x="49" y="7"/>
                  </a:cubicBezTo>
                  <a:cubicBezTo>
                    <a:pt x="29" y="7"/>
                    <a:pt x="29" y="7"/>
                    <a:pt x="29" y="7"/>
                  </a:cubicBezTo>
                  <a:cubicBezTo>
                    <a:pt x="31" y="21"/>
                    <a:pt x="31" y="21"/>
                    <a:pt x="31" y="21"/>
                  </a:cubicBezTo>
                  <a:cubicBezTo>
                    <a:pt x="49" y="21"/>
                    <a:pt x="49" y="21"/>
                    <a:pt x="49" y="21"/>
                  </a:cubicBezTo>
                  <a:cubicBezTo>
                    <a:pt x="50" y="21"/>
                    <a:pt x="50" y="21"/>
                    <a:pt x="51" y="21"/>
                  </a:cubicBezTo>
                  <a:cubicBezTo>
                    <a:pt x="51" y="20"/>
                    <a:pt x="52" y="20"/>
                    <a:pt x="52" y="20"/>
                  </a:cubicBezTo>
                  <a:cubicBezTo>
                    <a:pt x="59" y="15"/>
                    <a:pt x="59" y="15"/>
                    <a:pt x="59" y="15"/>
                  </a:cubicBezTo>
                  <a:cubicBezTo>
                    <a:pt x="60" y="15"/>
                    <a:pt x="60" y="14"/>
                    <a:pt x="60" y="14"/>
                  </a:cubicBezTo>
                  <a:cubicBezTo>
                    <a:pt x="60" y="14"/>
                    <a:pt x="60" y="13"/>
                    <a:pt x="59" y="13"/>
                  </a:cubicBezTo>
                  <a:close/>
                  <a:moveTo>
                    <a:pt x="26" y="0"/>
                  </a:moveTo>
                  <a:cubicBezTo>
                    <a:pt x="23" y="0"/>
                    <a:pt x="23" y="0"/>
                    <a:pt x="23" y="0"/>
                  </a:cubicBezTo>
                  <a:cubicBezTo>
                    <a:pt x="22" y="0"/>
                    <a:pt x="22" y="1"/>
                    <a:pt x="22" y="2"/>
                  </a:cubicBezTo>
                  <a:cubicBezTo>
                    <a:pt x="22" y="13"/>
                    <a:pt x="22" y="13"/>
                    <a:pt x="22" y="13"/>
                  </a:cubicBezTo>
                  <a:cubicBezTo>
                    <a:pt x="11" y="13"/>
                    <a:pt x="11" y="13"/>
                    <a:pt x="11" y="13"/>
                  </a:cubicBezTo>
                  <a:cubicBezTo>
                    <a:pt x="11" y="13"/>
                    <a:pt x="10" y="13"/>
                    <a:pt x="9" y="13"/>
                  </a:cubicBezTo>
                  <a:cubicBezTo>
                    <a:pt x="9" y="13"/>
                    <a:pt x="8" y="14"/>
                    <a:pt x="8" y="14"/>
                  </a:cubicBezTo>
                  <a:cubicBezTo>
                    <a:pt x="1" y="19"/>
                    <a:pt x="1" y="19"/>
                    <a:pt x="1" y="19"/>
                  </a:cubicBezTo>
                  <a:cubicBezTo>
                    <a:pt x="0" y="19"/>
                    <a:pt x="0" y="20"/>
                    <a:pt x="0" y="20"/>
                  </a:cubicBezTo>
                  <a:cubicBezTo>
                    <a:pt x="0" y="20"/>
                    <a:pt x="0" y="21"/>
                    <a:pt x="1" y="21"/>
                  </a:cubicBezTo>
                  <a:cubicBezTo>
                    <a:pt x="8" y="26"/>
                    <a:pt x="8" y="26"/>
                    <a:pt x="8" y="26"/>
                  </a:cubicBezTo>
                  <a:cubicBezTo>
                    <a:pt x="8" y="26"/>
                    <a:pt x="9" y="26"/>
                    <a:pt x="9" y="27"/>
                  </a:cubicBezTo>
                  <a:cubicBezTo>
                    <a:pt x="10" y="27"/>
                    <a:pt x="11" y="27"/>
                    <a:pt x="11" y="27"/>
                  </a:cubicBezTo>
                  <a:cubicBezTo>
                    <a:pt x="22" y="27"/>
                    <a:pt x="22" y="27"/>
                    <a:pt x="22" y="27"/>
                  </a:cubicBezTo>
                  <a:cubicBezTo>
                    <a:pt x="22" y="53"/>
                    <a:pt x="22" y="53"/>
                    <a:pt x="22" y="53"/>
                  </a:cubicBezTo>
                  <a:cubicBezTo>
                    <a:pt x="22" y="54"/>
                    <a:pt x="22" y="54"/>
                    <a:pt x="23" y="54"/>
                  </a:cubicBezTo>
                  <a:cubicBezTo>
                    <a:pt x="26" y="54"/>
                    <a:pt x="26" y="54"/>
                    <a:pt x="26" y="54"/>
                  </a:cubicBezTo>
                  <a:cubicBezTo>
                    <a:pt x="26" y="54"/>
                    <a:pt x="27" y="54"/>
                    <a:pt x="27" y="53"/>
                  </a:cubicBezTo>
                  <a:cubicBezTo>
                    <a:pt x="27" y="2"/>
                    <a:pt x="27" y="2"/>
                    <a:pt x="27" y="2"/>
                  </a:cubicBezTo>
                  <a:cubicBezTo>
                    <a:pt x="27" y="1"/>
                    <a:pt x="26" y="0"/>
                    <a:pt x="26"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8" name="Freeform 223"/>
            <p:cNvSpPr>
              <a:spLocks noEditPoints="1"/>
            </p:cNvSpPr>
            <p:nvPr/>
          </p:nvSpPr>
          <p:spPr bwMode="auto">
            <a:xfrm>
              <a:off x="5848351" y="2747434"/>
              <a:ext cx="279400" cy="277284"/>
            </a:xfrm>
            <a:custGeom>
              <a:avLst/>
              <a:gdLst>
                <a:gd name="T0" fmla="*/ 84 w 111"/>
                <a:gd name="T1" fmla="*/ 26 h 111"/>
                <a:gd name="T2" fmla="*/ 75 w 111"/>
                <a:gd name="T3" fmla="*/ 8 h 111"/>
                <a:gd name="T4" fmla="*/ 93 w 111"/>
                <a:gd name="T5" fmla="*/ 17 h 111"/>
                <a:gd name="T6" fmla="*/ 102 w 111"/>
                <a:gd name="T7" fmla="*/ 35 h 111"/>
                <a:gd name="T8" fmla="*/ 84 w 111"/>
                <a:gd name="T9" fmla="*/ 26 h 111"/>
                <a:gd name="T10" fmla="*/ 44 w 111"/>
                <a:gd name="T11" fmla="*/ 62 h 111"/>
                <a:gd name="T12" fmla="*/ 45 w 111"/>
                <a:gd name="T13" fmla="*/ 52 h 111"/>
                <a:gd name="T14" fmla="*/ 55 w 111"/>
                <a:gd name="T15" fmla="*/ 50 h 111"/>
                <a:gd name="T16" fmla="*/ 53 w 111"/>
                <a:gd name="T17" fmla="*/ 60 h 111"/>
                <a:gd name="T18" fmla="*/ 44 w 111"/>
                <a:gd name="T19" fmla="*/ 62 h 111"/>
                <a:gd name="T20" fmla="*/ 97 w 111"/>
                <a:gd name="T21" fmla="*/ 13 h 111"/>
                <a:gd name="T22" fmla="*/ 70 w 111"/>
                <a:gd name="T23" fmla="*/ 4 h 111"/>
                <a:gd name="T24" fmla="*/ 54 w 111"/>
                <a:gd name="T25" fmla="*/ 20 h 111"/>
                <a:gd name="T26" fmla="*/ 51 w 111"/>
                <a:gd name="T27" fmla="*/ 38 h 111"/>
                <a:gd name="T28" fmla="*/ 2 w 111"/>
                <a:gd name="T29" fmla="*/ 87 h 111"/>
                <a:gd name="T30" fmla="*/ 8 w 111"/>
                <a:gd name="T31" fmla="*/ 102 h 111"/>
                <a:gd name="T32" fmla="*/ 23 w 111"/>
                <a:gd name="T33" fmla="*/ 108 h 111"/>
                <a:gd name="T34" fmla="*/ 72 w 111"/>
                <a:gd name="T35" fmla="*/ 59 h 111"/>
                <a:gd name="T36" fmla="*/ 91 w 111"/>
                <a:gd name="T37" fmla="*/ 56 h 111"/>
                <a:gd name="T38" fmla="*/ 107 w 111"/>
                <a:gd name="T39" fmla="*/ 40 h 111"/>
                <a:gd name="T40" fmla="*/ 97 w 111"/>
                <a:gd name="T41"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1">
                  <a:moveTo>
                    <a:pt x="84" y="26"/>
                  </a:moveTo>
                  <a:cubicBezTo>
                    <a:pt x="76" y="19"/>
                    <a:pt x="74" y="8"/>
                    <a:pt x="75" y="8"/>
                  </a:cubicBezTo>
                  <a:cubicBezTo>
                    <a:pt x="75" y="7"/>
                    <a:pt x="85" y="9"/>
                    <a:pt x="93" y="17"/>
                  </a:cubicBezTo>
                  <a:cubicBezTo>
                    <a:pt x="101" y="25"/>
                    <a:pt x="103" y="35"/>
                    <a:pt x="102" y="35"/>
                  </a:cubicBezTo>
                  <a:cubicBezTo>
                    <a:pt x="102" y="36"/>
                    <a:pt x="91" y="34"/>
                    <a:pt x="84" y="26"/>
                  </a:cubicBezTo>
                  <a:close/>
                  <a:moveTo>
                    <a:pt x="44" y="62"/>
                  </a:moveTo>
                  <a:cubicBezTo>
                    <a:pt x="41" y="59"/>
                    <a:pt x="42" y="55"/>
                    <a:pt x="45" y="52"/>
                  </a:cubicBezTo>
                  <a:cubicBezTo>
                    <a:pt x="48" y="49"/>
                    <a:pt x="53" y="48"/>
                    <a:pt x="55" y="50"/>
                  </a:cubicBezTo>
                  <a:cubicBezTo>
                    <a:pt x="57" y="53"/>
                    <a:pt x="56" y="57"/>
                    <a:pt x="53" y="60"/>
                  </a:cubicBezTo>
                  <a:cubicBezTo>
                    <a:pt x="50" y="63"/>
                    <a:pt x="46" y="64"/>
                    <a:pt x="44" y="62"/>
                  </a:cubicBezTo>
                  <a:close/>
                  <a:moveTo>
                    <a:pt x="97" y="13"/>
                  </a:moveTo>
                  <a:cubicBezTo>
                    <a:pt x="87" y="3"/>
                    <a:pt x="74" y="0"/>
                    <a:pt x="70" y="4"/>
                  </a:cubicBezTo>
                  <a:cubicBezTo>
                    <a:pt x="54" y="20"/>
                    <a:pt x="54" y="20"/>
                    <a:pt x="54" y="20"/>
                  </a:cubicBezTo>
                  <a:cubicBezTo>
                    <a:pt x="52" y="22"/>
                    <a:pt x="50" y="30"/>
                    <a:pt x="51" y="38"/>
                  </a:cubicBezTo>
                  <a:cubicBezTo>
                    <a:pt x="2" y="87"/>
                    <a:pt x="2" y="87"/>
                    <a:pt x="2" y="87"/>
                  </a:cubicBezTo>
                  <a:cubicBezTo>
                    <a:pt x="0" y="90"/>
                    <a:pt x="2" y="97"/>
                    <a:pt x="8" y="102"/>
                  </a:cubicBezTo>
                  <a:cubicBezTo>
                    <a:pt x="13" y="108"/>
                    <a:pt x="20" y="111"/>
                    <a:pt x="23" y="108"/>
                  </a:cubicBezTo>
                  <a:cubicBezTo>
                    <a:pt x="72" y="59"/>
                    <a:pt x="72" y="59"/>
                    <a:pt x="72" y="59"/>
                  </a:cubicBezTo>
                  <a:cubicBezTo>
                    <a:pt x="80" y="60"/>
                    <a:pt x="88" y="58"/>
                    <a:pt x="91" y="56"/>
                  </a:cubicBezTo>
                  <a:cubicBezTo>
                    <a:pt x="107" y="40"/>
                    <a:pt x="107" y="40"/>
                    <a:pt x="107" y="40"/>
                  </a:cubicBezTo>
                  <a:cubicBezTo>
                    <a:pt x="111" y="36"/>
                    <a:pt x="107" y="23"/>
                    <a:pt x="97"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09" name="Freeform 225"/>
            <p:cNvSpPr>
              <a:spLocks noEditPoints="1"/>
            </p:cNvSpPr>
            <p:nvPr/>
          </p:nvSpPr>
          <p:spPr bwMode="auto">
            <a:xfrm>
              <a:off x="5378451" y="-2117"/>
              <a:ext cx="152400" cy="260351"/>
            </a:xfrm>
            <a:custGeom>
              <a:avLst/>
              <a:gdLst>
                <a:gd name="T0" fmla="*/ 53 w 61"/>
                <a:gd name="T1" fmla="*/ 84 h 104"/>
                <a:gd name="T2" fmla="*/ 8 w 61"/>
                <a:gd name="T3" fmla="*/ 84 h 104"/>
                <a:gd name="T4" fmla="*/ 8 w 61"/>
                <a:gd name="T5" fmla="*/ 14 h 104"/>
                <a:gd name="T6" fmla="*/ 53 w 61"/>
                <a:gd name="T7" fmla="*/ 14 h 104"/>
                <a:gd name="T8" fmla="*/ 53 w 61"/>
                <a:gd name="T9" fmla="*/ 84 h 104"/>
                <a:gd name="T10" fmla="*/ 30 w 61"/>
                <a:gd name="T11" fmla="*/ 100 h 104"/>
                <a:gd name="T12" fmla="*/ 23 w 61"/>
                <a:gd name="T13" fmla="*/ 95 h 104"/>
                <a:gd name="T14" fmla="*/ 30 w 61"/>
                <a:gd name="T15" fmla="*/ 89 h 104"/>
                <a:gd name="T16" fmla="*/ 38 w 61"/>
                <a:gd name="T17" fmla="*/ 95 h 104"/>
                <a:gd name="T18" fmla="*/ 30 w 61"/>
                <a:gd name="T19" fmla="*/ 100 h 104"/>
                <a:gd name="T20" fmla="*/ 51 w 61"/>
                <a:gd name="T21" fmla="*/ 0 h 104"/>
                <a:gd name="T22" fmla="*/ 10 w 61"/>
                <a:gd name="T23" fmla="*/ 0 h 104"/>
                <a:gd name="T24" fmla="*/ 0 w 61"/>
                <a:gd name="T25" fmla="*/ 11 h 104"/>
                <a:gd name="T26" fmla="*/ 0 w 61"/>
                <a:gd name="T27" fmla="*/ 93 h 104"/>
                <a:gd name="T28" fmla="*/ 10 w 61"/>
                <a:gd name="T29" fmla="*/ 104 h 104"/>
                <a:gd name="T30" fmla="*/ 51 w 61"/>
                <a:gd name="T31" fmla="*/ 104 h 104"/>
                <a:gd name="T32" fmla="*/ 61 w 61"/>
                <a:gd name="T33" fmla="*/ 93 h 104"/>
                <a:gd name="T34" fmla="*/ 61 w 61"/>
                <a:gd name="T35" fmla="*/ 11 h 104"/>
                <a:gd name="T36" fmla="*/ 51 w 61"/>
                <a:gd name="T3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104">
                  <a:moveTo>
                    <a:pt x="53" y="84"/>
                  </a:moveTo>
                  <a:cubicBezTo>
                    <a:pt x="8" y="84"/>
                    <a:pt x="8" y="84"/>
                    <a:pt x="8" y="84"/>
                  </a:cubicBezTo>
                  <a:cubicBezTo>
                    <a:pt x="8" y="14"/>
                    <a:pt x="8" y="14"/>
                    <a:pt x="8" y="14"/>
                  </a:cubicBezTo>
                  <a:cubicBezTo>
                    <a:pt x="53" y="14"/>
                    <a:pt x="53" y="14"/>
                    <a:pt x="53" y="14"/>
                  </a:cubicBezTo>
                  <a:lnTo>
                    <a:pt x="53" y="84"/>
                  </a:lnTo>
                  <a:close/>
                  <a:moveTo>
                    <a:pt x="30" y="100"/>
                  </a:moveTo>
                  <a:cubicBezTo>
                    <a:pt x="26" y="100"/>
                    <a:pt x="23" y="97"/>
                    <a:pt x="23" y="95"/>
                  </a:cubicBezTo>
                  <a:cubicBezTo>
                    <a:pt x="23" y="92"/>
                    <a:pt x="26" y="89"/>
                    <a:pt x="30" y="89"/>
                  </a:cubicBezTo>
                  <a:cubicBezTo>
                    <a:pt x="35" y="89"/>
                    <a:pt x="38" y="92"/>
                    <a:pt x="38" y="95"/>
                  </a:cubicBezTo>
                  <a:cubicBezTo>
                    <a:pt x="38" y="97"/>
                    <a:pt x="35" y="100"/>
                    <a:pt x="30" y="100"/>
                  </a:cubicBezTo>
                  <a:close/>
                  <a:moveTo>
                    <a:pt x="51" y="0"/>
                  </a:moveTo>
                  <a:cubicBezTo>
                    <a:pt x="10" y="0"/>
                    <a:pt x="10" y="0"/>
                    <a:pt x="10" y="0"/>
                  </a:cubicBezTo>
                  <a:cubicBezTo>
                    <a:pt x="5" y="0"/>
                    <a:pt x="0" y="5"/>
                    <a:pt x="0" y="11"/>
                  </a:cubicBezTo>
                  <a:cubicBezTo>
                    <a:pt x="0" y="93"/>
                    <a:pt x="0" y="93"/>
                    <a:pt x="0" y="93"/>
                  </a:cubicBezTo>
                  <a:cubicBezTo>
                    <a:pt x="0" y="99"/>
                    <a:pt x="5" y="104"/>
                    <a:pt x="10" y="104"/>
                  </a:cubicBezTo>
                  <a:cubicBezTo>
                    <a:pt x="51" y="104"/>
                    <a:pt x="51" y="104"/>
                    <a:pt x="51" y="104"/>
                  </a:cubicBezTo>
                  <a:cubicBezTo>
                    <a:pt x="56" y="104"/>
                    <a:pt x="61" y="99"/>
                    <a:pt x="61" y="93"/>
                  </a:cubicBezTo>
                  <a:cubicBezTo>
                    <a:pt x="61" y="11"/>
                    <a:pt x="61" y="11"/>
                    <a:pt x="61" y="11"/>
                  </a:cubicBezTo>
                  <a:cubicBezTo>
                    <a:pt x="61" y="5"/>
                    <a:pt x="56" y="0"/>
                    <a:pt x="51"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0" name="Freeform 226"/>
            <p:cNvSpPr>
              <a:spLocks noEditPoints="1"/>
            </p:cNvSpPr>
            <p:nvPr/>
          </p:nvSpPr>
          <p:spPr bwMode="auto">
            <a:xfrm>
              <a:off x="7266518" y="1361016"/>
              <a:ext cx="294217" cy="129117"/>
            </a:xfrm>
            <a:custGeom>
              <a:avLst/>
              <a:gdLst>
                <a:gd name="T0" fmla="*/ 82 w 117"/>
                <a:gd name="T1" fmla="*/ 24 h 52"/>
                <a:gd name="T2" fmla="*/ 81 w 117"/>
                <a:gd name="T3" fmla="*/ 25 h 52"/>
                <a:gd name="T4" fmla="*/ 76 w 117"/>
                <a:gd name="T5" fmla="*/ 37 h 52"/>
                <a:gd name="T6" fmla="*/ 41 w 117"/>
                <a:gd name="T7" fmla="*/ 37 h 52"/>
                <a:gd name="T8" fmla="*/ 37 w 117"/>
                <a:gd name="T9" fmla="*/ 25 h 52"/>
                <a:gd name="T10" fmla="*/ 35 w 117"/>
                <a:gd name="T11" fmla="*/ 24 h 52"/>
                <a:gd name="T12" fmla="*/ 15 w 117"/>
                <a:gd name="T13" fmla="*/ 24 h 52"/>
                <a:gd name="T14" fmla="*/ 27 w 117"/>
                <a:gd name="T15" fmla="*/ 11 h 52"/>
                <a:gd name="T16" fmla="*/ 91 w 117"/>
                <a:gd name="T17" fmla="*/ 11 h 52"/>
                <a:gd name="T18" fmla="*/ 103 w 117"/>
                <a:gd name="T19" fmla="*/ 24 h 52"/>
                <a:gd name="T20" fmla="*/ 82 w 117"/>
                <a:gd name="T21" fmla="*/ 24 h 52"/>
                <a:gd name="T22" fmla="*/ 113 w 117"/>
                <a:gd name="T23" fmla="*/ 20 h 52"/>
                <a:gd name="T24" fmla="*/ 95 w 117"/>
                <a:gd name="T25" fmla="*/ 2 h 52"/>
                <a:gd name="T26" fmla="*/ 89 w 117"/>
                <a:gd name="T27" fmla="*/ 0 h 52"/>
                <a:gd name="T28" fmla="*/ 59 w 117"/>
                <a:gd name="T29" fmla="*/ 0 h 52"/>
                <a:gd name="T30" fmla="*/ 29 w 117"/>
                <a:gd name="T31" fmla="*/ 0 h 52"/>
                <a:gd name="T32" fmla="*/ 23 w 117"/>
                <a:gd name="T33" fmla="*/ 2 h 52"/>
                <a:gd name="T34" fmla="*/ 5 w 117"/>
                <a:gd name="T35" fmla="*/ 20 h 52"/>
                <a:gd name="T36" fmla="*/ 1 w 117"/>
                <a:gd name="T37" fmla="*/ 29 h 52"/>
                <a:gd name="T38" fmla="*/ 4 w 117"/>
                <a:gd name="T39" fmla="*/ 46 h 52"/>
                <a:gd name="T40" fmla="*/ 11 w 117"/>
                <a:gd name="T41" fmla="*/ 52 h 52"/>
                <a:gd name="T42" fmla="*/ 106 w 117"/>
                <a:gd name="T43" fmla="*/ 52 h 52"/>
                <a:gd name="T44" fmla="*/ 113 w 117"/>
                <a:gd name="T45" fmla="*/ 46 h 52"/>
                <a:gd name="T46" fmla="*/ 117 w 117"/>
                <a:gd name="T47" fmla="*/ 29 h 52"/>
                <a:gd name="T48" fmla="*/ 113 w 117"/>
                <a:gd name="T49" fmla="*/ 2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7" h="52">
                  <a:moveTo>
                    <a:pt x="82" y="24"/>
                  </a:moveTo>
                  <a:cubicBezTo>
                    <a:pt x="82" y="24"/>
                    <a:pt x="81" y="24"/>
                    <a:pt x="81" y="25"/>
                  </a:cubicBezTo>
                  <a:cubicBezTo>
                    <a:pt x="76" y="37"/>
                    <a:pt x="76" y="37"/>
                    <a:pt x="76" y="37"/>
                  </a:cubicBezTo>
                  <a:cubicBezTo>
                    <a:pt x="41" y="37"/>
                    <a:pt x="41" y="37"/>
                    <a:pt x="41" y="37"/>
                  </a:cubicBezTo>
                  <a:cubicBezTo>
                    <a:pt x="37" y="25"/>
                    <a:pt x="37" y="25"/>
                    <a:pt x="37" y="25"/>
                  </a:cubicBezTo>
                  <a:cubicBezTo>
                    <a:pt x="36" y="24"/>
                    <a:pt x="36" y="24"/>
                    <a:pt x="35" y="24"/>
                  </a:cubicBezTo>
                  <a:cubicBezTo>
                    <a:pt x="15" y="24"/>
                    <a:pt x="15" y="24"/>
                    <a:pt x="15" y="24"/>
                  </a:cubicBezTo>
                  <a:cubicBezTo>
                    <a:pt x="27" y="11"/>
                    <a:pt x="27" y="11"/>
                    <a:pt x="27" y="11"/>
                  </a:cubicBezTo>
                  <a:cubicBezTo>
                    <a:pt x="91" y="11"/>
                    <a:pt x="91" y="11"/>
                    <a:pt x="91" y="11"/>
                  </a:cubicBezTo>
                  <a:cubicBezTo>
                    <a:pt x="103" y="24"/>
                    <a:pt x="103" y="24"/>
                    <a:pt x="103" y="24"/>
                  </a:cubicBezTo>
                  <a:lnTo>
                    <a:pt x="82" y="24"/>
                  </a:lnTo>
                  <a:close/>
                  <a:moveTo>
                    <a:pt x="113" y="20"/>
                  </a:moveTo>
                  <a:cubicBezTo>
                    <a:pt x="111" y="18"/>
                    <a:pt x="100" y="7"/>
                    <a:pt x="95" y="2"/>
                  </a:cubicBezTo>
                  <a:cubicBezTo>
                    <a:pt x="93" y="1"/>
                    <a:pt x="91" y="0"/>
                    <a:pt x="89" y="0"/>
                  </a:cubicBezTo>
                  <a:cubicBezTo>
                    <a:pt x="86" y="0"/>
                    <a:pt x="59" y="0"/>
                    <a:pt x="59" y="0"/>
                  </a:cubicBezTo>
                  <a:cubicBezTo>
                    <a:pt x="59" y="0"/>
                    <a:pt x="31" y="0"/>
                    <a:pt x="29" y="0"/>
                  </a:cubicBezTo>
                  <a:cubicBezTo>
                    <a:pt x="27" y="0"/>
                    <a:pt x="24" y="1"/>
                    <a:pt x="23" y="2"/>
                  </a:cubicBezTo>
                  <a:cubicBezTo>
                    <a:pt x="18" y="7"/>
                    <a:pt x="7" y="18"/>
                    <a:pt x="5" y="20"/>
                  </a:cubicBezTo>
                  <a:cubicBezTo>
                    <a:pt x="2" y="23"/>
                    <a:pt x="0" y="26"/>
                    <a:pt x="1" y="29"/>
                  </a:cubicBezTo>
                  <a:cubicBezTo>
                    <a:pt x="4" y="46"/>
                    <a:pt x="4" y="46"/>
                    <a:pt x="4" y="46"/>
                  </a:cubicBezTo>
                  <a:cubicBezTo>
                    <a:pt x="5" y="49"/>
                    <a:pt x="8" y="52"/>
                    <a:pt x="11" y="52"/>
                  </a:cubicBezTo>
                  <a:cubicBezTo>
                    <a:pt x="106" y="52"/>
                    <a:pt x="106" y="52"/>
                    <a:pt x="106" y="52"/>
                  </a:cubicBezTo>
                  <a:cubicBezTo>
                    <a:pt x="109" y="52"/>
                    <a:pt x="113" y="49"/>
                    <a:pt x="113" y="46"/>
                  </a:cubicBezTo>
                  <a:cubicBezTo>
                    <a:pt x="117" y="29"/>
                    <a:pt x="117" y="29"/>
                    <a:pt x="117" y="29"/>
                  </a:cubicBezTo>
                  <a:cubicBezTo>
                    <a:pt x="117" y="26"/>
                    <a:pt x="116" y="23"/>
                    <a:pt x="113"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1" name="Freeform 227"/>
            <p:cNvSpPr>
              <a:spLocks noEditPoints="1"/>
            </p:cNvSpPr>
            <p:nvPr/>
          </p:nvSpPr>
          <p:spPr bwMode="auto">
            <a:xfrm>
              <a:off x="4726518" y="2567516"/>
              <a:ext cx="133351" cy="101600"/>
            </a:xfrm>
            <a:custGeom>
              <a:avLst/>
              <a:gdLst>
                <a:gd name="T0" fmla="*/ 45 w 53"/>
                <a:gd name="T1" fmla="*/ 36 h 40"/>
                <a:gd name="T2" fmla="*/ 48 w 53"/>
                <a:gd name="T3" fmla="*/ 36 h 40"/>
                <a:gd name="T4" fmla="*/ 47 w 53"/>
                <a:gd name="T5" fmla="*/ 19 h 40"/>
                <a:gd name="T6" fmla="*/ 44 w 53"/>
                <a:gd name="T7" fmla="*/ 21 h 40"/>
                <a:gd name="T8" fmla="*/ 45 w 53"/>
                <a:gd name="T9" fmla="*/ 36 h 40"/>
                <a:gd name="T10" fmla="*/ 51 w 53"/>
                <a:gd name="T11" fmla="*/ 13 h 40"/>
                <a:gd name="T12" fmla="*/ 29 w 53"/>
                <a:gd name="T13" fmla="*/ 1 h 40"/>
                <a:gd name="T14" fmla="*/ 23 w 53"/>
                <a:gd name="T15" fmla="*/ 1 h 40"/>
                <a:gd name="T16" fmla="*/ 1 w 53"/>
                <a:gd name="T17" fmla="*/ 13 h 40"/>
                <a:gd name="T18" fmla="*/ 1 w 53"/>
                <a:gd name="T19" fmla="*/ 16 h 40"/>
                <a:gd name="T20" fmla="*/ 23 w 53"/>
                <a:gd name="T21" fmla="*/ 29 h 40"/>
                <a:gd name="T22" fmla="*/ 29 w 53"/>
                <a:gd name="T23" fmla="*/ 29 h 40"/>
                <a:gd name="T24" fmla="*/ 44 w 53"/>
                <a:gd name="T25" fmla="*/ 21 h 40"/>
                <a:gd name="T26" fmla="*/ 28 w 53"/>
                <a:gd name="T27" fmla="*/ 17 h 40"/>
                <a:gd name="T28" fmla="*/ 26 w 53"/>
                <a:gd name="T29" fmla="*/ 17 h 40"/>
                <a:gd name="T30" fmla="*/ 21 w 53"/>
                <a:gd name="T31" fmla="*/ 14 h 40"/>
                <a:gd name="T32" fmla="*/ 26 w 53"/>
                <a:gd name="T33" fmla="*/ 11 h 40"/>
                <a:gd name="T34" fmla="*/ 31 w 53"/>
                <a:gd name="T35" fmla="*/ 13 h 40"/>
                <a:gd name="T36" fmla="*/ 47 w 53"/>
                <a:gd name="T37" fmla="*/ 19 h 40"/>
                <a:gd name="T38" fmla="*/ 51 w 53"/>
                <a:gd name="T39" fmla="*/ 16 h 40"/>
                <a:gd name="T40" fmla="*/ 51 w 53"/>
                <a:gd name="T41" fmla="*/ 13 h 40"/>
                <a:gd name="T42" fmla="*/ 9 w 53"/>
                <a:gd name="T43" fmla="*/ 26 h 40"/>
                <a:gd name="T44" fmla="*/ 17 w 53"/>
                <a:gd name="T45" fmla="*/ 35 h 40"/>
                <a:gd name="T46" fmla="*/ 26 w 53"/>
                <a:gd name="T47" fmla="*/ 40 h 40"/>
                <a:gd name="T48" fmla="*/ 36 w 53"/>
                <a:gd name="T49" fmla="*/ 35 h 40"/>
                <a:gd name="T50" fmla="*/ 41 w 53"/>
                <a:gd name="T51" fmla="*/ 27 h 40"/>
                <a:gd name="T52" fmla="*/ 26 w 53"/>
                <a:gd name="T53" fmla="*/ 35 h 40"/>
                <a:gd name="T54" fmla="*/ 9 w 53"/>
                <a:gd name="T55"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40">
                  <a:moveTo>
                    <a:pt x="45" y="36"/>
                  </a:moveTo>
                  <a:cubicBezTo>
                    <a:pt x="44" y="37"/>
                    <a:pt x="48" y="39"/>
                    <a:pt x="48" y="36"/>
                  </a:cubicBezTo>
                  <a:cubicBezTo>
                    <a:pt x="50" y="22"/>
                    <a:pt x="47" y="19"/>
                    <a:pt x="47" y="19"/>
                  </a:cubicBezTo>
                  <a:cubicBezTo>
                    <a:pt x="44" y="21"/>
                    <a:pt x="44" y="21"/>
                    <a:pt x="44" y="21"/>
                  </a:cubicBezTo>
                  <a:cubicBezTo>
                    <a:pt x="44" y="21"/>
                    <a:pt x="47" y="24"/>
                    <a:pt x="45" y="36"/>
                  </a:cubicBezTo>
                  <a:close/>
                  <a:moveTo>
                    <a:pt x="51" y="13"/>
                  </a:moveTo>
                  <a:cubicBezTo>
                    <a:pt x="29" y="1"/>
                    <a:pt x="29" y="1"/>
                    <a:pt x="29" y="1"/>
                  </a:cubicBezTo>
                  <a:cubicBezTo>
                    <a:pt x="28" y="0"/>
                    <a:pt x="25" y="0"/>
                    <a:pt x="23" y="1"/>
                  </a:cubicBezTo>
                  <a:cubicBezTo>
                    <a:pt x="1" y="13"/>
                    <a:pt x="1" y="13"/>
                    <a:pt x="1" y="13"/>
                  </a:cubicBezTo>
                  <a:cubicBezTo>
                    <a:pt x="0" y="14"/>
                    <a:pt x="0" y="15"/>
                    <a:pt x="1" y="16"/>
                  </a:cubicBezTo>
                  <a:cubicBezTo>
                    <a:pt x="23" y="29"/>
                    <a:pt x="23" y="29"/>
                    <a:pt x="23" y="29"/>
                  </a:cubicBezTo>
                  <a:cubicBezTo>
                    <a:pt x="25" y="30"/>
                    <a:pt x="28" y="30"/>
                    <a:pt x="29" y="29"/>
                  </a:cubicBezTo>
                  <a:cubicBezTo>
                    <a:pt x="44" y="21"/>
                    <a:pt x="44" y="21"/>
                    <a:pt x="44" y="21"/>
                  </a:cubicBezTo>
                  <a:cubicBezTo>
                    <a:pt x="28" y="17"/>
                    <a:pt x="28" y="17"/>
                    <a:pt x="28" y="17"/>
                  </a:cubicBezTo>
                  <a:cubicBezTo>
                    <a:pt x="28" y="17"/>
                    <a:pt x="27" y="17"/>
                    <a:pt x="26" y="17"/>
                  </a:cubicBezTo>
                  <a:cubicBezTo>
                    <a:pt x="24" y="17"/>
                    <a:pt x="21" y="16"/>
                    <a:pt x="21" y="14"/>
                  </a:cubicBezTo>
                  <a:cubicBezTo>
                    <a:pt x="21" y="13"/>
                    <a:pt x="24" y="11"/>
                    <a:pt x="26" y="11"/>
                  </a:cubicBezTo>
                  <a:cubicBezTo>
                    <a:pt x="28" y="11"/>
                    <a:pt x="30" y="12"/>
                    <a:pt x="31" y="13"/>
                  </a:cubicBezTo>
                  <a:cubicBezTo>
                    <a:pt x="47" y="19"/>
                    <a:pt x="47" y="19"/>
                    <a:pt x="47" y="19"/>
                  </a:cubicBezTo>
                  <a:cubicBezTo>
                    <a:pt x="51" y="16"/>
                    <a:pt x="51" y="16"/>
                    <a:pt x="51" y="16"/>
                  </a:cubicBezTo>
                  <a:cubicBezTo>
                    <a:pt x="53" y="15"/>
                    <a:pt x="53" y="14"/>
                    <a:pt x="51" y="13"/>
                  </a:cubicBezTo>
                  <a:close/>
                  <a:moveTo>
                    <a:pt x="9" y="26"/>
                  </a:moveTo>
                  <a:cubicBezTo>
                    <a:pt x="10" y="31"/>
                    <a:pt x="12" y="33"/>
                    <a:pt x="17" y="35"/>
                  </a:cubicBezTo>
                  <a:cubicBezTo>
                    <a:pt x="22" y="37"/>
                    <a:pt x="24" y="40"/>
                    <a:pt x="26" y="40"/>
                  </a:cubicBezTo>
                  <a:cubicBezTo>
                    <a:pt x="28" y="40"/>
                    <a:pt x="31" y="38"/>
                    <a:pt x="36" y="35"/>
                  </a:cubicBezTo>
                  <a:cubicBezTo>
                    <a:pt x="41" y="33"/>
                    <a:pt x="40" y="32"/>
                    <a:pt x="41" y="27"/>
                  </a:cubicBezTo>
                  <a:cubicBezTo>
                    <a:pt x="26" y="35"/>
                    <a:pt x="26" y="35"/>
                    <a:pt x="26" y="35"/>
                  </a:cubicBezTo>
                  <a:lnTo>
                    <a:pt x="9" y="2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2" name="Freeform 228"/>
            <p:cNvSpPr>
              <a:spLocks/>
            </p:cNvSpPr>
            <p:nvPr/>
          </p:nvSpPr>
          <p:spPr bwMode="auto">
            <a:xfrm>
              <a:off x="6343651" y="389467"/>
              <a:ext cx="275167" cy="387351"/>
            </a:xfrm>
            <a:custGeom>
              <a:avLst/>
              <a:gdLst>
                <a:gd name="T0" fmla="*/ 11 w 110"/>
                <a:gd name="T1" fmla="*/ 152 h 155"/>
                <a:gd name="T2" fmla="*/ 22 w 110"/>
                <a:gd name="T3" fmla="*/ 118 h 155"/>
                <a:gd name="T4" fmla="*/ 64 w 110"/>
                <a:gd name="T5" fmla="*/ 97 h 155"/>
                <a:gd name="T6" fmla="*/ 42 w 110"/>
                <a:gd name="T7" fmla="*/ 86 h 155"/>
                <a:gd name="T8" fmla="*/ 91 w 110"/>
                <a:gd name="T9" fmla="*/ 62 h 155"/>
                <a:gd name="T10" fmla="*/ 62 w 110"/>
                <a:gd name="T11" fmla="*/ 53 h 155"/>
                <a:gd name="T12" fmla="*/ 102 w 110"/>
                <a:gd name="T13" fmla="*/ 40 h 155"/>
                <a:gd name="T14" fmla="*/ 108 w 110"/>
                <a:gd name="T15" fmla="*/ 15 h 155"/>
                <a:gd name="T16" fmla="*/ 78 w 110"/>
                <a:gd name="T17" fmla="*/ 1 h 155"/>
                <a:gd name="T18" fmla="*/ 49 w 110"/>
                <a:gd name="T19" fmla="*/ 38 h 155"/>
                <a:gd name="T20" fmla="*/ 51 w 110"/>
                <a:gd name="T21" fmla="*/ 7 h 155"/>
                <a:gd name="T22" fmla="*/ 23 w 110"/>
                <a:gd name="T23" fmla="*/ 32 h 155"/>
                <a:gd name="T24" fmla="*/ 21 w 110"/>
                <a:gd name="T25" fmla="*/ 94 h 155"/>
                <a:gd name="T26" fmla="*/ 4 w 110"/>
                <a:gd name="T27" fmla="*/ 65 h 155"/>
                <a:gd name="T28" fmla="*/ 12 w 110"/>
                <a:gd name="T29" fmla="*/ 113 h 155"/>
                <a:gd name="T30" fmla="*/ 5 w 110"/>
                <a:gd name="T31" fmla="*/ 148 h 155"/>
                <a:gd name="T32" fmla="*/ 11 w 110"/>
                <a:gd name="T33"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 h="155">
                  <a:moveTo>
                    <a:pt x="11" y="152"/>
                  </a:moveTo>
                  <a:cubicBezTo>
                    <a:pt x="14" y="144"/>
                    <a:pt x="17" y="133"/>
                    <a:pt x="22" y="118"/>
                  </a:cubicBezTo>
                  <a:cubicBezTo>
                    <a:pt x="43" y="115"/>
                    <a:pt x="51" y="121"/>
                    <a:pt x="64" y="97"/>
                  </a:cubicBezTo>
                  <a:cubicBezTo>
                    <a:pt x="54" y="100"/>
                    <a:pt x="41" y="90"/>
                    <a:pt x="42" y="86"/>
                  </a:cubicBezTo>
                  <a:cubicBezTo>
                    <a:pt x="42" y="82"/>
                    <a:pt x="71" y="89"/>
                    <a:pt x="91" y="62"/>
                  </a:cubicBezTo>
                  <a:cubicBezTo>
                    <a:pt x="66" y="67"/>
                    <a:pt x="59" y="55"/>
                    <a:pt x="62" y="53"/>
                  </a:cubicBezTo>
                  <a:cubicBezTo>
                    <a:pt x="69" y="49"/>
                    <a:pt x="90" y="52"/>
                    <a:pt x="102" y="40"/>
                  </a:cubicBezTo>
                  <a:cubicBezTo>
                    <a:pt x="107" y="35"/>
                    <a:pt x="110" y="20"/>
                    <a:pt x="108" y="15"/>
                  </a:cubicBezTo>
                  <a:cubicBezTo>
                    <a:pt x="105" y="9"/>
                    <a:pt x="88" y="0"/>
                    <a:pt x="78" y="1"/>
                  </a:cubicBezTo>
                  <a:cubicBezTo>
                    <a:pt x="68" y="2"/>
                    <a:pt x="53" y="38"/>
                    <a:pt x="49" y="38"/>
                  </a:cubicBezTo>
                  <a:cubicBezTo>
                    <a:pt x="44" y="38"/>
                    <a:pt x="43" y="22"/>
                    <a:pt x="51" y="7"/>
                  </a:cubicBezTo>
                  <a:cubicBezTo>
                    <a:pt x="43" y="11"/>
                    <a:pt x="28" y="22"/>
                    <a:pt x="23" y="32"/>
                  </a:cubicBezTo>
                  <a:cubicBezTo>
                    <a:pt x="14" y="50"/>
                    <a:pt x="24" y="92"/>
                    <a:pt x="21" y="94"/>
                  </a:cubicBezTo>
                  <a:cubicBezTo>
                    <a:pt x="18" y="95"/>
                    <a:pt x="8" y="75"/>
                    <a:pt x="4" y="65"/>
                  </a:cubicBezTo>
                  <a:cubicBezTo>
                    <a:pt x="0" y="80"/>
                    <a:pt x="0" y="94"/>
                    <a:pt x="12" y="113"/>
                  </a:cubicBezTo>
                  <a:cubicBezTo>
                    <a:pt x="8" y="126"/>
                    <a:pt x="5" y="141"/>
                    <a:pt x="5" y="148"/>
                  </a:cubicBezTo>
                  <a:cubicBezTo>
                    <a:pt x="5" y="154"/>
                    <a:pt x="10" y="155"/>
                    <a:pt x="11" y="15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3" name="Freeform 229"/>
            <p:cNvSpPr>
              <a:spLocks noEditPoints="1"/>
            </p:cNvSpPr>
            <p:nvPr/>
          </p:nvSpPr>
          <p:spPr bwMode="auto">
            <a:xfrm>
              <a:off x="7668685" y="488950"/>
              <a:ext cx="283633" cy="283633"/>
            </a:xfrm>
            <a:custGeom>
              <a:avLst/>
              <a:gdLst>
                <a:gd name="T0" fmla="*/ 92 w 113"/>
                <a:gd name="T1" fmla="*/ 98 h 113"/>
                <a:gd name="T2" fmla="*/ 98 w 113"/>
                <a:gd name="T3" fmla="*/ 92 h 113"/>
                <a:gd name="T4" fmla="*/ 87 w 113"/>
                <a:gd name="T5" fmla="*/ 87 h 113"/>
                <a:gd name="T6" fmla="*/ 21 w 113"/>
                <a:gd name="T7" fmla="*/ 15 h 113"/>
                <a:gd name="T8" fmla="*/ 15 w 113"/>
                <a:gd name="T9" fmla="*/ 21 h 113"/>
                <a:gd name="T10" fmla="*/ 26 w 113"/>
                <a:gd name="T11" fmla="*/ 26 h 113"/>
                <a:gd name="T12" fmla="*/ 21 w 113"/>
                <a:gd name="T13" fmla="*/ 15 h 113"/>
                <a:gd name="T14" fmla="*/ 15 w 113"/>
                <a:gd name="T15" fmla="*/ 92 h 113"/>
                <a:gd name="T16" fmla="*/ 21 w 113"/>
                <a:gd name="T17" fmla="*/ 98 h 113"/>
                <a:gd name="T18" fmla="*/ 26 w 113"/>
                <a:gd name="T19" fmla="*/ 87 h 113"/>
                <a:gd name="T20" fmla="*/ 98 w 113"/>
                <a:gd name="T21" fmla="*/ 21 h 113"/>
                <a:gd name="T22" fmla="*/ 92 w 113"/>
                <a:gd name="T23" fmla="*/ 15 h 113"/>
                <a:gd name="T24" fmla="*/ 87 w 113"/>
                <a:gd name="T25" fmla="*/ 26 h 113"/>
                <a:gd name="T26" fmla="*/ 98 w 113"/>
                <a:gd name="T27" fmla="*/ 21 h 113"/>
                <a:gd name="T28" fmla="*/ 52 w 113"/>
                <a:gd name="T29" fmla="*/ 102 h 113"/>
                <a:gd name="T30" fmla="*/ 57 w 113"/>
                <a:gd name="T31" fmla="*/ 113 h 113"/>
                <a:gd name="T32" fmla="*/ 61 w 113"/>
                <a:gd name="T33" fmla="*/ 102 h 113"/>
                <a:gd name="T34" fmla="*/ 57 w 113"/>
                <a:gd name="T35" fmla="*/ 17 h 113"/>
                <a:gd name="T36" fmla="*/ 61 w 113"/>
                <a:gd name="T37" fmla="*/ 5 h 113"/>
                <a:gd name="T38" fmla="*/ 52 w 113"/>
                <a:gd name="T39" fmla="*/ 5 h 113"/>
                <a:gd name="T40" fmla="*/ 57 w 113"/>
                <a:gd name="T41" fmla="*/ 17 h 113"/>
                <a:gd name="T42" fmla="*/ 11 w 113"/>
                <a:gd name="T43" fmla="*/ 52 h 113"/>
                <a:gd name="T44" fmla="*/ 0 w 113"/>
                <a:gd name="T45" fmla="*/ 56 h 113"/>
                <a:gd name="T46" fmla="*/ 11 w 113"/>
                <a:gd name="T47" fmla="*/ 61 h 113"/>
                <a:gd name="T48" fmla="*/ 57 w 113"/>
                <a:gd name="T49" fmla="*/ 79 h 113"/>
                <a:gd name="T50" fmla="*/ 57 w 113"/>
                <a:gd name="T51" fmla="*/ 34 h 113"/>
                <a:gd name="T52" fmla="*/ 57 w 113"/>
                <a:gd name="T53" fmla="*/ 25 h 113"/>
                <a:gd name="T54" fmla="*/ 57 w 113"/>
                <a:gd name="T55" fmla="*/ 87 h 113"/>
                <a:gd name="T56" fmla="*/ 57 w 113"/>
                <a:gd name="T57" fmla="*/ 25 h 113"/>
                <a:gd name="T58" fmla="*/ 102 w 113"/>
                <a:gd name="T59" fmla="*/ 52 h 113"/>
                <a:gd name="T60" fmla="*/ 102 w 113"/>
                <a:gd name="T61" fmla="*/ 61 h 113"/>
                <a:gd name="T62" fmla="*/ 113 w 113"/>
                <a:gd name="T63"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13">
                  <a:moveTo>
                    <a:pt x="88" y="94"/>
                  </a:moveTo>
                  <a:cubicBezTo>
                    <a:pt x="89" y="95"/>
                    <a:pt x="91" y="97"/>
                    <a:pt x="92" y="98"/>
                  </a:cubicBezTo>
                  <a:cubicBezTo>
                    <a:pt x="94" y="100"/>
                    <a:pt x="97" y="101"/>
                    <a:pt x="99" y="99"/>
                  </a:cubicBezTo>
                  <a:cubicBezTo>
                    <a:pt x="101" y="97"/>
                    <a:pt x="101" y="94"/>
                    <a:pt x="98" y="92"/>
                  </a:cubicBezTo>
                  <a:cubicBezTo>
                    <a:pt x="98" y="91"/>
                    <a:pt x="95" y="88"/>
                    <a:pt x="94" y="88"/>
                  </a:cubicBezTo>
                  <a:cubicBezTo>
                    <a:pt x="92" y="85"/>
                    <a:pt x="89" y="85"/>
                    <a:pt x="87" y="87"/>
                  </a:cubicBezTo>
                  <a:cubicBezTo>
                    <a:pt x="85" y="89"/>
                    <a:pt x="86" y="92"/>
                    <a:pt x="88" y="94"/>
                  </a:cubicBezTo>
                  <a:close/>
                  <a:moveTo>
                    <a:pt x="21" y="15"/>
                  </a:moveTo>
                  <a:cubicBezTo>
                    <a:pt x="19" y="12"/>
                    <a:pt x="16" y="12"/>
                    <a:pt x="14" y="14"/>
                  </a:cubicBezTo>
                  <a:cubicBezTo>
                    <a:pt x="12" y="16"/>
                    <a:pt x="13" y="19"/>
                    <a:pt x="15" y="21"/>
                  </a:cubicBezTo>
                  <a:cubicBezTo>
                    <a:pt x="15" y="22"/>
                    <a:pt x="18" y="24"/>
                    <a:pt x="19" y="25"/>
                  </a:cubicBezTo>
                  <a:cubicBezTo>
                    <a:pt x="21" y="27"/>
                    <a:pt x="24" y="28"/>
                    <a:pt x="26" y="26"/>
                  </a:cubicBezTo>
                  <a:cubicBezTo>
                    <a:pt x="28" y="24"/>
                    <a:pt x="27" y="21"/>
                    <a:pt x="25" y="19"/>
                  </a:cubicBezTo>
                  <a:cubicBezTo>
                    <a:pt x="25" y="18"/>
                    <a:pt x="22" y="15"/>
                    <a:pt x="21" y="15"/>
                  </a:cubicBezTo>
                  <a:close/>
                  <a:moveTo>
                    <a:pt x="19" y="88"/>
                  </a:moveTo>
                  <a:cubicBezTo>
                    <a:pt x="18" y="88"/>
                    <a:pt x="15" y="91"/>
                    <a:pt x="15" y="92"/>
                  </a:cubicBezTo>
                  <a:cubicBezTo>
                    <a:pt x="13" y="94"/>
                    <a:pt x="12" y="97"/>
                    <a:pt x="14" y="99"/>
                  </a:cubicBezTo>
                  <a:cubicBezTo>
                    <a:pt x="16" y="101"/>
                    <a:pt x="19" y="100"/>
                    <a:pt x="21" y="98"/>
                  </a:cubicBezTo>
                  <a:cubicBezTo>
                    <a:pt x="22" y="97"/>
                    <a:pt x="25" y="95"/>
                    <a:pt x="25" y="94"/>
                  </a:cubicBezTo>
                  <a:cubicBezTo>
                    <a:pt x="27" y="92"/>
                    <a:pt x="28" y="89"/>
                    <a:pt x="26" y="87"/>
                  </a:cubicBezTo>
                  <a:cubicBezTo>
                    <a:pt x="24" y="85"/>
                    <a:pt x="21" y="85"/>
                    <a:pt x="19" y="88"/>
                  </a:cubicBezTo>
                  <a:close/>
                  <a:moveTo>
                    <a:pt x="98" y="21"/>
                  </a:moveTo>
                  <a:cubicBezTo>
                    <a:pt x="101" y="19"/>
                    <a:pt x="101" y="16"/>
                    <a:pt x="99" y="14"/>
                  </a:cubicBezTo>
                  <a:cubicBezTo>
                    <a:pt x="97" y="12"/>
                    <a:pt x="94" y="12"/>
                    <a:pt x="92" y="15"/>
                  </a:cubicBezTo>
                  <a:cubicBezTo>
                    <a:pt x="91" y="15"/>
                    <a:pt x="89" y="18"/>
                    <a:pt x="88" y="19"/>
                  </a:cubicBezTo>
                  <a:cubicBezTo>
                    <a:pt x="86" y="21"/>
                    <a:pt x="85" y="24"/>
                    <a:pt x="87" y="26"/>
                  </a:cubicBezTo>
                  <a:cubicBezTo>
                    <a:pt x="89" y="28"/>
                    <a:pt x="92" y="27"/>
                    <a:pt x="94" y="25"/>
                  </a:cubicBezTo>
                  <a:cubicBezTo>
                    <a:pt x="95" y="24"/>
                    <a:pt x="98" y="22"/>
                    <a:pt x="98" y="21"/>
                  </a:cubicBezTo>
                  <a:close/>
                  <a:moveTo>
                    <a:pt x="57" y="96"/>
                  </a:moveTo>
                  <a:cubicBezTo>
                    <a:pt x="54" y="96"/>
                    <a:pt x="52" y="98"/>
                    <a:pt x="52" y="102"/>
                  </a:cubicBezTo>
                  <a:cubicBezTo>
                    <a:pt x="52" y="103"/>
                    <a:pt x="52" y="106"/>
                    <a:pt x="52" y="107"/>
                  </a:cubicBezTo>
                  <a:cubicBezTo>
                    <a:pt x="52" y="110"/>
                    <a:pt x="54" y="113"/>
                    <a:pt x="57" y="113"/>
                  </a:cubicBezTo>
                  <a:cubicBezTo>
                    <a:pt x="59" y="113"/>
                    <a:pt x="61" y="110"/>
                    <a:pt x="61" y="107"/>
                  </a:cubicBezTo>
                  <a:cubicBezTo>
                    <a:pt x="61" y="106"/>
                    <a:pt x="61" y="103"/>
                    <a:pt x="61" y="102"/>
                  </a:cubicBezTo>
                  <a:cubicBezTo>
                    <a:pt x="61" y="98"/>
                    <a:pt x="59" y="96"/>
                    <a:pt x="57" y="96"/>
                  </a:cubicBezTo>
                  <a:close/>
                  <a:moveTo>
                    <a:pt x="57" y="17"/>
                  </a:moveTo>
                  <a:cubicBezTo>
                    <a:pt x="59" y="17"/>
                    <a:pt x="61" y="14"/>
                    <a:pt x="61" y="11"/>
                  </a:cubicBezTo>
                  <a:cubicBezTo>
                    <a:pt x="61" y="10"/>
                    <a:pt x="61" y="6"/>
                    <a:pt x="61" y="5"/>
                  </a:cubicBezTo>
                  <a:cubicBezTo>
                    <a:pt x="61" y="2"/>
                    <a:pt x="59" y="0"/>
                    <a:pt x="57" y="0"/>
                  </a:cubicBezTo>
                  <a:cubicBezTo>
                    <a:pt x="54" y="0"/>
                    <a:pt x="52" y="2"/>
                    <a:pt x="52" y="5"/>
                  </a:cubicBezTo>
                  <a:cubicBezTo>
                    <a:pt x="52" y="6"/>
                    <a:pt x="52" y="10"/>
                    <a:pt x="52" y="11"/>
                  </a:cubicBezTo>
                  <a:cubicBezTo>
                    <a:pt x="52" y="14"/>
                    <a:pt x="54" y="17"/>
                    <a:pt x="57" y="17"/>
                  </a:cubicBezTo>
                  <a:close/>
                  <a:moveTo>
                    <a:pt x="17" y="56"/>
                  </a:moveTo>
                  <a:cubicBezTo>
                    <a:pt x="17" y="54"/>
                    <a:pt x="14" y="52"/>
                    <a:pt x="11" y="52"/>
                  </a:cubicBezTo>
                  <a:cubicBezTo>
                    <a:pt x="10" y="52"/>
                    <a:pt x="7" y="52"/>
                    <a:pt x="6" y="52"/>
                  </a:cubicBezTo>
                  <a:cubicBezTo>
                    <a:pt x="3" y="52"/>
                    <a:pt x="0" y="54"/>
                    <a:pt x="0" y="56"/>
                  </a:cubicBezTo>
                  <a:cubicBezTo>
                    <a:pt x="0" y="59"/>
                    <a:pt x="3" y="61"/>
                    <a:pt x="6" y="61"/>
                  </a:cubicBezTo>
                  <a:cubicBezTo>
                    <a:pt x="7" y="61"/>
                    <a:pt x="10" y="61"/>
                    <a:pt x="11" y="61"/>
                  </a:cubicBezTo>
                  <a:cubicBezTo>
                    <a:pt x="14" y="61"/>
                    <a:pt x="17" y="59"/>
                    <a:pt x="17" y="56"/>
                  </a:cubicBezTo>
                  <a:close/>
                  <a:moveTo>
                    <a:pt x="57" y="79"/>
                  </a:moveTo>
                  <a:cubicBezTo>
                    <a:pt x="44" y="79"/>
                    <a:pt x="34" y="69"/>
                    <a:pt x="34" y="56"/>
                  </a:cubicBezTo>
                  <a:cubicBezTo>
                    <a:pt x="34" y="44"/>
                    <a:pt x="44" y="34"/>
                    <a:pt x="57" y="34"/>
                  </a:cubicBezTo>
                  <a:lnTo>
                    <a:pt x="57" y="79"/>
                  </a:lnTo>
                  <a:close/>
                  <a:moveTo>
                    <a:pt x="57" y="25"/>
                  </a:moveTo>
                  <a:cubicBezTo>
                    <a:pt x="39" y="25"/>
                    <a:pt x="25" y="39"/>
                    <a:pt x="25" y="56"/>
                  </a:cubicBezTo>
                  <a:cubicBezTo>
                    <a:pt x="25" y="74"/>
                    <a:pt x="39" y="87"/>
                    <a:pt x="57" y="87"/>
                  </a:cubicBezTo>
                  <a:cubicBezTo>
                    <a:pt x="74" y="87"/>
                    <a:pt x="88" y="74"/>
                    <a:pt x="88" y="56"/>
                  </a:cubicBezTo>
                  <a:cubicBezTo>
                    <a:pt x="88" y="39"/>
                    <a:pt x="74" y="25"/>
                    <a:pt x="57" y="25"/>
                  </a:cubicBezTo>
                  <a:close/>
                  <a:moveTo>
                    <a:pt x="108" y="52"/>
                  </a:moveTo>
                  <a:cubicBezTo>
                    <a:pt x="107" y="52"/>
                    <a:pt x="103" y="52"/>
                    <a:pt x="102" y="52"/>
                  </a:cubicBezTo>
                  <a:cubicBezTo>
                    <a:pt x="99" y="52"/>
                    <a:pt x="96" y="54"/>
                    <a:pt x="96" y="56"/>
                  </a:cubicBezTo>
                  <a:cubicBezTo>
                    <a:pt x="96" y="59"/>
                    <a:pt x="99" y="61"/>
                    <a:pt x="102" y="61"/>
                  </a:cubicBezTo>
                  <a:cubicBezTo>
                    <a:pt x="103" y="61"/>
                    <a:pt x="107" y="61"/>
                    <a:pt x="108" y="61"/>
                  </a:cubicBezTo>
                  <a:cubicBezTo>
                    <a:pt x="111" y="61"/>
                    <a:pt x="113" y="59"/>
                    <a:pt x="113" y="56"/>
                  </a:cubicBezTo>
                  <a:cubicBezTo>
                    <a:pt x="113" y="54"/>
                    <a:pt x="111" y="52"/>
                    <a:pt x="108" y="5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4" name="Freeform 230"/>
            <p:cNvSpPr>
              <a:spLocks noEditPoints="1"/>
            </p:cNvSpPr>
            <p:nvPr/>
          </p:nvSpPr>
          <p:spPr bwMode="auto">
            <a:xfrm>
              <a:off x="4944533" y="2167467"/>
              <a:ext cx="254000" cy="262467"/>
            </a:xfrm>
            <a:custGeom>
              <a:avLst/>
              <a:gdLst>
                <a:gd name="T0" fmla="*/ 88 w 101"/>
                <a:gd name="T1" fmla="*/ 70 h 105"/>
                <a:gd name="T2" fmla="*/ 68 w 101"/>
                <a:gd name="T3" fmla="*/ 46 h 105"/>
                <a:gd name="T4" fmla="*/ 64 w 101"/>
                <a:gd name="T5" fmla="*/ 14 h 105"/>
                <a:gd name="T6" fmla="*/ 83 w 101"/>
                <a:gd name="T7" fmla="*/ 40 h 105"/>
                <a:gd name="T8" fmla="*/ 88 w 101"/>
                <a:gd name="T9" fmla="*/ 70 h 105"/>
                <a:gd name="T10" fmla="*/ 91 w 101"/>
                <a:gd name="T11" fmla="*/ 36 h 105"/>
                <a:gd name="T12" fmla="*/ 60 w 101"/>
                <a:gd name="T13" fmla="*/ 3 h 105"/>
                <a:gd name="T14" fmla="*/ 7 w 101"/>
                <a:gd name="T15" fmla="*/ 56 h 105"/>
                <a:gd name="T16" fmla="*/ 3 w 101"/>
                <a:gd name="T17" fmla="*/ 72 h 105"/>
                <a:gd name="T18" fmla="*/ 17 w 101"/>
                <a:gd name="T19" fmla="*/ 80 h 105"/>
                <a:gd name="T20" fmla="*/ 21 w 101"/>
                <a:gd name="T21" fmla="*/ 79 h 105"/>
                <a:gd name="T22" fmla="*/ 30 w 101"/>
                <a:gd name="T23" fmla="*/ 84 h 105"/>
                <a:gd name="T24" fmla="*/ 37 w 101"/>
                <a:gd name="T25" fmla="*/ 99 h 105"/>
                <a:gd name="T26" fmla="*/ 43 w 101"/>
                <a:gd name="T27" fmla="*/ 104 h 105"/>
                <a:gd name="T28" fmla="*/ 55 w 101"/>
                <a:gd name="T29" fmla="*/ 99 h 105"/>
                <a:gd name="T30" fmla="*/ 57 w 101"/>
                <a:gd name="T31" fmla="*/ 94 h 105"/>
                <a:gd name="T32" fmla="*/ 52 w 101"/>
                <a:gd name="T33" fmla="*/ 89 h 105"/>
                <a:gd name="T34" fmla="*/ 46 w 101"/>
                <a:gd name="T35" fmla="*/ 77 h 105"/>
                <a:gd name="T36" fmla="*/ 52 w 101"/>
                <a:gd name="T37" fmla="*/ 71 h 105"/>
                <a:gd name="T38" fmla="*/ 94 w 101"/>
                <a:gd name="T39" fmla="*/ 81 h 105"/>
                <a:gd name="T40" fmla="*/ 91 w 101"/>
                <a:gd name="T41" fmla="*/ 3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105">
                  <a:moveTo>
                    <a:pt x="88" y="70"/>
                  </a:moveTo>
                  <a:cubicBezTo>
                    <a:pt x="86" y="71"/>
                    <a:pt x="75" y="62"/>
                    <a:pt x="68" y="46"/>
                  </a:cubicBezTo>
                  <a:cubicBezTo>
                    <a:pt x="61" y="30"/>
                    <a:pt x="62" y="15"/>
                    <a:pt x="64" y="14"/>
                  </a:cubicBezTo>
                  <a:cubicBezTo>
                    <a:pt x="66" y="14"/>
                    <a:pt x="76" y="24"/>
                    <a:pt x="83" y="40"/>
                  </a:cubicBezTo>
                  <a:cubicBezTo>
                    <a:pt x="90" y="56"/>
                    <a:pt x="89" y="69"/>
                    <a:pt x="88" y="70"/>
                  </a:cubicBezTo>
                  <a:close/>
                  <a:moveTo>
                    <a:pt x="91" y="36"/>
                  </a:moveTo>
                  <a:cubicBezTo>
                    <a:pt x="82" y="15"/>
                    <a:pt x="68" y="0"/>
                    <a:pt x="60" y="3"/>
                  </a:cubicBezTo>
                  <a:cubicBezTo>
                    <a:pt x="48" y="8"/>
                    <a:pt x="68" y="32"/>
                    <a:pt x="7" y="56"/>
                  </a:cubicBezTo>
                  <a:cubicBezTo>
                    <a:pt x="2" y="59"/>
                    <a:pt x="0" y="67"/>
                    <a:pt x="3" y="72"/>
                  </a:cubicBezTo>
                  <a:cubicBezTo>
                    <a:pt x="5" y="77"/>
                    <a:pt x="12" y="82"/>
                    <a:pt x="17" y="80"/>
                  </a:cubicBezTo>
                  <a:cubicBezTo>
                    <a:pt x="18" y="80"/>
                    <a:pt x="21" y="79"/>
                    <a:pt x="21" y="79"/>
                  </a:cubicBezTo>
                  <a:cubicBezTo>
                    <a:pt x="25" y="84"/>
                    <a:pt x="29" y="81"/>
                    <a:pt x="30" y="84"/>
                  </a:cubicBezTo>
                  <a:cubicBezTo>
                    <a:pt x="32" y="88"/>
                    <a:pt x="36" y="96"/>
                    <a:pt x="37" y="99"/>
                  </a:cubicBezTo>
                  <a:cubicBezTo>
                    <a:pt x="38" y="102"/>
                    <a:pt x="41" y="105"/>
                    <a:pt x="43" y="104"/>
                  </a:cubicBezTo>
                  <a:cubicBezTo>
                    <a:pt x="45" y="103"/>
                    <a:pt x="52" y="100"/>
                    <a:pt x="55" y="99"/>
                  </a:cubicBezTo>
                  <a:cubicBezTo>
                    <a:pt x="57" y="98"/>
                    <a:pt x="58" y="96"/>
                    <a:pt x="57" y="94"/>
                  </a:cubicBezTo>
                  <a:cubicBezTo>
                    <a:pt x="56" y="92"/>
                    <a:pt x="53" y="92"/>
                    <a:pt x="52" y="89"/>
                  </a:cubicBezTo>
                  <a:cubicBezTo>
                    <a:pt x="51" y="87"/>
                    <a:pt x="47" y="79"/>
                    <a:pt x="46" y="77"/>
                  </a:cubicBezTo>
                  <a:cubicBezTo>
                    <a:pt x="45" y="74"/>
                    <a:pt x="48" y="71"/>
                    <a:pt x="52" y="71"/>
                  </a:cubicBezTo>
                  <a:cubicBezTo>
                    <a:pt x="80" y="68"/>
                    <a:pt x="85" y="85"/>
                    <a:pt x="94" y="81"/>
                  </a:cubicBezTo>
                  <a:cubicBezTo>
                    <a:pt x="101" y="78"/>
                    <a:pt x="100" y="57"/>
                    <a:pt x="91"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5" name="Freeform 231"/>
            <p:cNvSpPr>
              <a:spLocks noEditPoints="1"/>
            </p:cNvSpPr>
            <p:nvPr/>
          </p:nvSpPr>
          <p:spPr bwMode="auto">
            <a:xfrm>
              <a:off x="6773334" y="3460750"/>
              <a:ext cx="243417" cy="224367"/>
            </a:xfrm>
            <a:custGeom>
              <a:avLst/>
              <a:gdLst>
                <a:gd name="T0" fmla="*/ 55 w 97"/>
                <a:gd name="T1" fmla="*/ 27 h 90"/>
                <a:gd name="T2" fmla="*/ 23 w 97"/>
                <a:gd name="T3" fmla="*/ 18 h 90"/>
                <a:gd name="T4" fmla="*/ 55 w 97"/>
                <a:gd name="T5" fmla="*/ 8 h 90"/>
                <a:gd name="T6" fmla="*/ 87 w 97"/>
                <a:gd name="T7" fmla="*/ 18 h 90"/>
                <a:gd name="T8" fmla="*/ 55 w 97"/>
                <a:gd name="T9" fmla="*/ 27 h 90"/>
                <a:gd name="T10" fmla="*/ 8 w 97"/>
                <a:gd name="T11" fmla="*/ 49 h 90"/>
                <a:gd name="T12" fmla="*/ 18 w 97"/>
                <a:gd name="T13" fmla="*/ 38 h 90"/>
                <a:gd name="T14" fmla="*/ 21 w 97"/>
                <a:gd name="T15" fmla="*/ 60 h 90"/>
                <a:gd name="T16" fmla="*/ 8 w 97"/>
                <a:gd name="T17" fmla="*/ 49 h 90"/>
                <a:gd name="T18" fmla="*/ 55 w 97"/>
                <a:gd name="T19" fmla="*/ 0 h 90"/>
                <a:gd name="T20" fmla="*/ 55 w 97"/>
                <a:gd name="T21" fmla="*/ 0 h 90"/>
                <a:gd name="T22" fmla="*/ 14 w 97"/>
                <a:gd name="T23" fmla="*/ 16 h 90"/>
                <a:gd name="T24" fmla="*/ 16 w 97"/>
                <a:gd name="T25" fmla="*/ 31 h 90"/>
                <a:gd name="T26" fmla="*/ 0 w 97"/>
                <a:gd name="T27" fmla="*/ 50 h 90"/>
                <a:gd name="T28" fmla="*/ 23 w 97"/>
                <a:gd name="T29" fmla="*/ 67 h 90"/>
                <a:gd name="T30" fmla="*/ 49 w 97"/>
                <a:gd name="T31" fmla="*/ 55 h 90"/>
                <a:gd name="T32" fmla="*/ 48 w 97"/>
                <a:gd name="T33" fmla="*/ 52 h 90"/>
                <a:gd name="T34" fmla="*/ 55 w 97"/>
                <a:gd name="T35" fmla="*/ 44 h 90"/>
                <a:gd name="T36" fmla="*/ 62 w 97"/>
                <a:gd name="T37" fmla="*/ 52 h 90"/>
                <a:gd name="T38" fmla="*/ 55 w 97"/>
                <a:gd name="T39" fmla="*/ 59 h 90"/>
                <a:gd name="T40" fmla="*/ 23 w 97"/>
                <a:gd name="T41" fmla="*/ 75 h 90"/>
                <a:gd name="T42" fmla="*/ 24 w 97"/>
                <a:gd name="T43" fmla="*/ 78 h 90"/>
                <a:gd name="T44" fmla="*/ 55 w 97"/>
                <a:gd name="T45" fmla="*/ 90 h 90"/>
                <a:gd name="T46" fmla="*/ 86 w 97"/>
                <a:gd name="T47" fmla="*/ 78 h 90"/>
                <a:gd name="T48" fmla="*/ 96 w 97"/>
                <a:gd name="T49" fmla="*/ 16 h 90"/>
                <a:gd name="T50" fmla="*/ 55 w 97"/>
                <a:gd name="T5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 h="90">
                  <a:moveTo>
                    <a:pt x="55" y="27"/>
                  </a:moveTo>
                  <a:cubicBezTo>
                    <a:pt x="36" y="27"/>
                    <a:pt x="23" y="20"/>
                    <a:pt x="23" y="18"/>
                  </a:cubicBezTo>
                  <a:cubicBezTo>
                    <a:pt x="23" y="15"/>
                    <a:pt x="36" y="8"/>
                    <a:pt x="55" y="8"/>
                  </a:cubicBezTo>
                  <a:cubicBezTo>
                    <a:pt x="74" y="8"/>
                    <a:pt x="87" y="15"/>
                    <a:pt x="87" y="18"/>
                  </a:cubicBezTo>
                  <a:cubicBezTo>
                    <a:pt x="87" y="20"/>
                    <a:pt x="74" y="27"/>
                    <a:pt x="55" y="27"/>
                  </a:cubicBezTo>
                  <a:close/>
                  <a:moveTo>
                    <a:pt x="8" y="49"/>
                  </a:moveTo>
                  <a:cubicBezTo>
                    <a:pt x="7" y="46"/>
                    <a:pt x="10" y="42"/>
                    <a:pt x="18" y="38"/>
                  </a:cubicBezTo>
                  <a:cubicBezTo>
                    <a:pt x="19" y="45"/>
                    <a:pt x="20" y="53"/>
                    <a:pt x="21" y="60"/>
                  </a:cubicBezTo>
                  <a:cubicBezTo>
                    <a:pt x="13" y="58"/>
                    <a:pt x="8" y="54"/>
                    <a:pt x="8" y="49"/>
                  </a:cubicBezTo>
                  <a:close/>
                  <a:moveTo>
                    <a:pt x="55" y="0"/>
                  </a:moveTo>
                  <a:cubicBezTo>
                    <a:pt x="55" y="0"/>
                    <a:pt x="55" y="0"/>
                    <a:pt x="55" y="0"/>
                  </a:cubicBezTo>
                  <a:cubicBezTo>
                    <a:pt x="29" y="0"/>
                    <a:pt x="13" y="9"/>
                    <a:pt x="14" y="16"/>
                  </a:cubicBezTo>
                  <a:cubicBezTo>
                    <a:pt x="14" y="18"/>
                    <a:pt x="15" y="24"/>
                    <a:pt x="16" y="31"/>
                  </a:cubicBezTo>
                  <a:cubicBezTo>
                    <a:pt x="4" y="36"/>
                    <a:pt x="0" y="44"/>
                    <a:pt x="0" y="50"/>
                  </a:cubicBezTo>
                  <a:cubicBezTo>
                    <a:pt x="1" y="58"/>
                    <a:pt x="8" y="66"/>
                    <a:pt x="23" y="67"/>
                  </a:cubicBezTo>
                  <a:cubicBezTo>
                    <a:pt x="32" y="68"/>
                    <a:pt x="42" y="63"/>
                    <a:pt x="49" y="55"/>
                  </a:cubicBezTo>
                  <a:cubicBezTo>
                    <a:pt x="48" y="54"/>
                    <a:pt x="48" y="53"/>
                    <a:pt x="48" y="52"/>
                  </a:cubicBezTo>
                  <a:cubicBezTo>
                    <a:pt x="48" y="48"/>
                    <a:pt x="51" y="44"/>
                    <a:pt x="55" y="44"/>
                  </a:cubicBezTo>
                  <a:cubicBezTo>
                    <a:pt x="59" y="44"/>
                    <a:pt x="62" y="48"/>
                    <a:pt x="62" y="52"/>
                  </a:cubicBezTo>
                  <a:cubicBezTo>
                    <a:pt x="62" y="56"/>
                    <a:pt x="59" y="59"/>
                    <a:pt x="55" y="59"/>
                  </a:cubicBezTo>
                  <a:cubicBezTo>
                    <a:pt x="47" y="69"/>
                    <a:pt x="35" y="76"/>
                    <a:pt x="23" y="75"/>
                  </a:cubicBezTo>
                  <a:cubicBezTo>
                    <a:pt x="24" y="77"/>
                    <a:pt x="24" y="77"/>
                    <a:pt x="24" y="78"/>
                  </a:cubicBezTo>
                  <a:cubicBezTo>
                    <a:pt x="24" y="81"/>
                    <a:pt x="36" y="90"/>
                    <a:pt x="55" y="90"/>
                  </a:cubicBezTo>
                  <a:cubicBezTo>
                    <a:pt x="74" y="90"/>
                    <a:pt x="86" y="81"/>
                    <a:pt x="86" y="78"/>
                  </a:cubicBezTo>
                  <a:cubicBezTo>
                    <a:pt x="87" y="75"/>
                    <a:pt x="95" y="23"/>
                    <a:pt x="96" y="16"/>
                  </a:cubicBezTo>
                  <a:cubicBezTo>
                    <a:pt x="97" y="9"/>
                    <a:pt x="81" y="0"/>
                    <a:pt x="55"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6" name="Freeform 233"/>
            <p:cNvSpPr>
              <a:spLocks noEditPoints="1"/>
            </p:cNvSpPr>
            <p:nvPr/>
          </p:nvSpPr>
          <p:spPr bwMode="auto">
            <a:xfrm>
              <a:off x="6851651" y="901701"/>
              <a:ext cx="209551" cy="361951"/>
            </a:xfrm>
            <a:custGeom>
              <a:avLst/>
              <a:gdLst>
                <a:gd name="T0" fmla="*/ 37 w 84"/>
                <a:gd name="T1" fmla="*/ 61 h 144"/>
                <a:gd name="T2" fmla="*/ 36 w 84"/>
                <a:gd name="T3" fmla="*/ 66 h 144"/>
                <a:gd name="T4" fmla="*/ 30 w 84"/>
                <a:gd name="T5" fmla="*/ 103 h 144"/>
                <a:gd name="T6" fmla="*/ 21 w 84"/>
                <a:gd name="T7" fmla="*/ 113 h 144"/>
                <a:gd name="T8" fmla="*/ 12 w 84"/>
                <a:gd name="T9" fmla="*/ 104 h 144"/>
                <a:gd name="T10" fmla="*/ 27 w 84"/>
                <a:gd name="T11" fmla="*/ 67 h 144"/>
                <a:gd name="T12" fmla="*/ 33 w 84"/>
                <a:gd name="T13" fmla="*/ 59 h 144"/>
                <a:gd name="T14" fmla="*/ 37 w 84"/>
                <a:gd name="T15" fmla="*/ 59 h 144"/>
                <a:gd name="T16" fmla="*/ 37 w 84"/>
                <a:gd name="T17" fmla="*/ 61 h 144"/>
                <a:gd name="T18" fmla="*/ 44 w 84"/>
                <a:gd name="T19" fmla="*/ 2 h 144"/>
                <a:gd name="T20" fmla="*/ 41 w 84"/>
                <a:gd name="T21" fmla="*/ 2 h 144"/>
                <a:gd name="T22" fmla="*/ 0 w 84"/>
                <a:gd name="T23" fmla="*/ 103 h 144"/>
                <a:gd name="T24" fmla="*/ 42 w 84"/>
                <a:gd name="T25" fmla="*/ 144 h 144"/>
                <a:gd name="T26" fmla="*/ 84 w 84"/>
                <a:gd name="T27" fmla="*/ 103 h 144"/>
                <a:gd name="T28" fmla="*/ 44 w 84"/>
                <a:gd name="T2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144">
                  <a:moveTo>
                    <a:pt x="37" y="61"/>
                  </a:moveTo>
                  <a:cubicBezTo>
                    <a:pt x="37" y="62"/>
                    <a:pt x="37" y="64"/>
                    <a:pt x="36" y="66"/>
                  </a:cubicBezTo>
                  <a:cubicBezTo>
                    <a:pt x="33" y="76"/>
                    <a:pt x="30" y="89"/>
                    <a:pt x="30" y="103"/>
                  </a:cubicBezTo>
                  <a:cubicBezTo>
                    <a:pt x="30" y="110"/>
                    <a:pt x="25" y="113"/>
                    <a:pt x="21" y="113"/>
                  </a:cubicBezTo>
                  <a:cubicBezTo>
                    <a:pt x="16" y="113"/>
                    <a:pt x="12" y="109"/>
                    <a:pt x="12" y="104"/>
                  </a:cubicBezTo>
                  <a:cubicBezTo>
                    <a:pt x="12" y="88"/>
                    <a:pt x="20" y="77"/>
                    <a:pt x="27" y="67"/>
                  </a:cubicBezTo>
                  <a:cubicBezTo>
                    <a:pt x="29" y="64"/>
                    <a:pt x="32" y="61"/>
                    <a:pt x="33" y="59"/>
                  </a:cubicBezTo>
                  <a:cubicBezTo>
                    <a:pt x="34" y="57"/>
                    <a:pt x="36" y="57"/>
                    <a:pt x="37" y="59"/>
                  </a:cubicBezTo>
                  <a:cubicBezTo>
                    <a:pt x="37" y="59"/>
                    <a:pt x="38" y="60"/>
                    <a:pt x="37" y="61"/>
                  </a:cubicBezTo>
                  <a:close/>
                  <a:moveTo>
                    <a:pt x="44" y="2"/>
                  </a:moveTo>
                  <a:cubicBezTo>
                    <a:pt x="44" y="0"/>
                    <a:pt x="41" y="0"/>
                    <a:pt x="41" y="2"/>
                  </a:cubicBezTo>
                  <a:cubicBezTo>
                    <a:pt x="34" y="55"/>
                    <a:pt x="0" y="66"/>
                    <a:pt x="0" y="103"/>
                  </a:cubicBezTo>
                  <a:cubicBezTo>
                    <a:pt x="0" y="126"/>
                    <a:pt x="20" y="144"/>
                    <a:pt x="42" y="144"/>
                  </a:cubicBezTo>
                  <a:cubicBezTo>
                    <a:pt x="65" y="144"/>
                    <a:pt x="84" y="126"/>
                    <a:pt x="84" y="103"/>
                  </a:cubicBezTo>
                  <a:cubicBezTo>
                    <a:pt x="84" y="66"/>
                    <a:pt x="50" y="55"/>
                    <a:pt x="44" y="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7" name="Freeform 234"/>
            <p:cNvSpPr>
              <a:spLocks noEditPoints="1"/>
            </p:cNvSpPr>
            <p:nvPr/>
          </p:nvSpPr>
          <p:spPr bwMode="auto">
            <a:xfrm>
              <a:off x="4866217" y="103716"/>
              <a:ext cx="186267" cy="196851"/>
            </a:xfrm>
            <a:custGeom>
              <a:avLst/>
              <a:gdLst>
                <a:gd name="T0" fmla="*/ 37 w 74"/>
                <a:gd name="T1" fmla="*/ 35 h 79"/>
                <a:gd name="T2" fmla="*/ 24 w 74"/>
                <a:gd name="T3" fmla="*/ 66 h 79"/>
                <a:gd name="T4" fmla="*/ 37 w 74"/>
                <a:gd name="T5" fmla="*/ 79 h 79"/>
                <a:gd name="T6" fmla="*/ 50 w 74"/>
                <a:gd name="T7" fmla="*/ 66 h 79"/>
                <a:gd name="T8" fmla="*/ 38 w 74"/>
                <a:gd name="T9" fmla="*/ 35 h 79"/>
                <a:gd name="T10" fmla="*/ 37 w 74"/>
                <a:gd name="T11" fmla="*/ 35 h 79"/>
                <a:gd name="T12" fmla="*/ 62 w 74"/>
                <a:gd name="T13" fmla="*/ 0 h 79"/>
                <a:gd name="T14" fmla="*/ 61 w 74"/>
                <a:gd name="T15" fmla="*/ 0 h 79"/>
                <a:gd name="T16" fmla="*/ 49 w 74"/>
                <a:gd name="T17" fmla="*/ 31 h 79"/>
                <a:gd name="T18" fmla="*/ 61 w 74"/>
                <a:gd name="T19" fmla="*/ 44 h 79"/>
                <a:gd name="T20" fmla="*/ 74 w 74"/>
                <a:gd name="T21" fmla="*/ 31 h 79"/>
                <a:gd name="T22" fmla="*/ 62 w 74"/>
                <a:gd name="T23" fmla="*/ 0 h 79"/>
                <a:gd name="T24" fmla="*/ 13 w 74"/>
                <a:gd name="T25" fmla="*/ 0 h 79"/>
                <a:gd name="T26" fmla="*/ 12 w 74"/>
                <a:gd name="T27" fmla="*/ 0 h 79"/>
                <a:gd name="T28" fmla="*/ 0 w 74"/>
                <a:gd name="T29" fmla="*/ 31 h 79"/>
                <a:gd name="T30" fmla="*/ 13 w 74"/>
                <a:gd name="T31" fmla="*/ 44 h 79"/>
                <a:gd name="T32" fmla="*/ 26 w 74"/>
                <a:gd name="T33" fmla="*/ 31 h 79"/>
                <a:gd name="T34" fmla="*/ 13 w 74"/>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9">
                  <a:moveTo>
                    <a:pt x="37" y="35"/>
                  </a:moveTo>
                  <a:cubicBezTo>
                    <a:pt x="35" y="51"/>
                    <a:pt x="24" y="55"/>
                    <a:pt x="24" y="66"/>
                  </a:cubicBezTo>
                  <a:cubicBezTo>
                    <a:pt x="24" y="73"/>
                    <a:pt x="30" y="79"/>
                    <a:pt x="37" y="79"/>
                  </a:cubicBezTo>
                  <a:cubicBezTo>
                    <a:pt x="44" y="79"/>
                    <a:pt x="50" y="73"/>
                    <a:pt x="50" y="66"/>
                  </a:cubicBezTo>
                  <a:cubicBezTo>
                    <a:pt x="50" y="55"/>
                    <a:pt x="40" y="51"/>
                    <a:pt x="38" y="35"/>
                  </a:cubicBezTo>
                  <a:cubicBezTo>
                    <a:pt x="37" y="35"/>
                    <a:pt x="37" y="35"/>
                    <a:pt x="37" y="35"/>
                  </a:cubicBezTo>
                  <a:close/>
                  <a:moveTo>
                    <a:pt x="62" y="0"/>
                  </a:moveTo>
                  <a:cubicBezTo>
                    <a:pt x="62" y="0"/>
                    <a:pt x="61" y="0"/>
                    <a:pt x="61" y="0"/>
                  </a:cubicBezTo>
                  <a:cubicBezTo>
                    <a:pt x="59" y="16"/>
                    <a:pt x="49" y="20"/>
                    <a:pt x="49" y="31"/>
                  </a:cubicBezTo>
                  <a:cubicBezTo>
                    <a:pt x="49" y="38"/>
                    <a:pt x="54" y="44"/>
                    <a:pt x="61" y="44"/>
                  </a:cubicBezTo>
                  <a:cubicBezTo>
                    <a:pt x="68" y="44"/>
                    <a:pt x="74" y="38"/>
                    <a:pt x="74" y="31"/>
                  </a:cubicBezTo>
                  <a:cubicBezTo>
                    <a:pt x="74" y="20"/>
                    <a:pt x="64" y="16"/>
                    <a:pt x="62" y="0"/>
                  </a:cubicBezTo>
                  <a:close/>
                  <a:moveTo>
                    <a:pt x="13" y="0"/>
                  </a:moveTo>
                  <a:cubicBezTo>
                    <a:pt x="13" y="0"/>
                    <a:pt x="12" y="0"/>
                    <a:pt x="12" y="0"/>
                  </a:cubicBezTo>
                  <a:cubicBezTo>
                    <a:pt x="10" y="16"/>
                    <a:pt x="0" y="20"/>
                    <a:pt x="0" y="31"/>
                  </a:cubicBezTo>
                  <a:cubicBezTo>
                    <a:pt x="0" y="38"/>
                    <a:pt x="6" y="44"/>
                    <a:pt x="13" y="44"/>
                  </a:cubicBezTo>
                  <a:cubicBezTo>
                    <a:pt x="20" y="44"/>
                    <a:pt x="26" y="38"/>
                    <a:pt x="26" y="31"/>
                  </a:cubicBezTo>
                  <a:cubicBezTo>
                    <a:pt x="26" y="20"/>
                    <a:pt x="15" y="16"/>
                    <a:pt x="13"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8" name="Freeform 235"/>
            <p:cNvSpPr>
              <a:spLocks noEditPoints="1"/>
            </p:cNvSpPr>
            <p:nvPr/>
          </p:nvSpPr>
          <p:spPr bwMode="auto">
            <a:xfrm>
              <a:off x="6030384" y="1361016"/>
              <a:ext cx="135467" cy="154517"/>
            </a:xfrm>
            <a:custGeom>
              <a:avLst/>
              <a:gdLst>
                <a:gd name="T0" fmla="*/ 54 w 54"/>
                <a:gd name="T1" fmla="*/ 19 h 62"/>
                <a:gd name="T2" fmla="*/ 54 w 54"/>
                <a:gd name="T3" fmla="*/ 59 h 62"/>
                <a:gd name="T4" fmla="*/ 50 w 54"/>
                <a:gd name="T5" fmla="*/ 62 h 62"/>
                <a:gd name="T6" fmla="*/ 4 w 54"/>
                <a:gd name="T7" fmla="*/ 62 h 62"/>
                <a:gd name="T8" fmla="*/ 0 w 54"/>
                <a:gd name="T9" fmla="*/ 59 h 62"/>
                <a:gd name="T10" fmla="*/ 0 w 54"/>
                <a:gd name="T11" fmla="*/ 3 h 62"/>
                <a:gd name="T12" fmla="*/ 4 w 54"/>
                <a:gd name="T13" fmla="*/ 0 h 62"/>
                <a:gd name="T14" fmla="*/ 35 w 54"/>
                <a:gd name="T15" fmla="*/ 0 h 62"/>
                <a:gd name="T16" fmla="*/ 40 w 54"/>
                <a:gd name="T17" fmla="*/ 2 h 62"/>
                <a:gd name="T18" fmla="*/ 51 w 54"/>
                <a:gd name="T19" fmla="*/ 13 h 62"/>
                <a:gd name="T20" fmla="*/ 54 w 54"/>
                <a:gd name="T21" fmla="*/ 19 h 62"/>
                <a:gd name="T22" fmla="*/ 49 w 54"/>
                <a:gd name="T23" fmla="*/ 22 h 62"/>
                <a:gd name="T24" fmla="*/ 35 w 54"/>
                <a:gd name="T25" fmla="*/ 22 h 62"/>
                <a:gd name="T26" fmla="*/ 31 w 54"/>
                <a:gd name="T27" fmla="*/ 19 h 62"/>
                <a:gd name="T28" fmla="*/ 31 w 54"/>
                <a:gd name="T29" fmla="*/ 5 h 62"/>
                <a:gd name="T30" fmla="*/ 5 w 54"/>
                <a:gd name="T31" fmla="*/ 5 h 62"/>
                <a:gd name="T32" fmla="*/ 5 w 54"/>
                <a:gd name="T33" fmla="*/ 58 h 62"/>
                <a:gd name="T34" fmla="*/ 49 w 54"/>
                <a:gd name="T35" fmla="*/ 58 h 62"/>
                <a:gd name="T36" fmla="*/ 49 w 54"/>
                <a:gd name="T37" fmla="*/ 22 h 62"/>
                <a:gd name="T38" fmla="*/ 36 w 54"/>
                <a:gd name="T39" fmla="*/ 18 h 62"/>
                <a:gd name="T40" fmla="*/ 49 w 54"/>
                <a:gd name="T41" fmla="*/ 18 h 62"/>
                <a:gd name="T42" fmla="*/ 48 w 54"/>
                <a:gd name="T43" fmla="*/ 16 h 62"/>
                <a:gd name="T44" fmla="*/ 37 w 54"/>
                <a:gd name="T45" fmla="*/ 6 h 62"/>
                <a:gd name="T46" fmla="*/ 36 w 54"/>
                <a:gd name="T47" fmla="*/ 5 h 62"/>
                <a:gd name="T48" fmla="*/ 36 w 54"/>
                <a:gd name="T49"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2">
                  <a:moveTo>
                    <a:pt x="54" y="19"/>
                  </a:moveTo>
                  <a:cubicBezTo>
                    <a:pt x="54" y="59"/>
                    <a:pt x="54" y="59"/>
                    <a:pt x="54" y="59"/>
                  </a:cubicBezTo>
                  <a:cubicBezTo>
                    <a:pt x="54" y="61"/>
                    <a:pt x="52" y="62"/>
                    <a:pt x="50" y="62"/>
                  </a:cubicBezTo>
                  <a:cubicBezTo>
                    <a:pt x="4" y="62"/>
                    <a:pt x="4" y="62"/>
                    <a:pt x="4" y="62"/>
                  </a:cubicBezTo>
                  <a:cubicBezTo>
                    <a:pt x="2" y="62"/>
                    <a:pt x="0" y="61"/>
                    <a:pt x="0" y="59"/>
                  </a:cubicBezTo>
                  <a:cubicBezTo>
                    <a:pt x="0" y="3"/>
                    <a:pt x="0" y="3"/>
                    <a:pt x="0" y="3"/>
                  </a:cubicBezTo>
                  <a:cubicBezTo>
                    <a:pt x="0" y="2"/>
                    <a:pt x="2" y="0"/>
                    <a:pt x="4" y="0"/>
                  </a:cubicBezTo>
                  <a:cubicBezTo>
                    <a:pt x="35" y="0"/>
                    <a:pt x="35" y="0"/>
                    <a:pt x="35" y="0"/>
                  </a:cubicBezTo>
                  <a:cubicBezTo>
                    <a:pt x="37" y="0"/>
                    <a:pt x="39" y="1"/>
                    <a:pt x="40" y="2"/>
                  </a:cubicBezTo>
                  <a:cubicBezTo>
                    <a:pt x="51" y="13"/>
                    <a:pt x="51" y="13"/>
                    <a:pt x="51" y="13"/>
                  </a:cubicBezTo>
                  <a:cubicBezTo>
                    <a:pt x="53" y="15"/>
                    <a:pt x="54" y="17"/>
                    <a:pt x="54" y="19"/>
                  </a:cubicBezTo>
                  <a:close/>
                  <a:moveTo>
                    <a:pt x="49" y="22"/>
                  </a:moveTo>
                  <a:cubicBezTo>
                    <a:pt x="35" y="22"/>
                    <a:pt x="35" y="22"/>
                    <a:pt x="35" y="22"/>
                  </a:cubicBezTo>
                  <a:cubicBezTo>
                    <a:pt x="33" y="22"/>
                    <a:pt x="31" y="21"/>
                    <a:pt x="31" y="19"/>
                  </a:cubicBezTo>
                  <a:cubicBezTo>
                    <a:pt x="31" y="5"/>
                    <a:pt x="31" y="5"/>
                    <a:pt x="31" y="5"/>
                  </a:cubicBezTo>
                  <a:cubicBezTo>
                    <a:pt x="5" y="5"/>
                    <a:pt x="5" y="5"/>
                    <a:pt x="5" y="5"/>
                  </a:cubicBezTo>
                  <a:cubicBezTo>
                    <a:pt x="5" y="58"/>
                    <a:pt x="5" y="58"/>
                    <a:pt x="5" y="58"/>
                  </a:cubicBezTo>
                  <a:cubicBezTo>
                    <a:pt x="49" y="58"/>
                    <a:pt x="49" y="58"/>
                    <a:pt x="49" y="58"/>
                  </a:cubicBezTo>
                  <a:lnTo>
                    <a:pt x="49" y="22"/>
                  </a:lnTo>
                  <a:close/>
                  <a:moveTo>
                    <a:pt x="36" y="18"/>
                  </a:moveTo>
                  <a:cubicBezTo>
                    <a:pt x="49" y="18"/>
                    <a:pt x="49" y="18"/>
                    <a:pt x="49" y="18"/>
                  </a:cubicBezTo>
                  <a:cubicBezTo>
                    <a:pt x="49" y="17"/>
                    <a:pt x="48" y="17"/>
                    <a:pt x="48" y="16"/>
                  </a:cubicBezTo>
                  <a:cubicBezTo>
                    <a:pt x="37" y="6"/>
                    <a:pt x="37" y="6"/>
                    <a:pt x="37" y="6"/>
                  </a:cubicBezTo>
                  <a:cubicBezTo>
                    <a:pt x="37" y="5"/>
                    <a:pt x="36" y="5"/>
                    <a:pt x="36" y="5"/>
                  </a:cubicBezTo>
                  <a:lnTo>
                    <a:pt x="36" y="1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19" name="Freeform 236"/>
            <p:cNvSpPr>
              <a:spLocks noEditPoints="1"/>
            </p:cNvSpPr>
            <p:nvPr/>
          </p:nvSpPr>
          <p:spPr bwMode="auto">
            <a:xfrm>
              <a:off x="4639734" y="2722034"/>
              <a:ext cx="71967" cy="103717"/>
            </a:xfrm>
            <a:custGeom>
              <a:avLst/>
              <a:gdLst>
                <a:gd name="T0" fmla="*/ 29 w 29"/>
                <a:gd name="T1" fmla="*/ 21 h 42"/>
                <a:gd name="T2" fmla="*/ 16 w 29"/>
                <a:gd name="T3" fmla="*/ 35 h 42"/>
                <a:gd name="T4" fmla="*/ 16 w 29"/>
                <a:gd name="T5" fmla="*/ 39 h 42"/>
                <a:gd name="T6" fmla="*/ 23 w 29"/>
                <a:gd name="T7" fmla="*/ 39 h 42"/>
                <a:gd name="T8" fmla="*/ 24 w 29"/>
                <a:gd name="T9" fmla="*/ 40 h 42"/>
                <a:gd name="T10" fmla="*/ 23 w 29"/>
                <a:gd name="T11" fmla="*/ 42 h 42"/>
                <a:gd name="T12" fmla="*/ 7 w 29"/>
                <a:gd name="T13" fmla="*/ 42 h 42"/>
                <a:gd name="T14" fmla="*/ 5 w 29"/>
                <a:gd name="T15" fmla="*/ 40 h 42"/>
                <a:gd name="T16" fmla="*/ 7 w 29"/>
                <a:gd name="T17" fmla="*/ 39 h 42"/>
                <a:gd name="T18" fmla="*/ 13 w 29"/>
                <a:gd name="T19" fmla="*/ 39 h 42"/>
                <a:gd name="T20" fmla="*/ 13 w 29"/>
                <a:gd name="T21" fmla="*/ 35 h 42"/>
                <a:gd name="T22" fmla="*/ 0 w 29"/>
                <a:gd name="T23" fmla="*/ 21 h 42"/>
                <a:gd name="T24" fmla="*/ 0 w 29"/>
                <a:gd name="T25" fmla="*/ 18 h 42"/>
                <a:gd name="T26" fmla="*/ 2 w 29"/>
                <a:gd name="T27" fmla="*/ 16 h 42"/>
                <a:gd name="T28" fmla="*/ 4 w 29"/>
                <a:gd name="T29" fmla="*/ 18 h 42"/>
                <a:gd name="T30" fmla="*/ 4 w 29"/>
                <a:gd name="T31" fmla="*/ 21 h 42"/>
                <a:gd name="T32" fmla="*/ 15 w 29"/>
                <a:gd name="T33" fmla="*/ 32 h 42"/>
                <a:gd name="T34" fmla="*/ 26 w 29"/>
                <a:gd name="T35" fmla="*/ 21 h 42"/>
                <a:gd name="T36" fmla="*/ 26 w 29"/>
                <a:gd name="T37" fmla="*/ 18 h 42"/>
                <a:gd name="T38" fmla="*/ 28 w 29"/>
                <a:gd name="T39" fmla="*/ 16 h 42"/>
                <a:gd name="T40" fmla="*/ 29 w 29"/>
                <a:gd name="T41" fmla="*/ 18 h 42"/>
                <a:gd name="T42" fmla="*/ 29 w 29"/>
                <a:gd name="T43" fmla="*/ 21 h 42"/>
                <a:gd name="T44" fmla="*/ 23 w 29"/>
                <a:gd name="T45" fmla="*/ 21 h 42"/>
                <a:gd name="T46" fmla="*/ 15 w 29"/>
                <a:gd name="T47" fmla="*/ 29 h 42"/>
                <a:gd name="T48" fmla="*/ 7 w 29"/>
                <a:gd name="T49" fmla="*/ 21 h 42"/>
                <a:gd name="T50" fmla="*/ 7 w 29"/>
                <a:gd name="T51" fmla="*/ 8 h 42"/>
                <a:gd name="T52" fmla="*/ 15 w 29"/>
                <a:gd name="T53" fmla="*/ 0 h 42"/>
                <a:gd name="T54" fmla="*/ 23 w 29"/>
                <a:gd name="T55" fmla="*/ 8 h 42"/>
                <a:gd name="T56" fmla="*/ 23 w 29"/>
                <a:gd name="T57"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42">
                  <a:moveTo>
                    <a:pt x="29" y="21"/>
                  </a:moveTo>
                  <a:cubicBezTo>
                    <a:pt x="29" y="28"/>
                    <a:pt x="24" y="35"/>
                    <a:pt x="16" y="35"/>
                  </a:cubicBezTo>
                  <a:cubicBezTo>
                    <a:pt x="16" y="39"/>
                    <a:pt x="16" y="39"/>
                    <a:pt x="16" y="39"/>
                  </a:cubicBezTo>
                  <a:cubicBezTo>
                    <a:pt x="23" y="39"/>
                    <a:pt x="23" y="39"/>
                    <a:pt x="23" y="39"/>
                  </a:cubicBezTo>
                  <a:cubicBezTo>
                    <a:pt x="24" y="39"/>
                    <a:pt x="24" y="39"/>
                    <a:pt x="24" y="40"/>
                  </a:cubicBezTo>
                  <a:cubicBezTo>
                    <a:pt x="24" y="41"/>
                    <a:pt x="24" y="42"/>
                    <a:pt x="23" y="42"/>
                  </a:cubicBezTo>
                  <a:cubicBezTo>
                    <a:pt x="7" y="42"/>
                    <a:pt x="7" y="42"/>
                    <a:pt x="7" y="42"/>
                  </a:cubicBezTo>
                  <a:cubicBezTo>
                    <a:pt x="6" y="42"/>
                    <a:pt x="5" y="41"/>
                    <a:pt x="5" y="40"/>
                  </a:cubicBezTo>
                  <a:cubicBezTo>
                    <a:pt x="5" y="39"/>
                    <a:pt x="6" y="39"/>
                    <a:pt x="7" y="39"/>
                  </a:cubicBezTo>
                  <a:cubicBezTo>
                    <a:pt x="13" y="39"/>
                    <a:pt x="13" y="39"/>
                    <a:pt x="13" y="39"/>
                  </a:cubicBezTo>
                  <a:cubicBezTo>
                    <a:pt x="13" y="35"/>
                    <a:pt x="13" y="35"/>
                    <a:pt x="13" y="35"/>
                  </a:cubicBezTo>
                  <a:cubicBezTo>
                    <a:pt x="6" y="35"/>
                    <a:pt x="0" y="28"/>
                    <a:pt x="0" y="21"/>
                  </a:cubicBezTo>
                  <a:cubicBezTo>
                    <a:pt x="0" y="18"/>
                    <a:pt x="0" y="18"/>
                    <a:pt x="0" y="18"/>
                  </a:cubicBezTo>
                  <a:cubicBezTo>
                    <a:pt x="0" y="17"/>
                    <a:pt x="1" y="16"/>
                    <a:pt x="2" y="16"/>
                  </a:cubicBezTo>
                  <a:cubicBezTo>
                    <a:pt x="3" y="16"/>
                    <a:pt x="4" y="17"/>
                    <a:pt x="4" y="18"/>
                  </a:cubicBezTo>
                  <a:cubicBezTo>
                    <a:pt x="4" y="21"/>
                    <a:pt x="4" y="21"/>
                    <a:pt x="4" y="21"/>
                  </a:cubicBezTo>
                  <a:cubicBezTo>
                    <a:pt x="4" y="27"/>
                    <a:pt x="9" y="32"/>
                    <a:pt x="15" y="32"/>
                  </a:cubicBezTo>
                  <a:cubicBezTo>
                    <a:pt x="21" y="32"/>
                    <a:pt x="26" y="27"/>
                    <a:pt x="26" y="21"/>
                  </a:cubicBezTo>
                  <a:cubicBezTo>
                    <a:pt x="26" y="18"/>
                    <a:pt x="26" y="18"/>
                    <a:pt x="26" y="18"/>
                  </a:cubicBezTo>
                  <a:cubicBezTo>
                    <a:pt x="26" y="17"/>
                    <a:pt x="27" y="16"/>
                    <a:pt x="28" y="16"/>
                  </a:cubicBezTo>
                  <a:cubicBezTo>
                    <a:pt x="29" y="16"/>
                    <a:pt x="29" y="17"/>
                    <a:pt x="29" y="18"/>
                  </a:cubicBezTo>
                  <a:lnTo>
                    <a:pt x="29" y="21"/>
                  </a:lnTo>
                  <a:close/>
                  <a:moveTo>
                    <a:pt x="23" y="21"/>
                  </a:moveTo>
                  <a:cubicBezTo>
                    <a:pt x="23" y="25"/>
                    <a:pt x="19" y="29"/>
                    <a:pt x="15" y="29"/>
                  </a:cubicBezTo>
                  <a:cubicBezTo>
                    <a:pt x="10" y="29"/>
                    <a:pt x="7" y="25"/>
                    <a:pt x="7" y="21"/>
                  </a:cubicBezTo>
                  <a:cubicBezTo>
                    <a:pt x="7" y="8"/>
                    <a:pt x="7" y="8"/>
                    <a:pt x="7" y="8"/>
                  </a:cubicBezTo>
                  <a:cubicBezTo>
                    <a:pt x="7" y="4"/>
                    <a:pt x="10" y="0"/>
                    <a:pt x="15" y="0"/>
                  </a:cubicBezTo>
                  <a:cubicBezTo>
                    <a:pt x="19" y="0"/>
                    <a:pt x="23" y="4"/>
                    <a:pt x="23" y="8"/>
                  </a:cubicBezTo>
                  <a:lnTo>
                    <a:pt x="23" y="2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0" name="Freeform 237"/>
            <p:cNvSpPr>
              <a:spLocks/>
            </p:cNvSpPr>
            <p:nvPr/>
          </p:nvSpPr>
          <p:spPr bwMode="auto">
            <a:xfrm>
              <a:off x="7632701" y="2417233"/>
              <a:ext cx="198967" cy="196851"/>
            </a:xfrm>
            <a:custGeom>
              <a:avLst/>
              <a:gdLst>
                <a:gd name="T0" fmla="*/ 77 w 79"/>
                <a:gd name="T1" fmla="*/ 28 h 78"/>
                <a:gd name="T2" fmla="*/ 59 w 79"/>
                <a:gd name="T3" fmla="*/ 45 h 78"/>
                <a:gd name="T4" fmla="*/ 66 w 79"/>
                <a:gd name="T5" fmla="*/ 52 h 78"/>
                <a:gd name="T6" fmla="*/ 59 w 79"/>
                <a:gd name="T7" fmla="*/ 59 h 78"/>
                <a:gd name="T8" fmla="*/ 24 w 79"/>
                <a:gd name="T9" fmla="*/ 62 h 78"/>
                <a:gd name="T10" fmla="*/ 8 w 79"/>
                <a:gd name="T11" fmla="*/ 78 h 78"/>
                <a:gd name="T12" fmla="*/ 0 w 79"/>
                <a:gd name="T13" fmla="*/ 78 h 78"/>
                <a:gd name="T14" fmla="*/ 0 w 79"/>
                <a:gd name="T15" fmla="*/ 70 h 78"/>
                <a:gd name="T16" fmla="*/ 16 w 79"/>
                <a:gd name="T17" fmla="*/ 55 h 78"/>
                <a:gd name="T18" fmla="*/ 20 w 79"/>
                <a:gd name="T19" fmla="*/ 20 h 78"/>
                <a:gd name="T20" fmla="*/ 27 w 79"/>
                <a:gd name="T21" fmla="*/ 13 h 78"/>
                <a:gd name="T22" fmla="*/ 33 w 79"/>
                <a:gd name="T23" fmla="*/ 19 h 78"/>
                <a:gd name="T24" fmla="*/ 51 w 79"/>
                <a:gd name="T25" fmla="*/ 2 h 78"/>
                <a:gd name="T26" fmla="*/ 58 w 79"/>
                <a:gd name="T27" fmla="*/ 2 h 78"/>
                <a:gd name="T28" fmla="*/ 58 w 79"/>
                <a:gd name="T29" fmla="*/ 10 h 78"/>
                <a:gd name="T30" fmla="*/ 41 w 79"/>
                <a:gd name="T31" fmla="*/ 27 h 78"/>
                <a:gd name="T32" fmla="*/ 51 w 79"/>
                <a:gd name="T33" fmla="*/ 37 h 78"/>
                <a:gd name="T34" fmla="*/ 69 w 79"/>
                <a:gd name="T35" fmla="*/ 20 h 78"/>
                <a:gd name="T36" fmla="*/ 77 w 79"/>
                <a:gd name="T37" fmla="*/ 20 h 78"/>
                <a:gd name="T38" fmla="*/ 77 w 79"/>
                <a:gd name="T39"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78">
                  <a:moveTo>
                    <a:pt x="77" y="28"/>
                  </a:moveTo>
                  <a:cubicBezTo>
                    <a:pt x="59" y="45"/>
                    <a:pt x="59" y="45"/>
                    <a:pt x="59" y="45"/>
                  </a:cubicBezTo>
                  <a:cubicBezTo>
                    <a:pt x="66" y="52"/>
                    <a:pt x="66" y="52"/>
                    <a:pt x="66" y="52"/>
                  </a:cubicBezTo>
                  <a:cubicBezTo>
                    <a:pt x="59" y="59"/>
                    <a:pt x="59" y="59"/>
                    <a:pt x="59" y="59"/>
                  </a:cubicBezTo>
                  <a:cubicBezTo>
                    <a:pt x="49" y="68"/>
                    <a:pt x="35" y="70"/>
                    <a:pt x="24" y="62"/>
                  </a:cubicBezTo>
                  <a:cubicBezTo>
                    <a:pt x="8" y="78"/>
                    <a:pt x="8" y="78"/>
                    <a:pt x="8" y="78"/>
                  </a:cubicBezTo>
                  <a:cubicBezTo>
                    <a:pt x="0" y="78"/>
                    <a:pt x="0" y="78"/>
                    <a:pt x="0" y="78"/>
                  </a:cubicBezTo>
                  <a:cubicBezTo>
                    <a:pt x="0" y="70"/>
                    <a:pt x="0" y="70"/>
                    <a:pt x="0" y="70"/>
                  </a:cubicBezTo>
                  <a:cubicBezTo>
                    <a:pt x="16" y="55"/>
                    <a:pt x="16" y="55"/>
                    <a:pt x="16" y="55"/>
                  </a:cubicBezTo>
                  <a:cubicBezTo>
                    <a:pt x="9" y="44"/>
                    <a:pt x="10" y="29"/>
                    <a:pt x="20" y="20"/>
                  </a:cubicBezTo>
                  <a:cubicBezTo>
                    <a:pt x="27" y="13"/>
                    <a:pt x="27" y="13"/>
                    <a:pt x="27" y="13"/>
                  </a:cubicBezTo>
                  <a:cubicBezTo>
                    <a:pt x="33" y="19"/>
                    <a:pt x="33" y="19"/>
                    <a:pt x="33" y="19"/>
                  </a:cubicBezTo>
                  <a:cubicBezTo>
                    <a:pt x="51" y="2"/>
                    <a:pt x="51" y="2"/>
                    <a:pt x="51" y="2"/>
                  </a:cubicBezTo>
                  <a:cubicBezTo>
                    <a:pt x="53" y="0"/>
                    <a:pt x="56" y="0"/>
                    <a:pt x="58" y="2"/>
                  </a:cubicBezTo>
                  <a:cubicBezTo>
                    <a:pt x="61" y="4"/>
                    <a:pt x="61" y="7"/>
                    <a:pt x="58" y="10"/>
                  </a:cubicBezTo>
                  <a:cubicBezTo>
                    <a:pt x="41" y="27"/>
                    <a:pt x="41" y="27"/>
                    <a:pt x="41" y="27"/>
                  </a:cubicBezTo>
                  <a:cubicBezTo>
                    <a:pt x="51" y="37"/>
                    <a:pt x="51" y="37"/>
                    <a:pt x="51" y="37"/>
                  </a:cubicBezTo>
                  <a:cubicBezTo>
                    <a:pt x="69" y="20"/>
                    <a:pt x="69" y="20"/>
                    <a:pt x="69" y="20"/>
                  </a:cubicBezTo>
                  <a:cubicBezTo>
                    <a:pt x="71" y="18"/>
                    <a:pt x="74" y="18"/>
                    <a:pt x="77" y="20"/>
                  </a:cubicBezTo>
                  <a:cubicBezTo>
                    <a:pt x="79" y="22"/>
                    <a:pt x="79" y="26"/>
                    <a:pt x="77"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1" name="Freeform 238"/>
            <p:cNvSpPr>
              <a:spLocks noEditPoints="1"/>
            </p:cNvSpPr>
            <p:nvPr/>
          </p:nvSpPr>
          <p:spPr bwMode="auto">
            <a:xfrm>
              <a:off x="4711701" y="670983"/>
              <a:ext cx="141817" cy="175684"/>
            </a:xfrm>
            <a:custGeom>
              <a:avLst/>
              <a:gdLst>
                <a:gd name="T0" fmla="*/ 57 w 57"/>
                <a:gd name="T1" fmla="*/ 62 h 70"/>
                <a:gd name="T2" fmla="*/ 49 w 57"/>
                <a:gd name="T3" fmla="*/ 70 h 70"/>
                <a:gd name="T4" fmla="*/ 8 w 57"/>
                <a:gd name="T5" fmla="*/ 70 h 70"/>
                <a:gd name="T6" fmla="*/ 0 w 57"/>
                <a:gd name="T7" fmla="*/ 62 h 70"/>
                <a:gd name="T8" fmla="*/ 0 w 57"/>
                <a:gd name="T9" fmla="*/ 8 h 70"/>
                <a:gd name="T10" fmla="*/ 8 w 57"/>
                <a:gd name="T11" fmla="*/ 0 h 70"/>
                <a:gd name="T12" fmla="*/ 49 w 57"/>
                <a:gd name="T13" fmla="*/ 0 h 70"/>
                <a:gd name="T14" fmla="*/ 57 w 57"/>
                <a:gd name="T15" fmla="*/ 8 h 70"/>
                <a:gd name="T16" fmla="*/ 57 w 57"/>
                <a:gd name="T17" fmla="*/ 62 h 70"/>
                <a:gd name="T18" fmla="*/ 51 w 57"/>
                <a:gd name="T19" fmla="*/ 8 h 70"/>
                <a:gd name="T20" fmla="*/ 49 w 57"/>
                <a:gd name="T21" fmla="*/ 6 h 70"/>
                <a:gd name="T22" fmla="*/ 8 w 57"/>
                <a:gd name="T23" fmla="*/ 6 h 70"/>
                <a:gd name="T24" fmla="*/ 6 w 57"/>
                <a:gd name="T25" fmla="*/ 8 h 70"/>
                <a:gd name="T26" fmla="*/ 6 w 57"/>
                <a:gd name="T27" fmla="*/ 55 h 70"/>
                <a:gd name="T28" fmla="*/ 8 w 57"/>
                <a:gd name="T29" fmla="*/ 57 h 70"/>
                <a:gd name="T30" fmla="*/ 49 w 57"/>
                <a:gd name="T31" fmla="*/ 57 h 70"/>
                <a:gd name="T32" fmla="*/ 51 w 57"/>
                <a:gd name="T33" fmla="*/ 55 h 70"/>
                <a:gd name="T34" fmla="*/ 51 w 57"/>
                <a:gd name="T35" fmla="*/ 8 h 70"/>
                <a:gd name="T36" fmla="*/ 29 w 57"/>
                <a:gd name="T37" fmla="*/ 60 h 70"/>
                <a:gd name="T38" fmla="*/ 25 w 57"/>
                <a:gd name="T39" fmla="*/ 63 h 70"/>
                <a:gd name="T40" fmla="*/ 29 w 57"/>
                <a:gd name="T41" fmla="*/ 66 h 70"/>
                <a:gd name="T42" fmla="*/ 32 w 57"/>
                <a:gd name="T43" fmla="*/ 63 h 70"/>
                <a:gd name="T44" fmla="*/ 29 w 57"/>
                <a:gd name="T45"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0">
                  <a:moveTo>
                    <a:pt x="57" y="62"/>
                  </a:moveTo>
                  <a:cubicBezTo>
                    <a:pt x="57" y="66"/>
                    <a:pt x="54" y="70"/>
                    <a:pt x="49" y="70"/>
                  </a:cubicBezTo>
                  <a:cubicBezTo>
                    <a:pt x="8" y="70"/>
                    <a:pt x="8" y="70"/>
                    <a:pt x="8" y="70"/>
                  </a:cubicBezTo>
                  <a:cubicBezTo>
                    <a:pt x="4" y="70"/>
                    <a:pt x="0" y="66"/>
                    <a:pt x="0" y="62"/>
                  </a:cubicBezTo>
                  <a:cubicBezTo>
                    <a:pt x="0" y="8"/>
                    <a:pt x="0" y="8"/>
                    <a:pt x="0" y="8"/>
                  </a:cubicBezTo>
                  <a:cubicBezTo>
                    <a:pt x="0" y="3"/>
                    <a:pt x="4" y="0"/>
                    <a:pt x="8" y="0"/>
                  </a:cubicBezTo>
                  <a:cubicBezTo>
                    <a:pt x="49" y="0"/>
                    <a:pt x="49" y="0"/>
                    <a:pt x="49" y="0"/>
                  </a:cubicBezTo>
                  <a:cubicBezTo>
                    <a:pt x="54" y="0"/>
                    <a:pt x="57" y="3"/>
                    <a:pt x="57" y="8"/>
                  </a:cubicBezTo>
                  <a:lnTo>
                    <a:pt x="57" y="62"/>
                  </a:lnTo>
                  <a:close/>
                  <a:moveTo>
                    <a:pt x="51" y="8"/>
                  </a:moveTo>
                  <a:cubicBezTo>
                    <a:pt x="51" y="7"/>
                    <a:pt x="50" y="6"/>
                    <a:pt x="49" y="6"/>
                  </a:cubicBezTo>
                  <a:cubicBezTo>
                    <a:pt x="8" y="6"/>
                    <a:pt x="8" y="6"/>
                    <a:pt x="8" y="6"/>
                  </a:cubicBezTo>
                  <a:cubicBezTo>
                    <a:pt x="7" y="6"/>
                    <a:pt x="6" y="7"/>
                    <a:pt x="6" y="8"/>
                  </a:cubicBezTo>
                  <a:cubicBezTo>
                    <a:pt x="6" y="55"/>
                    <a:pt x="6" y="55"/>
                    <a:pt x="6" y="55"/>
                  </a:cubicBezTo>
                  <a:cubicBezTo>
                    <a:pt x="6" y="56"/>
                    <a:pt x="7" y="57"/>
                    <a:pt x="8" y="57"/>
                  </a:cubicBezTo>
                  <a:cubicBezTo>
                    <a:pt x="49" y="57"/>
                    <a:pt x="49" y="57"/>
                    <a:pt x="49" y="57"/>
                  </a:cubicBezTo>
                  <a:cubicBezTo>
                    <a:pt x="50" y="57"/>
                    <a:pt x="51" y="56"/>
                    <a:pt x="51" y="55"/>
                  </a:cubicBezTo>
                  <a:lnTo>
                    <a:pt x="51" y="8"/>
                  </a:lnTo>
                  <a:close/>
                  <a:moveTo>
                    <a:pt x="29" y="60"/>
                  </a:moveTo>
                  <a:cubicBezTo>
                    <a:pt x="27" y="60"/>
                    <a:pt x="25" y="61"/>
                    <a:pt x="25" y="63"/>
                  </a:cubicBezTo>
                  <a:cubicBezTo>
                    <a:pt x="25" y="65"/>
                    <a:pt x="27" y="66"/>
                    <a:pt x="29" y="66"/>
                  </a:cubicBezTo>
                  <a:cubicBezTo>
                    <a:pt x="30" y="66"/>
                    <a:pt x="32" y="65"/>
                    <a:pt x="32" y="63"/>
                  </a:cubicBezTo>
                  <a:cubicBezTo>
                    <a:pt x="32" y="61"/>
                    <a:pt x="30" y="60"/>
                    <a:pt x="29" y="6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2" name="Freeform 239"/>
            <p:cNvSpPr>
              <a:spLocks noEditPoints="1"/>
            </p:cNvSpPr>
            <p:nvPr/>
          </p:nvSpPr>
          <p:spPr bwMode="auto">
            <a:xfrm>
              <a:off x="5812368" y="14816"/>
              <a:ext cx="258233" cy="247651"/>
            </a:xfrm>
            <a:custGeom>
              <a:avLst/>
              <a:gdLst>
                <a:gd name="T0" fmla="*/ 101 w 103"/>
                <a:gd name="T1" fmla="*/ 51 h 99"/>
                <a:gd name="T2" fmla="*/ 99 w 103"/>
                <a:gd name="T3" fmla="*/ 50 h 99"/>
                <a:gd name="T4" fmla="*/ 87 w 103"/>
                <a:gd name="T5" fmla="*/ 45 h 99"/>
                <a:gd name="T6" fmla="*/ 73 w 103"/>
                <a:gd name="T7" fmla="*/ 53 h 99"/>
                <a:gd name="T8" fmla="*/ 71 w 103"/>
                <a:gd name="T9" fmla="*/ 56 h 99"/>
                <a:gd name="T10" fmla="*/ 69 w 103"/>
                <a:gd name="T11" fmla="*/ 57 h 99"/>
                <a:gd name="T12" fmla="*/ 68 w 103"/>
                <a:gd name="T13" fmla="*/ 56 h 99"/>
                <a:gd name="T14" fmla="*/ 66 w 103"/>
                <a:gd name="T15" fmla="*/ 53 h 99"/>
                <a:gd name="T16" fmla="*/ 51 w 103"/>
                <a:gd name="T17" fmla="*/ 45 h 99"/>
                <a:gd name="T18" fmla="*/ 37 w 103"/>
                <a:gd name="T19" fmla="*/ 53 h 99"/>
                <a:gd name="T20" fmla="*/ 35 w 103"/>
                <a:gd name="T21" fmla="*/ 56 h 99"/>
                <a:gd name="T22" fmla="*/ 33 w 103"/>
                <a:gd name="T23" fmla="*/ 57 h 99"/>
                <a:gd name="T24" fmla="*/ 32 w 103"/>
                <a:gd name="T25" fmla="*/ 56 h 99"/>
                <a:gd name="T26" fmla="*/ 30 w 103"/>
                <a:gd name="T27" fmla="*/ 53 h 99"/>
                <a:gd name="T28" fmla="*/ 16 w 103"/>
                <a:gd name="T29" fmla="*/ 45 h 99"/>
                <a:gd name="T30" fmla="*/ 4 w 103"/>
                <a:gd name="T31" fmla="*/ 50 h 99"/>
                <a:gd name="T32" fmla="*/ 2 w 103"/>
                <a:gd name="T33" fmla="*/ 51 h 99"/>
                <a:gd name="T34" fmla="*/ 0 w 103"/>
                <a:gd name="T35" fmla="*/ 49 h 99"/>
                <a:gd name="T36" fmla="*/ 0 w 103"/>
                <a:gd name="T37" fmla="*/ 49 h 99"/>
                <a:gd name="T38" fmla="*/ 51 w 103"/>
                <a:gd name="T39" fmla="*/ 12 h 99"/>
                <a:gd name="T40" fmla="*/ 103 w 103"/>
                <a:gd name="T41" fmla="*/ 49 h 99"/>
                <a:gd name="T42" fmla="*/ 103 w 103"/>
                <a:gd name="T43" fmla="*/ 49 h 99"/>
                <a:gd name="T44" fmla="*/ 101 w 103"/>
                <a:gd name="T45" fmla="*/ 51 h 99"/>
                <a:gd name="T46" fmla="*/ 55 w 103"/>
                <a:gd name="T47" fmla="*/ 83 h 99"/>
                <a:gd name="T48" fmla="*/ 40 w 103"/>
                <a:gd name="T49" fmla="*/ 99 h 99"/>
                <a:gd name="T50" fmla="*/ 24 w 103"/>
                <a:gd name="T51" fmla="*/ 83 h 99"/>
                <a:gd name="T52" fmla="*/ 28 w 103"/>
                <a:gd name="T53" fmla="*/ 79 h 99"/>
                <a:gd name="T54" fmla="*/ 32 w 103"/>
                <a:gd name="T55" fmla="*/ 83 h 99"/>
                <a:gd name="T56" fmla="*/ 40 w 103"/>
                <a:gd name="T57" fmla="*/ 91 h 99"/>
                <a:gd name="T58" fmla="*/ 47 w 103"/>
                <a:gd name="T59" fmla="*/ 83 h 99"/>
                <a:gd name="T60" fmla="*/ 47 w 103"/>
                <a:gd name="T61" fmla="*/ 47 h 99"/>
                <a:gd name="T62" fmla="*/ 51 w 103"/>
                <a:gd name="T63" fmla="*/ 47 h 99"/>
                <a:gd name="T64" fmla="*/ 55 w 103"/>
                <a:gd name="T65" fmla="*/ 47 h 99"/>
                <a:gd name="T66" fmla="*/ 55 w 103"/>
                <a:gd name="T67" fmla="*/ 83 h 99"/>
                <a:gd name="T68" fmla="*/ 55 w 103"/>
                <a:gd name="T69" fmla="*/ 10 h 99"/>
                <a:gd name="T70" fmla="*/ 51 w 103"/>
                <a:gd name="T71" fmla="*/ 10 h 99"/>
                <a:gd name="T72" fmla="*/ 47 w 103"/>
                <a:gd name="T73" fmla="*/ 10 h 99"/>
                <a:gd name="T74" fmla="*/ 47 w 103"/>
                <a:gd name="T75" fmla="*/ 4 h 99"/>
                <a:gd name="T76" fmla="*/ 51 w 103"/>
                <a:gd name="T77" fmla="*/ 0 h 99"/>
                <a:gd name="T78" fmla="*/ 55 w 103"/>
                <a:gd name="T79" fmla="*/ 4 h 99"/>
                <a:gd name="T80" fmla="*/ 55 w 103"/>
                <a:gd name="T81"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99">
                  <a:moveTo>
                    <a:pt x="101" y="51"/>
                  </a:moveTo>
                  <a:cubicBezTo>
                    <a:pt x="100" y="51"/>
                    <a:pt x="100" y="51"/>
                    <a:pt x="99" y="50"/>
                  </a:cubicBezTo>
                  <a:cubicBezTo>
                    <a:pt x="96" y="47"/>
                    <a:pt x="92" y="45"/>
                    <a:pt x="87" y="45"/>
                  </a:cubicBezTo>
                  <a:cubicBezTo>
                    <a:pt x="81" y="45"/>
                    <a:pt x="76" y="48"/>
                    <a:pt x="73" y="53"/>
                  </a:cubicBezTo>
                  <a:cubicBezTo>
                    <a:pt x="72" y="54"/>
                    <a:pt x="72" y="55"/>
                    <a:pt x="71" y="56"/>
                  </a:cubicBezTo>
                  <a:cubicBezTo>
                    <a:pt x="71" y="57"/>
                    <a:pt x="70" y="57"/>
                    <a:pt x="69" y="57"/>
                  </a:cubicBezTo>
                  <a:cubicBezTo>
                    <a:pt x="68" y="57"/>
                    <a:pt x="68" y="57"/>
                    <a:pt x="68" y="56"/>
                  </a:cubicBezTo>
                  <a:cubicBezTo>
                    <a:pt x="67" y="55"/>
                    <a:pt x="66" y="54"/>
                    <a:pt x="66" y="53"/>
                  </a:cubicBezTo>
                  <a:cubicBezTo>
                    <a:pt x="62" y="48"/>
                    <a:pt x="57" y="45"/>
                    <a:pt x="51" y="45"/>
                  </a:cubicBezTo>
                  <a:cubicBezTo>
                    <a:pt x="46" y="45"/>
                    <a:pt x="41" y="48"/>
                    <a:pt x="37" y="53"/>
                  </a:cubicBezTo>
                  <a:cubicBezTo>
                    <a:pt x="36" y="54"/>
                    <a:pt x="36" y="55"/>
                    <a:pt x="35" y="56"/>
                  </a:cubicBezTo>
                  <a:cubicBezTo>
                    <a:pt x="35" y="57"/>
                    <a:pt x="34" y="57"/>
                    <a:pt x="33" y="57"/>
                  </a:cubicBezTo>
                  <a:cubicBezTo>
                    <a:pt x="33" y="57"/>
                    <a:pt x="32" y="57"/>
                    <a:pt x="32" y="56"/>
                  </a:cubicBezTo>
                  <a:cubicBezTo>
                    <a:pt x="31" y="55"/>
                    <a:pt x="31" y="54"/>
                    <a:pt x="30" y="53"/>
                  </a:cubicBezTo>
                  <a:cubicBezTo>
                    <a:pt x="26" y="48"/>
                    <a:pt x="21" y="45"/>
                    <a:pt x="16" y="45"/>
                  </a:cubicBezTo>
                  <a:cubicBezTo>
                    <a:pt x="10" y="45"/>
                    <a:pt x="7" y="47"/>
                    <a:pt x="4" y="50"/>
                  </a:cubicBezTo>
                  <a:cubicBezTo>
                    <a:pt x="3" y="51"/>
                    <a:pt x="3" y="51"/>
                    <a:pt x="2" y="51"/>
                  </a:cubicBezTo>
                  <a:cubicBezTo>
                    <a:pt x="1" y="51"/>
                    <a:pt x="0" y="50"/>
                    <a:pt x="0" y="49"/>
                  </a:cubicBezTo>
                  <a:cubicBezTo>
                    <a:pt x="0" y="49"/>
                    <a:pt x="0" y="49"/>
                    <a:pt x="0" y="49"/>
                  </a:cubicBezTo>
                  <a:cubicBezTo>
                    <a:pt x="6" y="25"/>
                    <a:pt x="28" y="12"/>
                    <a:pt x="51" y="12"/>
                  </a:cubicBezTo>
                  <a:cubicBezTo>
                    <a:pt x="74" y="12"/>
                    <a:pt x="97" y="25"/>
                    <a:pt x="103" y="49"/>
                  </a:cubicBezTo>
                  <a:cubicBezTo>
                    <a:pt x="103" y="49"/>
                    <a:pt x="103" y="49"/>
                    <a:pt x="103" y="49"/>
                  </a:cubicBezTo>
                  <a:cubicBezTo>
                    <a:pt x="103" y="50"/>
                    <a:pt x="102" y="51"/>
                    <a:pt x="101" y="51"/>
                  </a:cubicBezTo>
                  <a:close/>
                  <a:moveTo>
                    <a:pt x="55" y="83"/>
                  </a:moveTo>
                  <a:cubicBezTo>
                    <a:pt x="55" y="92"/>
                    <a:pt x="48" y="99"/>
                    <a:pt x="40" y="99"/>
                  </a:cubicBezTo>
                  <a:cubicBezTo>
                    <a:pt x="31" y="99"/>
                    <a:pt x="24" y="92"/>
                    <a:pt x="24" y="83"/>
                  </a:cubicBezTo>
                  <a:cubicBezTo>
                    <a:pt x="24" y="81"/>
                    <a:pt x="26" y="79"/>
                    <a:pt x="28" y="79"/>
                  </a:cubicBezTo>
                  <a:cubicBezTo>
                    <a:pt x="30" y="79"/>
                    <a:pt x="32" y="81"/>
                    <a:pt x="32" y="83"/>
                  </a:cubicBezTo>
                  <a:cubicBezTo>
                    <a:pt x="32" y="87"/>
                    <a:pt x="35" y="91"/>
                    <a:pt x="40" y="91"/>
                  </a:cubicBezTo>
                  <a:cubicBezTo>
                    <a:pt x="44" y="91"/>
                    <a:pt x="47" y="87"/>
                    <a:pt x="47" y="83"/>
                  </a:cubicBezTo>
                  <a:cubicBezTo>
                    <a:pt x="47" y="47"/>
                    <a:pt x="47" y="47"/>
                    <a:pt x="47" y="47"/>
                  </a:cubicBezTo>
                  <a:cubicBezTo>
                    <a:pt x="49" y="47"/>
                    <a:pt x="50" y="47"/>
                    <a:pt x="51" y="47"/>
                  </a:cubicBezTo>
                  <a:cubicBezTo>
                    <a:pt x="53" y="47"/>
                    <a:pt x="54" y="47"/>
                    <a:pt x="55" y="47"/>
                  </a:cubicBezTo>
                  <a:lnTo>
                    <a:pt x="55" y="83"/>
                  </a:lnTo>
                  <a:close/>
                  <a:moveTo>
                    <a:pt x="55" y="10"/>
                  </a:moveTo>
                  <a:cubicBezTo>
                    <a:pt x="54" y="10"/>
                    <a:pt x="53" y="10"/>
                    <a:pt x="51" y="10"/>
                  </a:cubicBezTo>
                  <a:cubicBezTo>
                    <a:pt x="50" y="10"/>
                    <a:pt x="49" y="10"/>
                    <a:pt x="47" y="10"/>
                  </a:cubicBezTo>
                  <a:cubicBezTo>
                    <a:pt x="47" y="4"/>
                    <a:pt x="47" y="4"/>
                    <a:pt x="47" y="4"/>
                  </a:cubicBezTo>
                  <a:cubicBezTo>
                    <a:pt x="47" y="2"/>
                    <a:pt x="49" y="0"/>
                    <a:pt x="51" y="0"/>
                  </a:cubicBezTo>
                  <a:cubicBezTo>
                    <a:pt x="54" y="0"/>
                    <a:pt x="55" y="2"/>
                    <a:pt x="55" y="4"/>
                  </a:cubicBezTo>
                  <a:lnTo>
                    <a:pt x="55" y="1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3" name="Freeform 240"/>
            <p:cNvSpPr>
              <a:spLocks noEditPoints="1"/>
            </p:cNvSpPr>
            <p:nvPr/>
          </p:nvSpPr>
          <p:spPr bwMode="auto">
            <a:xfrm>
              <a:off x="5583767" y="8467"/>
              <a:ext cx="188384" cy="154517"/>
            </a:xfrm>
            <a:custGeom>
              <a:avLst/>
              <a:gdLst>
                <a:gd name="T0" fmla="*/ 75 w 75"/>
                <a:gd name="T1" fmla="*/ 49 h 62"/>
                <a:gd name="T2" fmla="*/ 72 w 75"/>
                <a:gd name="T3" fmla="*/ 51 h 62"/>
                <a:gd name="T4" fmla="*/ 65 w 75"/>
                <a:gd name="T5" fmla="*/ 51 h 62"/>
                <a:gd name="T6" fmla="*/ 54 w 75"/>
                <a:gd name="T7" fmla="*/ 62 h 62"/>
                <a:gd name="T8" fmla="*/ 44 w 75"/>
                <a:gd name="T9" fmla="*/ 51 h 62"/>
                <a:gd name="T10" fmla="*/ 29 w 75"/>
                <a:gd name="T11" fmla="*/ 51 h 62"/>
                <a:gd name="T12" fmla="*/ 18 w 75"/>
                <a:gd name="T13" fmla="*/ 62 h 62"/>
                <a:gd name="T14" fmla="*/ 8 w 75"/>
                <a:gd name="T15" fmla="*/ 51 h 62"/>
                <a:gd name="T16" fmla="*/ 3 w 75"/>
                <a:gd name="T17" fmla="*/ 51 h 62"/>
                <a:gd name="T18" fmla="*/ 0 w 75"/>
                <a:gd name="T19" fmla="*/ 49 h 62"/>
                <a:gd name="T20" fmla="*/ 3 w 75"/>
                <a:gd name="T21" fmla="*/ 46 h 62"/>
                <a:gd name="T22" fmla="*/ 3 w 75"/>
                <a:gd name="T23" fmla="*/ 30 h 62"/>
                <a:gd name="T24" fmla="*/ 5 w 75"/>
                <a:gd name="T25" fmla="*/ 25 h 62"/>
                <a:gd name="T26" fmla="*/ 13 w 75"/>
                <a:gd name="T27" fmla="*/ 17 h 62"/>
                <a:gd name="T28" fmla="*/ 17 w 75"/>
                <a:gd name="T29" fmla="*/ 16 h 62"/>
                <a:gd name="T30" fmla="*/ 24 w 75"/>
                <a:gd name="T31" fmla="*/ 16 h 62"/>
                <a:gd name="T32" fmla="*/ 24 w 75"/>
                <a:gd name="T33" fmla="*/ 3 h 62"/>
                <a:gd name="T34" fmla="*/ 26 w 75"/>
                <a:gd name="T35" fmla="*/ 0 h 62"/>
                <a:gd name="T36" fmla="*/ 72 w 75"/>
                <a:gd name="T37" fmla="*/ 0 h 62"/>
                <a:gd name="T38" fmla="*/ 75 w 75"/>
                <a:gd name="T39" fmla="*/ 3 h 62"/>
                <a:gd name="T40" fmla="*/ 75 w 75"/>
                <a:gd name="T41" fmla="*/ 49 h 62"/>
                <a:gd name="T42" fmla="*/ 24 w 75"/>
                <a:gd name="T43" fmla="*/ 31 h 62"/>
                <a:gd name="T44" fmla="*/ 24 w 75"/>
                <a:gd name="T45" fmla="*/ 21 h 62"/>
                <a:gd name="T46" fmla="*/ 17 w 75"/>
                <a:gd name="T47" fmla="*/ 21 h 62"/>
                <a:gd name="T48" fmla="*/ 16 w 75"/>
                <a:gd name="T49" fmla="*/ 21 h 62"/>
                <a:gd name="T50" fmla="*/ 9 w 75"/>
                <a:gd name="T51" fmla="*/ 29 h 62"/>
                <a:gd name="T52" fmla="*/ 8 w 75"/>
                <a:gd name="T53" fmla="*/ 30 h 62"/>
                <a:gd name="T54" fmla="*/ 8 w 75"/>
                <a:gd name="T55" fmla="*/ 31 h 62"/>
                <a:gd name="T56" fmla="*/ 24 w 75"/>
                <a:gd name="T57" fmla="*/ 31 h 62"/>
                <a:gd name="T58" fmla="*/ 18 w 75"/>
                <a:gd name="T59" fmla="*/ 46 h 62"/>
                <a:gd name="T60" fmla="*/ 13 w 75"/>
                <a:gd name="T61" fmla="*/ 51 h 62"/>
                <a:gd name="T62" fmla="*/ 18 w 75"/>
                <a:gd name="T63" fmla="*/ 57 h 62"/>
                <a:gd name="T64" fmla="*/ 24 w 75"/>
                <a:gd name="T65" fmla="*/ 51 h 62"/>
                <a:gd name="T66" fmla="*/ 18 w 75"/>
                <a:gd name="T67" fmla="*/ 46 h 62"/>
                <a:gd name="T68" fmla="*/ 65 w 75"/>
                <a:gd name="T69" fmla="*/ 17 h 62"/>
                <a:gd name="T70" fmla="*/ 63 w 75"/>
                <a:gd name="T71" fmla="*/ 16 h 62"/>
                <a:gd name="T72" fmla="*/ 54 w 75"/>
                <a:gd name="T73" fmla="*/ 16 h 62"/>
                <a:gd name="T74" fmla="*/ 54 w 75"/>
                <a:gd name="T75" fmla="*/ 7 h 62"/>
                <a:gd name="T76" fmla="*/ 53 w 75"/>
                <a:gd name="T77" fmla="*/ 5 h 62"/>
                <a:gd name="T78" fmla="*/ 45 w 75"/>
                <a:gd name="T79" fmla="*/ 5 h 62"/>
                <a:gd name="T80" fmla="*/ 44 w 75"/>
                <a:gd name="T81" fmla="*/ 7 h 62"/>
                <a:gd name="T82" fmla="*/ 44 w 75"/>
                <a:gd name="T83" fmla="*/ 16 h 62"/>
                <a:gd name="T84" fmla="*/ 35 w 75"/>
                <a:gd name="T85" fmla="*/ 16 h 62"/>
                <a:gd name="T86" fmla="*/ 34 w 75"/>
                <a:gd name="T87" fmla="*/ 17 h 62"/>
                <a:gd name="T88" fmla="*/ 34 w 75"/>
                <a:gd name="T89" fmla="*/ 25 h 62"/>
                <a:gd name="T90" fmla="*/ 35 w 75"/>
                <a:gd name="T91" fmla="*/ 26 h 62"/>
                <a:gd name="T92" fmla="*/ 44 w 75"/>
                <a:gd name="T93" fmla="*/ 26 h 62"/>
                <a:gd name="T94" fmla="*/ 44 w 75"/>
                <a:gd name="T95" fmla="*/ 35 h 62"/>
                <a:gd name="T96" fmla="*/ 45 w 75"/>
                <a:gd name="T97" fmla="*/ 36 h 62"/>
                <a:gd name="T98" fmla="*/ 53 w 75"/>
                <a:gd name="T99" fmla="*/ 36 h 62"/>
                <a:gd name="T100" fmla="*/ 54 w 75"/>
                <a:gd name="T101" fmla="*/ 35 h 62"/>
                <a:gd name="T102" fmla="*/ 54 w 75"/>
                <a:gd name="T103" fmla="*/ 26 h 62"/>
                <a:gd name="T104" fmla="*/ 63 w 75"/>
                <a:gd name="T105" fmla="*/ 26 h 62"/>
                <a:gd name="T106" fmla="*/ 65 w 75"/>
                <a:gd name="T107" fmla="*/ 25 h 62"/>
                <a:gd name="T108" fmla="*/ 65 w 75"/>
                <a:gd name="T109" fmla="*/ 17 h 62"/>
                <a:gd name="T110" fmla="*/ 54 w 75"/>
                <a:gd name="T111" fmla="*/ 46 h 62"/>
                <a:gd name="T112" fmla="*/ 49 w 75"/>
                <a:gd name="T113" fmla="*/ 51 h 62"/>
                <a:gd name="T114" fmla="*/ 54 w 75"/>
                <a:gd name="T115" fmla="*/ 57 h 62"/>
                <a:gd name="T116" fmla="*/ 59 w 75"/>
                <a:gd name="T117" fmla="*/ 51 h 62"/>
                <a:gd name="T118" fmla="*/ 54 w 75"/>
                <a:gd name="T119"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62">
                  <a:moveTo>
                    <a:pt x="75" y="49"/>
                  </a:moveTo>
                  <a:cubicBezTo>
                    <a:pt x="75" y="50"/>
                    <a:pt x="74" y="51"/>
                    <a:pt x="72" y="51"/>
                  </a:cubicBezTo>
                  <a:cubicBezTo>
                    <a:pt x="65" y="51"/>
                    <a:pt x="65" y="51"/>
                    <a:pt x="65" y="51"/>
                  </a:cubicBezTo>
                  <a:cubicBezTo>
                    <a:pt x="65" y="57"/>
                    <a:pt x="60" y="62"/>
                    <a:pt x="54" y="62"/>
                  </a:cubicBezTo>
                  <a:cubicBezTo>
                    <a:pt x="49" y="62"/>
                    <a:pt x="44" y="57"/>
                    <a:pt x="44" y="51"/>
                  </a:cubicBezTo>
                  <a:cubicBezTo>
                    <a:pt x="29" y="51"/>
                    <a:pt x="29" y="51"/>
                    <a:pt x="29" y="51"/>
                  </a:cubicBezTo>
                  <a:cubicBezTo>
                    <a:pt x="29" y="57"/>
                    <a:pt x="24" y="62"/>
                    <a:pt x="18" y="62"/>
                  </a:cubicBezTo>
                  <a:cubicBezTo>
                    <a:pt x="13" y="62"/>
                    <a:pt x="8" y="57"/>
                    <a:pt x="8" y="51"/>
                  </a:cubicBezTo>
                  <a:cubicBezTo>
                    <a:pt x="3" y="51"/>
                    <a:pt x="3" y="51"/>
                    <a:pt x="3" y="51"/>
                  </a:cubicBezTo>
                  <a:cubicBezTo>
                    <a:pt x="2" y="51"/>
                    <a:pt x="0" y="50"/>
                    <a:pt x="0" y="49"/>
                  </a:cubicBezTo>
                  <a:cubicBezTo>
                    <a:pt x="0" y="48"/>
                    <a:pt x="2" y="46"/>
                    <a:pt x="3" y="46"/>
                  </a:cubicBezTo>
                  <a:cubicBezTo>
                    <a:pt x="3" y="30"/>
                    <a:pt x="3" y="30"/>
                    <a:pt x="3" y="30"/>
                  </a:cubicBezTo>
                  <a:cubicBezTo>
                    <a:pt x="3" y="28"/>
                    <a:pt x="4" y="26"/>
                    <a:pt x="5" y="25"/>
                  </a:cubicBezTo>
                  <a:cubicBezTo>
                    <a:pt x="13" y="17"/>
                    <a:pt x="13" y="17"/>
                    <a:pt x="13" y="17"/>
                  </a:cubicBezTo>
                  <a:cubicBezTo>
                    <a:pt x="14" y="16"/>
                    <a:pt x="16" y="16"/>
                    <a:pt x="17" y="16"/>
                  </a:cubicBezTo>
                  <a:cubicBezTo>
                    <a:pt x="24" y="16"/>
                    <a:pt x="24" y="16"/>
                    <a:pt x="24" y="16"/>
                  </a:cubicBezTo>
                  <a:cubicBezTo>
                    <a:pt x="24" y="3"/>
                    <a:pt x="24" y="3"/>
                    <a:pt x="24" y="3"/>
                  </a:cubicBezTo>
                  <a:cubicBezTo>
                    <a:pt x="24" y="1"/>
                    <a:pt x="25" y="0"/>
                    <a:pt x="26" y="0"/>
                  </a:cubicBezTo>
                  <a:cubicBezTo>
                    <a:pt x="72" y="0"/>
                    <a:pt x="72" y="0"/>
                    <a:pt x="72" y="0"/>
                  </a:cubicBezTo>
                  <a:cubicBezTo>
                    <a:pt x="74" y="0"/>
                    <a:pt x="75" y="1"/>
                    <a:pt x="75" y="3"/>
                  </a:cubicBezTo>
                  <a:lnTo>
                    <a:pt x="75" y="49"/>
                  </a:lnTo>
                  <a:close/>
                  <a:moveTo>
                    <a:pt x="24" y="31"/>
                  </a:moveTo>
                  <a:cubicBezTo>
                    <a:pt x="24" y="21"/>
                    <a:pt x="24" y="21"/>
                    <a:pt x="24" y="21"/>
                  </a:cubicBezTo>
                  <a:cubicBezTo>
                    <a:pt x="17" y="21"/>
                    <a:pt x="17" y="21"/>
                    <a:pt x="17" y="21"/>
                  </a:cubicBezTo>
                  <a:cubicBezTo>
                    <a:pt x="16" y="21"/>
                    <a:pt x="16" y="21"/>
                    <a:pt x="16" y="21"/>
                  </a:cubicBezTo>
                  <a:cubicBezTo>
                    <a:pt x="9" y="29"/>
                    <a:pt x="9" y="29"/>
                    <a:pt x="9" y="29"/>
                  </a:cubicBezTo>
                  <a:cubicBezTo>
                    <a:pt x="8" y="30"/>
                    <a:pt x="8" y="30"/>
                    <a:pt x="8" y="30"/>
                  </a:cubicBezTo>
                  <a:cubicBezTo>
                    <a:pt x="8" y="31"/>
                    <a:pt x="8" y="31"/>
                    <a:pt x="8" y="31"/>
                  </a:cubicBezTo>
                  <a:lnTo>
                    <a:pt x="24" y="31"/>
                  </a:lnTo>
                  <a:close/>
                  <a:moveTo>
                    <a:pt x="18" y="46"/>
                  </a:moveTo>
                  <a:cubicBezTo>
                    <a:pt x="16" y="46"/>
                    <a:pt x="13" y="49"/>
                    <a:pt x="13" y="51"/>
                  </a:cubicBezTo>
                  <a:cubicBezTo>
                    <a:pt x="13" y="54"/>
                    <a:pt x="16" y="57"/>
                    <a:pt x="18" y="57"/>
                  </a:cubicBezTo>
                  <a:cubicBezTo>
                    <a:pt x="21" y="57"/>
                    <a:pt x="24" y="54"/>
                    <a:pt x="24" y="51"/>
                  </a:cubicBezTo>
                  <a:cubicBezTo>
                    <a:pt x="24" y="49"/>
                    <a:pt x="21" y="46"/>
                    <a:pt x="18" y="46"/>
                  </a:cubicBezTo>
                  <a:close/>
                  <a:moveTo>
                    <a:pt x="65" y="17"/>
                  </a:moveTo>
                  <a:cubicBezTo>
                    <a:pt x="65" y="16"/>
                    <a:pt x="64" y="16"/>
                    <a:pt x="63" y="16"/>
                  </a:cubicBezTo>
                  <a:cubicBezTo>
                    <a:pt x="54" y="16"/>
                    <a:pt x="54" y="16"/>
                    <a:pt x="54" y="16"/>
                  </a:cubicBezTo>
                  <a:cubicBezTo>
                    <a:pt x="54" y="7"/>
                    <a:pt x="54" y="7"/>
                    <a:pt x="54" y="7"/>
                  </a:cubicBezTo>
                  <a:cubicBezTo>
                    <a:pt x="54" y="6"/>
                    <a:pt x="54" y="5"/>
                    <a:pt x="53" y="5"/>
                  </a:cubicBezTo>
                  <a:cubicBezTo>
                    <a:pt x="45" y="5"/>
                    <a:pt x="45" y="5"/>
                    <a:pt x="45" y="5"/>
                  </a:cubicBezTo>
                  <a:cubicBezTo>
                    <a:pt x="45" y="5"/>
                    <a:pt x="44" y="6"/>
                    <a:pt x="44" y="7"/>
                  </a:cubicBezTo>
                  <a:cubicBezTo>
                    <a:pt x="44" y="16"/>
                    <a:pt x="44" y="16"/>
                    <a:pt x="44" y="16"/>
                  </a:cubicBezTo>
                  <a:cubicBezTo>
                    <a:pt x="35" y="16"/>
                    <a:pt x="35" y="16"/>
                    <a:pt x="35" y="16"/>
                  </a:cubicBezTo>
                  <a:cubicBezTo>
                    <a:pt x="34" y="16"/>
                    <a:pt x="34" y="16"/>
                    <a:pt x="34" y="17"/>
                  </a:cubicBezTo>
                  <a:cubicBezTo>
                    <a:pt x="34" y="25"/>
                    <a:pt x="34" y="25"/>
                    <a:pt x="34" y="25"/>
                  </a:cubicBezTo>
                  <a:cubicBezTo>
                    <a:pt x="34" y="25"/>
                    <a:pt x="34" y="26"/>
                    <a:pt x="35" y="26"/>
                  </a:cubicBezTo>
                  <a:cubicBezTo>
                    <a:pt x="44" y="26"/>
                    <a:pt x="44" y="26"/>
                    <a:pt x="44" y="26"/>
                  </a:cubicBezTo>
                  <a:cubicBezTo>
                    <a:pt x="44" y="35"/>
                    <a:pt x="44" y="35"/>
                    <a:pt x="44" y="35"/>
                  </a:cubicBezTo>
                  <a:cubicBezTo>
                    <a:pt x="44" y="36"/>
                    <a:pt x="45" y="36"/>
                    <a:pt x="45" y="36"/>
                  </a:cubicBezTo>
                  <a:cubicBezTo>
                    <a:pt x="53" y="36"/>
                    <a:pt x="53" y="36"/>
                    <a:pt x="53" y="36"/>
                  </a:cubicBezTo>
                  <a:cubicBezTo>
                    <a:pt x="54" y="36"/>
                    <a:pt x="54" y="36"/>
                    <a:pt x="54" y="35"/>
                  </a:cubicBezTo>
                  <a:cubicBezTo>
                    <a:pt x="54" y="26"/>
                    <a:pt x="54" y="26"/>
                    <a:pt x="54" y="26"/>
                  </a:cubicBezTo>
                  <a:cubicBezTo>
                    <a:pt x="63" y="26"/>
                    <a:pt x="63" y="26"/>
                    <a:pt x="63" y="26"/>
                  </a:cubicBezTo>
                  <a:cubicBezTo>
                    <a:pt x="64" y="26"/>
                    <a:pt x="65" y="25"/>
                    <a:pt x="65" y="25"/>
                  </a:cubicBezTo>
                  <a:lnTo>
                    <a:pt x="65" y="17"/>
                  </a:lnTo>
                  <a:close/>
                  <a:moveTo>
                    <a:pt x="54" y="46"/>
                  </a:moveTo>
                  <a:cubicBezTo>
                    <a:pt x="51" y="46"/>
                    <a:pt x="49" y="49"/>
                    <a:pt x="49" y="51"/>
                  </a:cubicBezTo>
                  <a:cubicBezTo>
                    <a:pt x="49" y="54"/>
                    <a:pt x="51" y="57"/>
                    <a:pt x="54" y="57"/>
                  </a:cubicBezTo>
                  <a:cubicBezTo>
                    <a:pt x="57" y="57"/>
                    <a:pt x="59" y="54"/>
                    <a:pt x="59" y="51"/>
                  </a:cubicBezTo>
                  <a:cubicBezTo>
                    <a:pt x="59" y="49"/>
                    <a:pt x="57" y="46"/>
                    <a:pt x="54" y="4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4" name="Freeform 242"/>
            <p:cNvSpPr>
              <a:spLocks noEditPoints="1"/>
            </p:cNvSpPr>
            <p:nvPr/>
          </p:nvSpPr>
          <p:spPr bwMode="auto">
            <a:xfrm>
              <a:off x="4620684" y="1056216"/>
              <a:ext cx="194733" cy="179917"/>
            </a:xfrm>
            <a:custGeom>
              <a:avLst/>
              <a:gdLst>
                <a:gd name="T0" fmla="*/ 77 w 77"/>
                <a:gd name="T1" fmla="*/ 15 h 72"/>
                <a:gd name="T2" fmla="*/ 77 w 77"/>
                <a:gd name="T3" fmla="*/ 20 h 72"/>
                <a:gd name="T4" fmla="*/ 72 w 77"/>
                <a:gd name="T5" fmla="*/ 20 h 72"/>
                <a:gd name="T6" fmla="*/ 69 w 77"/>
                <a:gd name="T7" fmla="*/ 23 h 72"/>
                <a:gd name="T8" fmla="*/ 8 w 77"/>
                <a:gd name="T9" fmla="*/ 23 h 72"/>
                <a:gd name="T10" fmla="*/ 5 w 77"/>
                <a:gd name="T11" fmla="*/ 20 h 72"/>
                <a:gd name="T12" fmla="*/ 0 w 77"/>
                <a:gd name="T13" fmla="*/ 20 h 72"/>
                <a:gd name="T14" fmla="*/ 0 w 77"/>
                <a:gd name="T15" fmla="*/ 15 h 72"/>
                <a:gd name="T16" fmla="*/ 38 w 77"/>
                <a:gd name="T17" fmla="*/ 0 h 72"/>
                <a:gd name="T18" fmla="*/ 77 w 77"/>
                <a:gd name="T19" fmla="*/ 15 h 72"/>
                <a:gd name="T20" fmla="*/ 77 w 77"/>
                <a:gd name="T21" fmla="*/ 67 h 72"/>
                <a:gd name="T22" fmla="*/ 77 w 77"/>
                <a:gd name="T23" fmla="*/ 72 h 72"/>
                <a:gd name="T24" fmla="*/ 0 w 77"/>
                <a:gd name="T25" fmla="*/ 72 h 72"/>
                <a:gd name="T26" fmla="*/ 0 w 77"/>
                <a:gd name="T27" fmla="*/ 67 h 72"/>
                <a:gd name="T28" fmla="*/ 3 w 77"/>
                <a:gd name="T29" fmla="*/ 64 h 72"/>
                <a:gd name="T30" fmla="*/ 74 w 77"/>
                <a:gd name="T31" fmla="*/ 64 h 72"/>
                <a:gd name="T32" fmla="*/ 77 w 77"/>
                <a:gd name="T33" fmla="*/ 67 h 72"/>
                <a:gd name="T34" fmla="*/ 20 w 77"/>
                <a:gd name="T35" fmla="*/ 25 h 72"/>
                <a:gd name="T36" fmla="*/ 20 w 77"/>
                <a:gd name="T37" fmla="*/ 56 h 72"/>
                <a:gd name="T38" fmla="*/ 26 w 77"/>
                <a:gd name="T39" fmla="*/ 56 h 72"/>
                <a:gd name="T40" fmla="*/ 26 w 77"/>
                <a:gd name="T41" fmla="*/ 25 h 72"/>
                <a:gd name="T42" fmla="*/ 36 w 77"/>
                <a:gd name="T43" fmla="*/ 25 h 72"/>
                <a:gd name="T44" fmla="*/ 36 w 77"/>
                <a:gd name="T45" fmla="*/ 56 h 72"/>
                <a:gd name="T46" fmla="*/ 41 w 77"/>
                <a:gd name="T47" fmla="*/ 56 h 72"/>
                <a:gd name="T48" fmla="*/ 41 w 77"/>
                <a:gd name="T49" fmla="*/ 25 h 72"/>
                <a:gd name="T50" fmla="*/ 51 w 77"/>
                <a:gd name="T51" fmla="*/ 25 h 72"/>
                <a:gd name="T52" fmla="*/ 51 w 77"/>
                <a:gd name="T53" fmla="*/ 56 h 72"/>
                <a:gd name="T54" fmla="*/ 56 w 77"/>
                <a:gd name="T55" fmla="*/ 56 h 72"/>
                <a:gd name="T56" fmla="*/ 56 w 77"/>
                <a:gd name="T57" fmla="*/ 25 h 72"/>
                <a:gd name="T58" fmla="*/ 67 w 77"/>
                <a:gd name="T59" fmla="*/ 25 h 72"/>
                <a:gd name="T60" fmla="*/ 67 w 77"/>
                <a:gd name="T61" fmla="*/ 56 h 72"/>
                <a:gd name="T62" fmla="*/ 69 w 77"/>
                <a:gd name="T63" fmla="*/ 56 h 72"/>
                <a:gd name="T64" fmla="*/ 72 w 77"/>
                <a:gd name="T65" fmla="*/ 59 h 72"/>
                <a:gd name="T66" fmla="*/ 72 w 77"/>
                <a:gd name="T67" fmla="*/ 61 h 72"/>
                <a:gd name="T68" fmla="*/ 5 w 77"/>
                <a:gd name="T69" fmla="*/ 61 h 72"/>
                <a:gd name="T70" fmla="*/ 5 w 77"/>
                <a:gd name="T71" fmla="*/ 59 h 72"/>
                <a:gd name="T72" fmla="*/ 8 w 77"/>
                <a:gd name="T73" fmla="*/ 56 h 72"/>
                <a:gd name="T74" fmla="*/ 10 w 77"/>
                <a:gd name="T75" fmla="*/ 56 h 72"/>
                <a:gd name="T76" fmla="*/ 10 w 77"/>
                <a:gd name="T77" fmla="*/ 25 h 72"/>
                <a:gd name="T78" fmla="*/ 20 w 77"/>
                <a:gd name="T79"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2">
                  <a:moveTo>
                    <a:pt x="77" y="15"/>
                  </a:moveTo>
                  <a:cubicBezTo>
                    <a:pt x="77" y="20"/>
                    <a:pt x="77" y="20"/>
                    <a:pt x="77" y="20"/>
                  </a:cubicBezTo>
                  <a:cubicBezTo>
                    <a:pt x="72" y="20"/>
                    <a:pt x="72" y="20"/>
                    <a:pt x="72" y="20"/>
                  </a:cubicBezTo>
                  <a:cubicBezTo>
                    <a:pt x="72" y="22"/>
                    <a:pt x="71" y="23"/>
                    <a:pt x="69" y="23"/>
                  </a:cubicBezTo>
                  <a:cubicBezTo>
                    <a:pt x="8" y="23"/>
                    <a:pt x="8" y="23"/>
                    <a:pt x="8" y="23"/>
                  </a:cubicBezTo>
                  <a:cubicBezTo>
                    <a:pt x="6" y="23"/>
                    <a:pt x="5" y="22"/>
                    <a:pt x="5" y="20"/>
                  </a:cubicBezTo>
                  <a:cubicBezTo>
                    <a:pt x="0" y="20"/>
                    <a:pt x="0" y="20"/>
                    <a:pt x="0" y="20"/>
                  </a:cubicBezTo>
                  <a:cubicBezTo>
                    <a:pt x="0" y="15"/>
                    <a:pt x="0" y="15"/>
                    <a:pt x="0" y="15"/>
                  </a:cubicBezTo>
                  <a:cubicBezTo>
                    <a:pt x="38" y="0"/>
                    <a:pt x="38" y="0"/>
                    <a:pt x="38" y="0"/>
                  </a:cubicBezTo>
                  <a:lnTo>
                    <a:pt x="77" y="15"/>
                  </a:lnTo>
                  <a:close/>
                  <a:moveTo>
                    <a:pt x="77" y="67"/>
                  </a:moveTo>
                  <a:cubicBezTo>
                    <a:pt x="77" y="72"/>
                    <a:pt x="77" y="72"/>
                    <a:pt x="77" y="72"/>
                  </a:cubicBezTo>
                  <a:cubicBezTo>
                    <a:pt x="0" y="72"/>
                    <a:pt x="0" y="72"/>
                    <a:pt x="0" y="72"/>
                  </a:cubicBezTo>
                  <a:cubicBezTo>
                    <a:pt x="0" y="67"/>
                    <a:pt x="0" y="67"/>
                    <a:pt x="0" y="67"/>
                  </a:cubicBezTo>
                  <a:cubicBezTo>
                    <a:pt x="0" y="65"/>
                    <a:pt x="1" y="64"/>
                    <a:pt x="3" y="64"/>
                  </a:cubicBezTo>
                  <a:cubicBezTo>
                    <a:pt x="74" y="64"/>
                    <a:pt x="74" y="64"/>
                    <a:pt x="74" y="64"/>
                  </a:cubicBezTo>
                  <a:cubicBezTo>
                    <a:pt x="76" y="64"/>
                    <a:pt x="77" y="65"/>
                    <a:pt x="77" y="67"/>
                  </a:cubicBezTo>
                  <a:close/>
                  <a:moveTo>
                    <a:pt x="20" y="25"/>
                  </a:moveTo>
                  <a:cubicBezTo>
                    <a:pt x="20" y="56"/>
                    <a:pt x="20" y="56"/>
                    <a:pt x="20" y="56"/>
                  </a:cubicBezTo>
                  <a:cubicBezTo>
                    <a:pt x="26" y="56"/>
                    <a:pt x="26" y="56"/>
                    <a:pt x="26" y="56"/>
                  </a:cubicBezTo>
                  <a:cubicBezTo>
                    <a:pt x="26" y="25"/>
                    <a:pt x="26" y="25"/>
                    <a:pt x="26" y="25"/>
                  </a:cubicBezTo>
                  <a:cubicBezTo>
                    <a:pt x="36" y="25"/>
                    <a:pt x="36" y="25"/>
                    <a:pt x="36" y="25"/>
                  </a:cubicBezTo>
                  <a:cubicBezTo>
                    <a:pt x="36" y="56"/>
                    <a:pt x="36" y="56"/>
                    <a:pt x="36" y="56"/>
                  </a:cubicBezTo>
                  <a:cubicBezTo>
                    <a:pt x="41" y="56"/>
                    <a:pt x="41" y="56"/>
                    <a:pt x="41" y="56"/>
                  </a:cubicBezTo>
                  <a:cubicBezTo>
                    <a:pt x="41" y="25"/>
                    <a:pt x="41" y="25"/>
                    <a:pt x="41" y="25"/>
                  </a:cubicBezTo>
                  <a:cubicBezTo>
                    <a:pt x="51" y="25"/>
                    <a:pt x="51" y="25"/>
                    <a:pt x="51" y="25"/>
                  </a:cubicBezTo>
                  <a:cubicBezTo>
                    <a:pt x="51" y="56"/>
                    <a:pt x="51" y="56"/>
                    <a:pt x="51" y="56"/>
                  </a:cubicBezTo>
                  <a:cubicBezTo>
                    <a:pt x="56" y="56"/>
                    <a:pt x="56" y="56"/>
                    <a:pt x="56" y="56"/>
                  </a:cubicBezTo>
                  <a:cubicBezTo>
                    <a:pt x="56" y="25"/>
                    <a:pt x="56" y="25"/>
                    <a:pt x="56" y="25"/>
                  </a:cubicBezTo>
                  <a:cubicBezTo>
                    <a:pt x="67" y="25"/>
                    <a:pt x="67" y="25"/>
                    <a:pt x="67" y="25"/>
                  </a:cubicBezTo>
                  <a:cubicBezTo>
                    <a:pt x="67" y="56"/>
                    <a:pt x="67" y="56"/>
                    <a:pt x="67" y="56"/>
                  </a:cubicBezTo>
                  <a:cubicBezTo>
                    <a:pt x="69" y="56"/>
                    <a:pt x="69" y="56"/>
                    <a:pt x="69" y="56"/>
                  </a:cubicBezTo>
                  <a:cubicBezTo>
                    <a:pt x="71" y="56"/>
                    <a:pt x="72" y="57"/>
                    <a:pt x="72" y="59"/>
                  </a:cubicBezTo>
                  <a:cubicBezTo>
                    <a:pt x="72" y="61"/>
                    <a:pt x="72" y="61"/>
                    <a:pt x="72" y="61"/>
                  </a:cubicBezTo>
                  <a:cubicBezTo>
                    <a:pt x="5" y="61"/>
                    <a:pt x="5" y="61"/>
                    <a:pt x="5" y="61"/>
                  </a:cubicBezTo>
                  <a:cubicBezTo>
                    <a:pt x="5" y="59"/>
                    <a:pt x="5" y="59"/>
                    <a:pt x="5" y="59"/>
                  </a:cubicBezTo>
                  <a:cubicBezTo>
                    <a:pt x="5" y="57"/>
                    <a:pt x="6" y="56"/>
                    <a:pt x="8" y="56"/>
                  </a:cubicBezTo>
                  <a:cubicBezTo>
                    <a:pt x="10" y="56"/>
                    <a:pt x="10" y="56"/>
                    <a:pt x="10" y="56"/>
                  </a:cubicBezTo>
                  <a:cubicBezTo>
                    <a:pt x="10" y="25"/>
                    <a:pt x="10" y="25"/>
                    <a:pt x="10" y="25"/>
                  </a:cubicBezTo>
                  <a:lnTo>
                    <a:pt x="20" y="2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5" name="Freeform 244"/>
            <p:cNvSpPr>
              <a:spLocks noEditPoints="1"/>
            </p:cNvSpPr>
            <p:nvPr/>
          </p:nvSpPr>
          <p:spPr bwMode="auto">
            <a:xfrm>
              <a:off x="7533218" y="279400"/>
              <a:ext cx="209551" cy="179917"/>
            </a:xfrm>
            <a:custGeom>
              <a:avLst/>
              <a:gdLst>
                <a:gd name="T0" fmla="*/ 84 w 84"/>
                <a:gd name="T1" fmla="*/ 66 h 72"/>
                <a:gd name="T2" fmla="*/ 78 w 84"/>
                <a:gd name="T3" fmla="*/ 72 h 72"/>
                <a:gd name="T4" fmla="*/ 6 w 84"/>
                <a:gd name="T5" fmla="*/ 72 h 72"/>
                <a:gd name="T6" fmla="*/ 0 w 84"/>
                <a:gd name="T7" fmla="*/ 66 h 72"/>
                <a:gd name="T8" fmla="*/ 0 w 84"/>
                <a:gd name="T9" fmla="*/ 6 h 72"/>
                <a:gd name="T10" fmla="*/ 6 w 84"/>
                <a:gd name="T11" fmla="*/ 0 h 72"/>
                <a:gd name="T12" fmla="*/ 78 w 84"/>
                <a:gd name="T13" fmla="*/ 0 h 72"/>
                <a:gd name="T14" fmla="*/ 84 w 84"/>
                <a:gd name="T15" fmla="*/ 6 h 72"/>
                <a:gd name="T16" fmla="*/ 84 w 84"/>
                <a:gd name="T17" fmla="*/ 66 h 72"/>
                <a:gd name="T18" fmla="*/ 78 w 84"/>
                <a:gd name="T19" fmla="*/ 18 h 72"/>
                <a:gd name="T20" fmla="*/ 78 w 84"/>
                <a:gd name="T21" fmla="*/ 12 h 72"/>
                <a:gd name="T22" fmla="*/ 78 w 84"/>
                <a:gd name="T23" fmla="*/ 6 h 72"/>
                <a:gd name="T24" fmla="*/ 39 w 84"/>
                <a:gd name="T25" fmla="*/ 6 h 72"/>
                <a:gd name="T26" fmla="*/ 36 w 84"/>
                <a:gd name="T27" fmla="*/ 12 h 72"/>
                <a:gd name="T28" fmla="*/ 6 w 84"/>
                <a:gd name="T29" fmla="*/ 12 h 72"/>
                <a:gd name="T30" fmla="*/ 6 w 84"/>
                <a:gd name="T31" fmla="*/ 18 h 72"/>
                <a:gd name="T32" fmla="*/ 78 w 84"/>
                <a:gd name="T33" fmla="*/ 18 h 72"/>
                <a:gd name="T34" fmla="*/ 78 w 84"/>
                <a:gd name="T35" fmla="*/ 66 h 72"/>
                <a:gd name="T36" fmla="*/ 78 w 84"/>
                <a:gd name="T37" fmla="*/ 60 h 72"/>
                <a:gd name="T38" fmla="*/ 6 w 84"/>
                <a:gd name="T39" fmla="*/ 60 h 72"/>
                <a:gd name="T40" fmla="*/ 6 w 84"/>
                <a:gd name="T41" fmla="*/ 66 h 72"/>
                <a:gd name="T42" fmla="*/ 78 w 84"/>
                <a:gd name="T43" fmla="*/ 66 h 72"/>
                <a:gd name="T44" fmla="*/ 30 w 84"/>
                <a:gd name="T45" fmla="*/ 9 h 72"/>
                <a:gd name="T46" fmla="*/ 30 w 84"/>
                <a:gd name="T47" fmla="*/ 3 h 72"/>
                <a:gd name="T48" fmla="*/ 12 w 84"/>
                <a:gd name="T49" fmla="*/ 3 h 72"/>
                <a:gd name="T50" fmla="*/ 12 w 84"/>
                <a:gd name="T51" fmla="*/ 9 h 72"/>
                <a:gd name="T52" fmla="*/ 30 w 84"/>
                <a:gd name="T53" fmla="*/ 9 h 72"/>
                <a:gd name="T54" fmla="*/ 42 w 84"/>
                <a:gd name="T55" fmla="*/ 21 h 72"/>
                <a:gd name="T56" fmla="*/ 24 w 84"/>
                <a:gd name="T57" fmla="*/ 39 h 72"/>
                <a:gd name="T58" fmla="*/ 42 w 84"/>
                <a:gd name="T59" fmla="*/ 57 h 72"/>
                <a:gd name="T60" fmla="*/ 60 w 84"/>
                <a:gd name="T61" fmla="*/ 39 h 72"/>
                <a:gd name="T62" fmla="*/ 42 w 84"/>
                <a:gd name="T63" fmla="*/ 21 h 72"/>
                <a:gd name="T64" fmla="*/ 42 w 84"/>
                <a:gd name="T65" fmla="*/ 51 h 72"/>
                <a:gd name="T66" fmla="*/ 30 w 84"/>
                <a:gd name="T67" fmla="*/ 39 h 72"/>
                <a:gd name="T68" fmla="*/ 42 w 84"/>
                <a:gd name="T69" fmla="*/ 27 h 72"/>
                <a:gd name="T70" fmla="*/ 54 w 84"/>
                <a:gd name="T71" fmla="*/ 39 h 72"/>
                <a:gd name="T72" fmla="*/ 42 w 84"/>
                <a:gd name="T73" fmla="*/ 51 h 72"/>
                <a:gd name="T74" fmla="*/ 42 w 84"/>
                <a:gd name="T75" fmla="*/ 31 h 72"/>
                <a:gd name="T76" fmla="*/ 34 w 84"/>
                <a:gd name="T77" fmla="*/ 39 h 72"/>
                <a:gd name="T78" fmla="*/ 36 w 84"/>
                <a:gd name="T79" fmla="*/ 40 h 72"/>
                <a:gd name="T80" fmla="*/ 37 w 84"/>
                <a:gd name="T81" fmla="*/ 39 h 72"/>
                <a:gd name="T82" fmla="*/ 42 w 84"/>
                <a:gd name="T83" fmla="*/ 34 h 72"/>
                <a:gd name="T84" fmla="*/ 43 w 84"/>
                <a:gd name="T85" fmla="*/ 33 h 72"/>
                <a:gd name="T86" fmla="*/ 42 w 84"/>
                <a:gd name="T87"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4" h="72">
                  <a:moveTo>
                    <a:pt x="84" y="66"/>
                  </a:moveTo>
                  <a:cubicBezTo>
                    <a:pt x="84" y="69"/>
                    <a:pt x="81" y="72"/>
                    <a:pt x="78" y="72"/>
                  </a:cubicBezTo>
                  <a:cubicBezTo>
                    <a:pt x="6" y="72"/>
                    <a:pt x="6" y="72"/>
                    <a:pt x="6" y="72"/>
                  </a:cubicBezTo>
                  <a:cubicBezTo>
                    <a:pt x="2" y="72"/>
                    <a:pt x="0" y="69"/>
                    <a:pt x="0" y="66"/>
                  </a:cubicBezTo>
                  <a:cubicBezTo>
                    <a:pt x="0" y="6"/>
                    <a:pt x="0" y="6"/>
                    <a:pt x="0" y="6"/>
                  </a:cubicBezTo>
                  <a:cubicBezTo>
                    <a:pt x="0" y="2"/>
                    <a:pt x="2" y="0"/>
                    <a:pt x="6" y="0"/>
                  </a:cubicBezTo>
                  <a:cubicBezTo>
                    <a:pt x="78" y="0"/>
                    <a:pt x="78" y="0"/>
                    <a:pt x="78" y="0"/>
                  </a:cubicBezTo>
                  <a:cubicBezTo>
                    <a:pt x="81" y="0"/>
                    <a:pt x="84" y="2"/>
                    <a:pt x="84" y="6"/>
                  </a:cubicBezTo>
                  <a:lnTo>
                    <a:pt x="84" y="66"/>
                  </a:lnTo>
                  <a:close/>
                  <a:moveTo>
                    <a:pt x="78" y="18"/>
                  </a:moveTo>
                  <a:cubicBezTo>
                    <a:pt x="78" y="12"/>
                    <a:pt x="78" y="12"/>
                    <a:pt x="78" y="12"/>
                  </a:cubicBezTo>
                  <a:cubicBezTo>
                    <a:pt x="78" y="6"/>
                    <a:pt x="78" y="6"/>
                    <a:pt x="78" y="6"/>
                  </a:cubicBezTo>
                  <a:cubicBezTo>
                    <a:pt x="39" y="6"/>
                    <a:pt x="39" y="6"/>
                    <a:pt x="39" y="6"/>
                  </a:cubicBezTo>
                  <a:cubicBezTo>
                    <a:pt x="36" y="12"/>
                    <a:pt x="36" y="12"/>
                    <a:pt x="36" y="12"/>
                  </a:cubicBezTo>
                  <a:cubicBezTo>
                    <a:pt x="6" y="12"/>
                    <a:pt x="6" y="12"/>
                    <a:pt x="6" y="12"/>
                  </a:cubicBezTo>
                  <a:cubicBezTo>
                    <a:pt x="6" y="18"/>
                    <a:pt x="6" y="18"/>
                    <a:pt x="6" y="18"/>
                  </a:cubicBezTo>
                  <a:lnTo>
                    <a:pt x="78" y="18"/>
                  </a:lnTo>
                  <a:close/>
                  <a:moveTo>
                    <a:pt x="78" y="66"/>
                  </a:moveTo>
                  <a:cubicBezTo>
                    <a:pt x="78" y="60"/>
                    <a:pt x="78" y="60"/>
                    <a:pt x="78" y="60"/>
                  </a:cubicBezTo>
                  <a:cubicBezTo>
                    <a:pt x="6" y="60"/>
                    <a:pt x="6" y="60"/>
                    <a:pt x="6" y="60"/>
                  </a:cubicBezTo>
                  <a:cubicBezTo>
                    <a:pt x="6" y="66"/>
                    <a:pt x="6" y="66"/>
                    <a:pt x="6" y="66"/>
                  </a:cubicBezTo>
                  <a:lnTo>
                    <a:pt x="78" y="66"/>
                  </a:lnTo>
                  <a:close/>
                  <a:moveTo>
                    <a:pt x="30" y="9"/>
                  </a:moveTo>
                  <a:cubicBezTo>
                    <a:pt x="30" y="3"/>
                    <a:pt x="30" y="3"/>
                    <a:pt x="30" y="3"/>
                  </a:cubicBezTo>
                  <a:cubicBezTo>
                    <a:pt x="12" y="3"/>
                    <a:pt x="12" y="3"/>
                    <a:pt x="12" y="3"/>
                  </a:cubicBezTo>
                  <a:cubicBezTo>
                    <a:pt x="12" y="9"/>
                    <a:pt x="12" y="9"/>
                    <a:pt x="12" y="9"/>
                  </a:cubicBezTo>
                  <a:lnTo>
                    <a:pt x="30" y="9"/>
                  </a:lnTo>
                  <a:close/>
                  <a:moveTo>
                    <a:pt x="42" y="21"/>
                  </a:moveTo>
                  <a:cubicBezTo>
                    <a:pt x="32" y="21"/>
                    <a:pt x="24" y="29"/>
                    <a:pt x="24" y="39"/>
                  </a:cubicBezTo>
                  <a:cubicBezTo>
                    <a:pt x="24" y="49"/>
                    <a:pt x="32" y="57"/>
                    <a:pt x="42" y="57"/>
                  </a:cubicBezTo>
                  <a:cubicBezTo>
                    <a:pt x="52" y="57"/>
                    <a:pt x="60" y="49"/>
                    <a:pt x="60" y="39"/>
                  </a:cubicBezTo>
                  <a:cubicBezTo>
                    <a:pt x="60" y="29"/>
                    <a:pt x="52" y="21"/>
                    <a:pt x="42" y="21"/>
                  </a:cubicBezTo>
                  <a:close/>
                  <a:moveTo>
                    <a:pt x="42" y="51"/>
                  </a:moveTo>
                  <a:cubicBezTo>
                    <a:pt x="35" y="51"/>
                    <a:pt x="30" y="46"/>
                    <a:pt x="30" y="39"/>
                  </a:cubicBezTo>
                  <a:cubicBezTo>
                    <a:pt x="30" y="32"/>
                    <a:pt x="35" y="27"/>
                    <a:pt x="42" y="27"/>
                  </a:cubicBezTo>
                  <a:cubicBezTo>
                    <a:pt x="48" y="27"/>
                    <a:pt x="54" y="32"/>
                    <a:pt x="54" y="39"/>
                  </a:cubicBezTo>
                  <a:cubicBezTo>
                    <a:pt x="54" y="46"/>
                    <a:pt x="48" y="51"/>
                    <a:pt x="42" y="51"/>
                  </a:cubicBezTo>
                  <a:close/>
                  <a:moveTo>
                    <a:pt x="42" y="31"/>
                  </a:moveTo>
                  <a:cubicBezTo>
                    <a:pt x="38" y="31"/>
                    <a:pt x="34" y="35"/>
                    <a:pt x="34" y="39"/>
                  </a:cubicBezTo>
                  <a:cubicBezTo>
                    <a:pt x="34" y="40"/>
                    <a:pt x="35" y="40"/>
                    <a:pt x="36" y="40"/>
                  </a:cubicBezTo>
                  <a:cubicBezTo>
                    <a:pt x="37" y="40"/>
                    <a:pt x="37" y="40"/>
                    <a:pt x="37" y="39"/>
                  </a:cubicBezTo>
                  <a:cubicBezTo>
                    <a:pt x="37" y="36"/>
                    <a:pt x="39" y="34"/>
                    <a:pt x="42" y="34"/>
                  </a:cubicBezTo>
                  <a:cubicBezTo>
                    <a:pt x="43" y="34"/>
                    <a:pt x="43" y="34"/>
                    <a:pt x="43" y="33"/>
                  </a:cubicBezTo>
                  <a:cubicBezTo>
                    <a:pt x="43" y="32"/>
                    <a:pt x="43" y="31"/>
                    <a:pt x="42" y="3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6" name="Freeform 245"/>
            <p:cNvSpPr>
              <a:spLocks noEditPoints="1"/>
            </p:cNvSpPr>
            <p:nvPr/>
          </p:nvSpPr>
          <p:spPr bwMode="auto">
            <a:xfrm>
              <a:off x="6011333" y="2277533"/>
              <a:ext cx="160867" cy="160867"/>
            </a:xfrm>
            <a:custGeom>
              <a:avLst/>
              <a:gdLst>
                <a:gd name="T0" fmla="*/ 64 w 64"/>
                <a:gd name="T1" fmla="*/ 60 h 64"/>
                <a:gd name="T2" fmla="*/ 61 w 64"/>
                <a:gd name="T3" fmla="*/ 64 h 64"/>
                <a:gd name="T4" fmla="*/ 26 w 64"/>
                <a:gd name="T5" fmla="*/ 64 h 64"/>
                <a:gd name="T6" fmla="*/ 23 w 64"/>
                <a:gd name="T7" fmla="*/ 60 h 64"/>
                <a:gd name="T8" fmla="*/ 23 w 64"/>
                <a:gd name="T9" fmla="*/ 55 h 64"/>
                <a:gd name="T10" fmla="*/ 4 w 64"/>
                <a:gd name="T11" fmla="*/ 55 h 64"/>
                <a:gd name="T12" fmla="*/ 0 w 64"/>
                <a:gd name="T13" fmla="*/ 51 h 64"/>
                <a:gd name="T14" fmla="*/ 0 w 64"/>
                <a:gd name="T15" fmla="*/ 3 h 64"/>
                <a:gd name="T16" fmla="*/ 4 w 64"/>
                <a:gd name="T17" fmla="*/ 0 h 64"/>
                <a:gd name="T18" fmla="*/ 42 w 64"/>
                <a:gd name="T19" fmla="*/ 0 h 64"/>
                <a:gd name="T20" fmla="*/ 46 w 64"/>
                <a:gd name="T21" fmla="*/ 3 h 64"/>
                <a:gd name="T22" fmla="*/ 46 w 64"/>
                <a:gd name="T23" fmla="*/ 15 h 64"/>
                <a:gd name="T24" fmla="*/ 47 w 64"/>
                <a:gd name="T25" fmla="*/ 16 h 64"/>
                <a:gd name="T26" fmla="*/ 62 w 64"/>
                <a:gd name="T27" fmla="*/ 31 h 64"/>
                <a:gd name="T28" fmla="*/ 64 w 64"/>
                <a:gd name="T29" fmla="*/ 36 h 64"/>
                <a:gd name="T30" fmla="*/ 64 w 64"/>
                <a:gd name="T31" fmla="*/ 60 h 64"/>
                <a:gd name="T32" fmla="*/ 37 w 64"/>
                <a:gd name="T33" fmla="*/ 6 h 64"/>
                <a:gd name="T34" fmla="*/ 36 w 64"/>
                <a:gd name="T35" fmla="*/ 5 h 64"/>
                <a:gd name="T36" fmla="*/ 11 w 64"/>
                <a:gd name="T37" fmla="*/ 5 h 64"/>
                <a:gd name="T38" fmla="*/ 9 w 64"/>
                <a:gd name="T39" fmla="*/ 6 h 64"/>
                <a:gd name="T40" fmla="*/ 9 w 64"/>
                <a:gd name="T41" fmla="*/ 8 h 64"/>
                <a:gd name="T42" fmla="*/ 11 w 64"/>
                <a:gd name="T43" fmla="*/ 9 h 64"/>
                <a:gd name="T44" fmla="*/ 36 w 64"/>
                <a:gd name="T45" fmla="*/ 9 h 64"/>
                <a:gd name="T46" fmla="*/ 37 w 64"/>
                <a:gd name="T47" fmla="*/ 8 h 64"/>
                <a:gd name="T48" fmla="*/ 37 w 64"/>
                <a:gd name="T49" fmla="*/ 6 h 64"/>
                <a:gd name="T50" fmla="*/ 59 w 64"/>
                <a:gd name="T51" fmla="*/ 59 h 64"/>
                <a:gd name="T52" fmla="*/ 59 w 64"/>
                <a:gd name="T53" fmla="*/ 36 h 64"/>
                <a:gd name="T54" fmla="*/ 45 w 64"/>
                <a:gd name="T55" fmla="*/ 36 h 64"/>
                <a:gd name="T56" fmla="*/ 41 w 64"/>
                <a:gd name="T57" fmla="*/ 33 h 64"/>
                <a:gd name="T58" fmla="*/ 41 w 64"/>
                <a:gd name="T59" fmla="*/ 18 h 64"/>
                <a:gd name="T60" fmla="*/ 28 w 64"/>
                <a:gd name="T61" fmla="*/ 18 h 64"/>
                <a:gd name="T62" fmla="*/ 28 w 64"/>
                <a:gd name="T63" fmla="*/ 59 h 64"/>
                <a:gd name="T64" fmla="*/ 59 w 64"/>
                <a:gd name="T65" fmla="*/ 59 h 64"/>
                <a:gd name="T66" fmla="*/ 56 w 64"/>
                <a:gd name="T67" fmla="*/ 32 h 64"/>
                <a:gd name="T68" fmla="*/ 46 w 64"/>
                <a:gd name="T69" fmla="*/ 21 h 64"/>
                <a:gd name="T70" fmla="*/ 46 w 64"/>
                <a:gd name="T71" fmla="*/ 32 h 64"/>
                <a:gd name="T72" fmla="*/ 56 w 64"/>
                <a:gd name="T7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4" h="64">
                  <a:moveTo>
                    <a:pt x="64" y="60"/>
                  </a:moveTo>
                  <a:cubicBezTo>
                    <a:pt x="64" y="62"/>
                    <a:pt x="62" y="64"/>
                    <a:pt x="61" y="64"/>
                  </a:cubicBezTo>
                  <a:cubicBezTo>
                    <a:pt x="26" y="64"/>
                    <a:pt x="26" y="64"/>
                    <a:pt x="26" y="64"/>
                  </a:cubicBezTo>
                  <a:cubicBezTo>
                    <a:pt x="25" y="64"/>
                    <a:pt x="23" y="62"/>
                    <a:pt x="23" y="60"/>
                  </a:cubicBezTo>
                  <a:cubicBezTo>
                    <a:pt x="23" y="55"/>
                    <a:pt x="23" y="55"/>
                    <a:pt x="23" y="55"/>
                  </a:cubicBezTo>
                  <a:cubicBezTo>
                    <a:pt x="4" y="55"/>
                    <a:pt x="4" y="55"/>
                    <a:pt x="4" y="55"/>
                  </a:cubicBezTo>
                  <a:cubicBezTo>
                    <a:pt x="2" y="55"/>
                    <a:pt x="0" y="53"/>
                    <a:pt x="0" y="51"/>
                  </a:cubicBezTo>
                  <a:cubicBezTo>
                    <a:pt x="0" y="3"/>
                    <a:pt x="0" y="3"/>
                    <a:pt x="0" y="3"/>
                  </a:cubicBezTo>
                  <a:cubicBezTo>
                    <a:pt x="0" y="2"/>
                    <a:pt x="2" y="0"/>
                    <a:pt x="4" y="0"/>
                  </a:cubicBezTo>
                  <a:cubicBezTo>
                    <a:pt x="42" y="0"/>
                    <a:pt x="42" y="0"/>
                    <a:pt x="42" y="0"/>
                  </a:cubicBezTo>
                  <a:cubicBezTo>
                    <a:pt x="44" y="0"/>
                    <a:pt x="46" y="2"/>
                    <a:pt x="46" y="3"/>
                  </a:cubicBezTo>
                  <a:cubicBezTo>
                    <a:pt x="46" y="15"/>
                    <a:pt x="46" y="15"/>
                    <a:pt x="46" y="15"/>
                  </a:cubicBezTo>
                  <a:cubicBezTo>
                    <a:pt x="46" y="15"/>
                    <a:pt x="47" y="16"/>
                    <a:pt x="47" y="16"/>
                  </a:cubicBezTo>
                  <a:cubicBezTo>
                    <a:pt x="62" y="31"/>
                    <a:pt x="62" y="31"/>
                    <a:pt x="62" y="31"/>
                  </a:cubicBezTo>
                  <a:cubicBezTo>
                    <a:pt x="63" y="32"/>
                    <a:pt x="64" y="34"/>
                    <a:pt x="64" y="36"/>
                  </a:cubicBezTo>
                  <a:lnTo>
                    <a:pt x="64" y="60"/>
                  </a:lnTo>
                  <a:close/>
                  <a:moveTo>
                    <a:pt x="37" y="6"/>
                  </a:moveTo>
                  <a:cubicBezTo>
                    <a:pt x="37" y="5"/>
                    <a:pt x="36" y="5"/>
                    <a:pt x="36" y="5"/>
                  </a:cubicBezTo>
                  <a:cubicBezTo>
                    <a:pt x="11" y="5"/>
                    <a:pt x="11" y="5"/>
                    <a:pt x="11" y="5"/>
                  </a:cubicBezTo>
                  <a:cubicBezTo>
                    <a:pt x="10" y="5"/>
                    <a:pt x="9" y="5"/>
                    <a:pt x="9" y="6"/>
                  </a:cubicBezTo>
                  <a:cubicBezTo>
                    <a:pt x="9" y="8"/>
                    <a:pt x="9" y="8"/>
                    <a:pt x="9" y="8"/>
                  </a:cubicBezTo>
                  <a:cubicBezTo>
                    <a:pt x="9" y="9"/>
                    <a:pt x="10" y="9"/>
                    <a:pt x="11" y="9"/>
                  </a:cubicBezTo>
                  <a:cubicBezTo>
                    <a:pt x="36" y="9"/>
                    <a:pt x="36" y="9"/>
                    <a:pt x="36" y="9"/>
                  </a:cubicBezTo>
                  <a:cubicBezTo>
                    <a:pt x="36" y="9"/>
                    <a:pt x="37" y="9"/>
                    <a:pt x="37" y="8"/>
                  </a:cubicBezTo>
                  <a:lnTo>
                    <a:pt x="37" y="6"/>
                  </a:lnTo>
                  <a:close/>
                  <a:moveTo>
                    <a:pt x="59" y="59"/>
                  </a:moveTo>
                  <a:cubicBezTo>
                    <a:pt x="59" y="36"/>
                    <a:pt x="59" y="36"/>
                    <a:pt x="59" y="36"/>
                  </a:cubicBezTo>
                  <a:cubicBezTo>
                    <a:pt x="45" y="36"/>
                    <a:pt x="45" y="36"/>
                    <a:pt x="45" y="36"/>
                  </a:cubicBezTo>
                  <a:cubicBezTo>
                    <a:pt x="43" y="36"/>
                    <a:pt x="41" y="35"/>
                    <a:pt x="41" y="33"/>
                  </a:cubicBezTo>
                  <a:cubicBezTo>
                    <a:pt x="41" y="18"/>
                    <a:pt x="41" y="18"/>
                    <a:pt x="41" y="18"/>
                  </a:cubicBezTo>
                  <a:cubicBezTo>
                    <a:pt x="28" y="18"/>
                    <a:pt x="28" y="18"/>
                    <a:pt x="28" y="18"/>
                  </a:cubicBezTo>
                  <a:cubicBezTo>
                    <a:pt x="28" y="59"/>
                    <a:pt x="28" y="59"/>
                    <a:pt x="28" y="59"/>
                  </a:cubicBezTo>
                  <a:lnTo>
                    <a:pt x="59" y="59"/>
                  </a:lnTo>
                  <a:close/>
                  <a:moveTo>
                    <a:pt x="56" y="32"/>
                  </a:moveTo>
                  <a:cubicBezTo>
                    <a:pt x="46" y="21"/>
                    <a:pt x="46" y="21"/>
                    <a:pt x="46" y="21"/>
                  </a:cubicBezTo>
                  <a:cubicBezTo>
                    <a:pt x="46" y="32"/>
                    <a:pt x="46" y="32"/>
                    <a:pt x="46" y="32"/>
                  </a:cubicBezTo>
                  <a:lnTo>
                    <a:pt x="56"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7" name="Freeform 246"/>
            <p:cNvSpPr>
              <a:spLocks noEditPoints="1"/>
            </p:cNvSpPr>
            <p:nvPr/>
          </p:nvSpPr>
          <p:spPr bwMode="auto">
            <a:xfrm>
              <a:off x="3623734" y="1367367"/>
              <a:ext cx="230717" cy="213784"/>
            </a:xfrm>
            <a:custGeom>
              <a:avLst/>
              <a:gdLst>
                <a:gd name="T0" fmla="*/ 92 w 92"/>
                <a:gd name="T1" fmla="*/ 80 h 85"/>
                <a:gd name="T2" fmla="*/ 87 w 92"/>
                <a:gd name="T3" fmla="*/ 85 h 85"/>
                <a:gd name="T4" fmla="*/ 5 w 92"/>
                <a:gd name="T5" fmla="*/ 85 h 85"/>
                <a:gd name="T6" fmla="*/ 0 w 92"/>
                <a:gd name="T7" fmla="*/ 80 h 85"/>
                <a:gd name="T8" fmla="*/ 0 w 92"/>
                <a:gd name="T9" fmla="*/ 62 h 85"/>
                <a:gd name="T10" fmla="*/ 5 w 92"/>
                <a:gd name="T11" fmla="*/ 56 h 85"/>
                <a:gd name="T12" fmla="*/ 31 w 92"/>
                <a:gd name="T13" fmla="*/ 56 h 85"/>
                <a:gd name="T14" fmla="*/ 38 w 92"/>
                <a:gd name="T15" fmla="*/ 64 h 85"/>
                <a:gd name="T16" fmla="*/ 46 w 92"/>
                <a:gd name="T17" fmla="*/ 67 h 85"/>
                <a:gd name="T18" fmla="*/ 53 w 92"/>
                <a:gd name="T19" fmla="*/ 64 h 85"/>
                <a:gd name="T20" fmla="*/ 61 w 92"/>
                <a:gd name="T21" fmla="*/ 56 h 85"/>
                <a:gd name="T22" fmla="*/ 87 w 92"/>
                <a:gd name="T23" fmla="*/ 56 h 85"/>
                <a:gd name="T24" fmla="*/ 92 w 92"/>
                <a:gd name="T25" fmla="*/ 62 h 85"/>
                <a:gd name="T26" fmla="*/ 92 w 92"/>
                <a:gd name="T27" fmla="*/ 80 h 85"/>
                <a:gd name="T28" fmla="*/ 73 w 92"/>
                <a:gd name="T29" fmla="*/ 34 h 85"/>
                <a:gd name="T30" fmla="*/ 48 w 92"/>
                <a:gd name="T31" fmla="*/ 59 h 85"/>
                <a:gd name="T32" fmla="*/ 46 w 92"/>
                <a:gd name="T33" fmla="*/ 60 h 85"/>
                <a:gd name="T34" fmla="*/ 43 w 92"/>
                <a:gd name="T35" fmla="*/ 59 h 85"/>
                <a:gd name="T36" fmla="*/ 18 w 92"/>
                <a:gd name="T37" fmla="*/ 34 h 85"/>
                <a:gd name="T38" fmla="*/ 18 w 92"/>
                <a:gd name="T39" fmla="*/ 30 h 85"/>
                <a:gd name="T40" fmla="*/ 21 w 92"/>
                <a:gd name="T41" fmla="*/ 28 h 85"/>
                <a:gd name="T42" fmla="*/ 35 w 92"/>
                <a:gd name="T43" fmla="*/ 28 h 85"/>
                <a:gd name="T44" fmla="*/ 35 w 92"/>
                <a:gd name="T45" fmla="*/ 3 h 85"/>
                <a:gd name="T46" fmla="*/ 39 w 92"/>
                <a:gd name="T47" fmla="*/ 0 h 85"/>
                <a:gd name="T48" fmla="*/ 53 w 92"/>
                <a:gd name="T49" fmla="*/ 0 h 85"/>
                <a:gd name="T50" fmla="*/ 57 w 92"/>
                <a:gd name="T51" fmla="*/ 3 h 85"/>
                <a:gd name="T52" fmla="*/ 57 w 92"/>
                <a:gd name="T53" fmla="*/ 28 h 85"/>
                <a:gd name="T54" fmla="*/ 71 w 92"/>
                <a:gd name="T55" fmla="*/ 28 h 85"/>
                <a:gd name="T56" fmla="*/ 74 w 92"/>
                <a:gd name="T57" fmla="*/ 30 h 85"/>
                <a:gd name="T58" fmla="*/ 73 w 92"/>
                <a:gd name="T59" fmla="*/ 34 h 85"/>
                <a:gd name="T60" fmla="*/ 67 w 92"/>
                <a:gd name="T61" fmla="*/ 71 h 85"/>
                <a:gd name="T62" fmla="*/ 64 w 92"/>
                <a:gd name="T63" fmla="*/ 74 h 85"/>
                <a:gd name="T64" fmla="*/ 67 w 92"/>
                <a:gd name="T65" fmla="*/ 78 h 85"/>
                <a:gd name="T66" fmla="*/ 71 w 92"/>
                <a:gd name="T67" fmla="*/ 74 h 85"/>
                <a:gd name="T68" fmla="*/ 67 w 92"/>
                <a:gd name="T69" fmla="*/ 71 h 85"/>
                <a:gd name="T70" fmla="*/ 81 w 92"/>
                <a:gd name="T71" fmla="*/ 71 h 85"/>
                <a:gd name="T72" fmla="*/ 78 w 92"/>
                <a:gd name="T73" fmla="*/ 74 h 85"/>
                <a:gd name="T74" fmla="*/ 81 w 92"/>
                <a:gd name="T75" fmla="*/ 78 h 85"/>
                <a:gd name="T76" fmla="*/ 85 w 92"/>
                <a:gd name="T77" fmla="*/ 74 h 85"/>
                <a:gd name="T78" fmla="*/ 81 w 92"/>
                <a:gd name="T79"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 h="85">
                  <a:moveTo>
                    <a:pt x="92" y="80"/>
                  </a:moveTo>
                  <a:cubicBezTo>
                    <a:pt x="92" y="83"/>
                    <a:pt x="90" y="85"/>
                    <a:pt x="87" y="85"/>
                  </a:cubicBezTo>
                  <a:cubicBezTo>
                    <a:pt x="5" y="85"/>
                    <a:pt x="5" y="85"/>
                    <a:pt x="5" y="85"/>
                  </a:cubicBezTo>
                  <a:cubicBezTo>
                    <a:pt x="2" y="85"/>
                    <a:pt x="0" y="83"/>
                    <a:pt x="0" y="80"/>
                  </a:cubicBezTo>
                  <a:cubicBezTo>
                    <a:pt x="0" y="62"/>
                    <a:pt x="0" y="62"/>
                    <a:pt x="0" y="62"/>
                  </a:cubicBezTo>
                  <a:cubicBezTo>
                    <a:pt x="0" y="59"/>
                    <a:pt x="2" y="56"/>
                    <a:pt x="5" y="56"/>
                  </a:cubicBezTo>
                  <a:cubicBezTo>
                    <a:pt x="31" y="56"/>
                    <a:pt x="31" y="56"/>
                    <a:pt x="31" y="56"/>
                  </a:cubicBezTo>
                  <a:cubicBezTo>
                    <a:pt x="38" y="64"/>
                    <a:pt x="38" y="64"/>
                    <a:pt x="38" y="64"/>
                  </a:cubicBezTo>
                  <a:cubicBezTo>
                    <a:pt x="40" y="66"/>
                    <a:pt x="43" y="67"/>
                    <a:pt x="46" y="67"/>
                  </a:cubicBezTo>
                  <a:cubicBezTo>
                    <a:pt x="49" y="67"/>
                    <a:pt x="51" y="66"/>
                    <a:pt x="53" y="64"/>
                  </a:cubicBezTo>
                  <a:cubicBezTo>
                    <a:pt x="61" y="56"/>
                    <a:pt x="61" y="56"/>
                    <a:pt x="61" y="56"/>
                  </a:cubicBezTo>
                  <a:cubicBezTo>
                    <a:pt x="87" y="56"/>
                    <a:pt x="87" y="56"/>
                    <a:pt x="87" y="56"/>
                  </a:cubicBezTo>
                  <a:cubicBezTo>
                    <a:pt x="90" y="56"/>
                    <a:pt x="92" y="59"/>
                    <a:pt x="92" y="62"/>
                  </a:cubicBezTo>
                  <a:lnTo>
                    <a:pt x="92" y="80"/>
                  </a:lnTo>
                  <a:close/>
                  <a:moveTo>
                    <a:pt x="73" y="34"/>
                  </a:moveTo>
                  <a:cubicBezTo>
                    <a:pt x="48" y="59"/>
                    <a:pt x="48" y="59"/>
                    <a:pt x="48" y="59"/>
                  </a:cubicBezTo>
                  <a:cubicBezTo>
                    <a:pt x="48" y="60"/>
                    <a:pt x="47" y="60"/>
                    <a:pt x="46" y="60"/>
                  </a:cubicBezTo>
                  <a:cubicBezTo>
                    <a:pt x="45" y="60"/>
                    <a:pt x="44" y="60"/>
                    <a:pt x="43" y="59"/>
                  </a:cubicBezTo>
                  <a:cubicBezTo>
                    <a:pt x="18" y="34"/>
                    <a:pt x="18" y="34"/>
                    <a:pt x="18" y="34"/>
                  </a:cubicBezTo>
                  <a:cubicBezTo>
                    <a:pt x="17" y="33"/>
                    <a:pt x="17" y="31"/>
                    <a:pt x="18" y="30"/>
                  </a:cubicBezTo>
                  <a:cubicBezTo>
                    <a:pt x="18" y="29"/>
                    <a:pt x="19" y="28"/>
                    <a:pt x="21" y="28"/>
                  </a:cubicBezTo>
                  <a:cubicBezTo>
                    <a:pt x="35" y="28"/>
                    <a:pt x="35" y="28"/>
                    <a:pt x="35" y="28"/>
                  </a:cubicBezTo>
                  <a:cubicBezTo>
                    <a:pt x="35" y="3"/>
                    <a:pt x="35" y="3"/>
                    <a:pt x="35" y="3"/>
                  </a:cubicBezTo>
                  <a:cubicBezTo>
                    <a:pt x="35" y="1"/>
                    <a:pt x="37" y="0"/>
                    <a:pt x="39" y="0"/>
                  </a:cubicBezTo>
                  <a:cubicBezTo>
                    <a:pt x="53" y="0"/>
                    <a:pt x="53" y="0"/>
                    <a:pt x="53" y="0"/>
                  </a:cubicBezTo>
                  <a:cubicBezTo>
                    <a:pt x="55" y="0"/>
                    <a:pt x="57" y="1"/>
                    <a:pt x="57" y="3"/>
                  </a:cubicBezTo>
                  <a:cubicBezTo>
                    <a:pt x="57" y="28"/>
                    <a:pt x="57" y="28"/>
                    <a:pt x="57" y="28"/>
                  </a:cubicBezTo>
                  <a:cubicBezTo>
                    <a:pt x="71" y="28"/>
                    <a:pt x="71" y="28"/>
                    <a:pt x="71" y="28"/>
                  </a:cubicBezTo>
                  <a:cubicBezTo>
                    <a:pt x="72" y="28"/>
                    <a:pt x="73" y="29"/>
                    <a:pt x="74" y="30"/>
                  </a:cubicBezTo>
                  <a:cubicBezTo>
                    <a:pt x="75" y="31"/>
                    <a:pt x="74" y="33"/>
                    <a:pt x="73" y="34"/>
                  </a:cubicBezTo>
                  <a:close/>
                  <a:moveTo>
                    <a:pt x="67" y="71"/>
                  </a:moveTo>
                  <a:cubicBezTo>
                    <a:pt x="65" y="71"/>
                    <a:pt x="64" y="72"/>
                    <a:pt x="64" y="74"/>
                  </a:cubicBezTo>
                  <a:cubicBezTo>
                    <a:pt x="64" y="76"/>
                    <a:pt x="65" y="78"/>
                    <a:pt x="67" y="78"/>
                  </a:cubicBezTo>
                  <a:cubicBezTo>
                    <a:pt x="69" y="78"/>
                    <a:pt x="71" y="76"/>
                    <a:pt x="71" y="74"/>
                  </a:cubicBezTo>
                  <a:cubicBezTo>
                    <a:pt x="71" y="72"/>
                    <a:pt x="69" y="71"/>
                    <a:pt x="67" y="71"/>
                  </a:cubicBezTo>
                  <a:close/>
                  <a:moveTo>
                    <a:pt x="81" y="71"/>
                  </a:moveTo>
                  <a:cubicBezTo>
                    <a:pt x="79" y="71"/>
                    <a:pt x="78" y="72"/>
                    <a:pt x="78" y="74"/>
                  </a:cubicBezTo>
                  <a:cubicBezTo>
                    <a:pt x="78" y="76"/>
                    <a:pt x="79" y="78"/>
                    <a:pt x="81" y="78"/>
                  </a:cubicBezTo>
                  <a:cubicBezTo>
                    <a:pt x="83" y="78"/>
                    <a:pt x="85" y="76"/>
                    <a:pt x="85" y="74"/>
                  </a:cubicBezTo>
                  <a:cubicBezTo>
                    <a:pt x="85" y="72"/>
                    <a:pt x="83" y="71"/>
                    <a:pt x="81" y="7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8" name="Freeform 247"/>
            <p:cNvSpPr>
              <a:spLocks noEditPoints="1"/>
            </p:cNvSpPr>
            <p:nvPr/>
          </p:nvSpPr>
          <p:spPr bwMode="auto">
            <a:xfrm>
              <a:off x="5810251" y="2334683"/>
              <a:ext cx="133351" cy="135467"/>
            </a:xfrm>
            <a:custGeom>
              <a:avLst/>
              <a:gdLst>
                <a:gd name="T0" fmla="*/ 27 w 54"/>
                <a:gd name="T1" fmla="*/ 54 h 54"/>
                <a:gd name="T2" fmla="*/ 0 w 54"/>
                <a:gd name="T3" fmla="*/ 27 h 54"/>
                <a:gd name="T4" fmla="*/ 27 w 54"/>
                <a:gd name="T5" fmla="*/ 0 h 54"/>
                <a:gd name="T6" fmla="*/ 54 w 54"/>
                <a:gd name="T7" fmla="*/ 27 h 54"/>
                <a:gd name="T8" fmla="*/ 27 w 54"/>
                <a:gd name="T9" fmla="*/ 54 h 54"/>
                <a:gd name="T10" fmla="*/ 28 w 54"/>
                <a:gd name="T11" fmla="*/ 23 h 54"/>
                <a:gd name="T12" fmla="*/ 4 w 54"/>
                <a:gd name="T13" fmla="*/ 26 h 54"/>
                <a:gd name="T14" fmla="*/ 4 w 54"/>
                <a:gd name="T15" fmla="*/ 27 h 54"/>
                <a:gd name="T16" fmla="*/ 10 w 54"/>
                <a:gd name="T17" fmla="*/ 42 h 54"/>
                <a:gd name="T18" fmla="*/ 29 w 54"/>
                <a:gd name="T19" fmla="*/ 27 h 54"/>
                <a:gd name="T20" fmla="*/ 30 w 54"/>
                <a:gd name="T21" fmla="*/ 27 h 54"/>
                <a:gd name="T22" fmla="*/ 28 w 54"/>
                <a:gd name="T23" fmla="*/ 23 h 54"/>
                <a:gd name="T24" fmla="*/ 17 w 54"/>
                <a:gd name="T25" fmla="*/ 7 h 54"/>
                <a:gd name="T26" fmla="*/ 5 w 54"/>
                <a:gd name="T27" fmla="*/ 22 h 54"/>
                <a:gd name="T28" fmla="*/ 26 w 54"/>
                <a:gd name="T29" fmla="*/ 20 h 54"/>
                <a:gd name="T30" fmla="*/ 17 w 54"/>
                <a:gd name="T31" fmla="*/ 7 h 54"/>
                <a:gd name="T32" fmla="*/ 31 w 54"/>
                <a:gd name="T33" fmla="*/ 31 h 54"/>
                <a:gd name="T34" fmla="*/ 31 w 54"/>
                <a:gd name="T35" fmla="*/ 31 h 54"/>
                <a:gd name="T36" fmla="*/ 13 w 54"/>
                <a:gd name="T37" fmla="*/ 45 h 54"/>
                <a:gd name="T38" fmla="*/ 13 w 54"/>
                <a:gd name="T39" fmla="*/ 45 h 54"/>
                <a:gd name="T40" fmla="*/ 27 w 54"/>
                <a:gd name="T41" fmla="*/ 50 h 54"/>
                <a:gd name="T42" fmla="*/ 36 w 54"/>
                <a:gd name="T43" fmla="*/ 48 h 54"/>
                <a:gd name="T44" fmla="*/ 31 w 54"/>
                <a:gd name="T45" fmla="*/ 31 h 54"/>
                <a:gd name="T46" fmla="*/ 22 w 54"/>
                <a:gd name="T47" fmla="*/ 5 h 54"/>
                <a:gd name="T48" fmla="*/ 22 w 54"/>
                <a:gd name="T49" fmla="*/ 5 h 54"/>
                <a:gd name="T50" fmla="*/ 27 w 54"/>
                <a:gd name="T51" fmla="*/ 4 h 54"/>
                <a:gd name="T52" fmla="*/ 22 w 54"/>
                <a:gd name="T53" fmla="*/ 5 h 54"/>
                <a:gd name="T54" fmla="*/ 30 w 54"/>
                <a:gd name="T55" fmla="*/ 18 h 54"/>
                <a:gd name="T56" fmla="*/ 42 w 54"/>
                <a:gd name="T57" fmla="*/ 10 h 54"/>
                <a:gd name="T58" fmla="*/ 27 w 54"/>
                <a:gd name="T59" fmla="*/ 4 h 54"/>
                <a:gd name="T60" fmla="*/ 45 w 54"/>
                <a:gd name="T61" fmla="*/ 13 h 54"/>
                <a:gd name="T62" fmla="*/ 32 w 54"/>
                <a:gd name="T63" fmla="*/ 22 h 54"/>
                <a:gd name="T64" fmla="*/ 34 w 54"/>
                <a:gd name="T65" fmla="*/ 25 h 54"/>
                <a:gd name="T66" fmla="*/ 34 w 54"/>
                <a:gd name="T67" fmla="*/ 26 h 54"/>
                <a:gd name="T68" fmla="*/ 50 w 54"/>
                <a:gd name="T69" fmla="*/ 27 h 54"/>
                <a:gd name="T70" fmla="*/ 45 w 54"/>
                <a:gd name="T71" fmla="*/ 13 h 54"/>
                <a:gd name="T72" fmla="*/ 35 w 54"/>
                <a:gd name="T73" fmla="*/ 30 h 54"/>
                <a:gd name="T74" fmla="*/ 40 w 54"/>
                <a:gd name="T75" fmla="*/ 46 h 54"/>
                <a:gd name="T76" fmla="*/ 50 w 54"/>
                <a:gd name="T77" fmla="*/ 31 h 54"/>
                <a:gd name="T78" fmla="*/ 35 w 54"/>
                <a:gd name="T79"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4">
                  <a:moveTo>
                    <a:pt x="27" y="54"/>
                  </a:moveTo>
                  <a:cubicBezTo>
                    <a:pt x="12" y="54"/>
                    <a:pt x="0" y="42"/>
                    <a:pt x="0" y="27"/>
                  </a:cubicBezTo>
                  <a:cubicBezTo>
                    <a:pt x="0" y="12"/>
                    <a:pt x="12" y="0"/>
                    <a:pt x="27" y="0"/>
                  </a:cubicBezTo>
                  <a:cubicBezTo>
                    <a:pt x="42" y="0"/>
                    <a:pt x="54" y="12"/>
                    <a:pt x="54" y="27"/>
                  </a:cubicBezTo>
                  <a:cubicBezTo>
                    <a:pt x="54" y="42"/>
                    <a:pt x="42" y="54"/>
                    <a:pt x="27" y="54"/>
                  </a:cubicBezTo>
                  <a:close/>
                  <a:moveTo>
                    <a:pt x="28" y="23"/>
                  </a:moveTo>
                  <a:cubicBezTo>
                    <a:pt x="16" y="27"/>
                    <a:pt x="5" y="26"/>
                    <a:pt x="4" y="26"/>
                  </a:cubicBezTo>
                  <a:cubicBezTo>
                    <a:pt x="4" y="27"/>
                    <a:pt x="4" y="27"/>
                    <a:pt x="4" y="27"/>
                  </a:cubicBezTo>
                  <a:cubicBezTo>
                    <a:pt x="4" y="33"/>
                    <a:pt x="7" y="38"/>
                    <a:pt x="10" y="42"/>
                  </a:cubicBezTo>
                  <a:cubicBezTo>
                    <a:pt x="16" y="31"/>
                    <a:pt x="29" y="27"/>
                    <a:pt x="29" y="27"/>
                  </a:cubicBezTo>
                  <a:cubicBezTo>
                    <a:pt x="30" y="27"/>
                    <a:pt x="30" y="27"/>
                    <a:pt x="30" y="27"/>
                  </a:cubicBezTo>
                  <a:cubicBezTo>
                    <a:pt x="29" y="26"/>
                    <a:pt x="28" y="25"/>
                    <a:pt x="28" y="23"/>
                  </a:cubicBezTo>
                  <a:close/>
                  <a:moveTo>
                    <a:pt x="17" y="7"/>
                  </a:moveTo>
                  <a:cubicBezTo>
                    <a:pt x="11" y="10"/>
                    <a:pt x="6" y="15"/>
                    <a:pt x="5" y="22"/>
                  </a:cubicBezTo>
                  <a:cubicBezTo>
                    <a:pt x="5" y="22"/>
                    <a:pt x="15" y="23"/>
                    <a:pt x="26" y="20"/>
                  </a:cubicBezTo>
                  <a:cubicBezTo>
                    <a:pt x="22" y="13"/>
                    <a:pt x="18" y="7"/>
                    <a:pt x="17" y="7"/>
                  </a:cubicBezTo>
                  <a:close/>
                  <a:moveTo>
                    <a:pt x="31" y="31"/>
                  </a:moveTo>
                  <a:cubicBezTo>
                    <a:pt x="31" y="31"/>
                    <a:pt x="31" y="31"/>
                    <a:pt x="31" y="31"/>
                  </a:cubicBezTo>
                  <a:cubicBezTo>
                    <a:pt x="31" y="31"/>
                    <a:pt x="18" y="36"/>
                    <a:pt x="13" y="45"/>
                  </a:cubicBezTo>
                  <a:cubicBezTo>
                    <a:pt x="13" y="45"/>
                    <a:pt x="13" y="45"/>
                    <a:pt x="13" y="45"/>
                  </a:cubicBezTo>
                  <a:cubicBezTo>
                    <a:pt x="17" y="48"/>
                    <a:pt x="22" y="50"/>
                    <a:pt x="27" y="50"/>
                  </a:cubicBezTo>
                  <a:cubicBezTo>
                    <a:pt x="30" y="50"/>
                    <a:pt x="33" y="49"/>
                    <a:pt x="36" y="48"/>
                  </a:cubicBezTo>
                  <a:cubicBezTo>
                    <a:pt x="36" y="46"/>
                    <a:pt x="34" y="39"/>
                    <a:pt x="31" y="31"/>
                  </a:cubicBezTo>
                  <a:close/>
                  <a:moveTo>
                    <a:pt x="22" y="5"/>
                  </a:moveTo>
                  <a:cubicBezTo>
                    <a:pt x="22" y="5"/>
                    <a:pt x="22" y="5"/>
                    <a:pt x="22" y="5"/>
                  </a:cubicBezTo>
                  <a:close/>
                  <a:moveTo>
                    <a:pt x="27" y="4"/>
                  </a:moveTo>
                  <a:cubicBezTo>
                    <a:pt x="25" y="4"/>
                    <a:pt x="24" y="5"/>
                    <a:pt x="22" y="5"/>
                  </a:cubicBezTo>
                  <a:cubicBezTo>
                    <a:pt x="22" y="5"/>
                    <a:pt x="26" y="11"/>
                    <a:pt x="30" y="18"/>
                  </a:cubicBezTo>
                  <a:cubicBezTo>
                    <a:pt x="39" y="15"/>
                    <a:pt x="42" y="10"/>
                    <a:pt x="42" y="10"/>
                  </a:cubicBezTo>
                  <a:cubicBezTo>
                    <a:pt x="38" y="7"/>
                    <a:pt x="33" y="4"/>
                    <a:pt x="27" y="4"/>
                  </a:cubicBezTo>
                  <a:close/>
                  <a:moveTo>
                    <a:pt x="45" y="13"/>
                  </a:moveTo>
                  <a:cubicBezTo>
                    <a:pt x="45" y="13"/>
                    <a:pt x="41" y="18"/>
                    <a:pt x="32" y="22"/>
                  </a:cubicBezTo>
                  <a:cubicBezTo>
                    <a:pt x="33" y="23"/>
                    <a:pt x="33" y="24"/>
                    <a:pt x="34" y="25"/>
                  </a:cubicBezTo>
                  <a:cubicBezTo>
                    <a:pt x="34" y="25"/>
                    <a:pt x="34" y="26"/>
                    <a:pt x="34" y="26"/>
                  </a:cubicBezTo>
                  <a:cubicBezTo>
                    <a:pt x="42" y="25"/>
                    <a:pt x="50" y="27"/>
                    <a:pt x="50" y="27"/>
                  </a:cubicBezTo>
                  <a:cubicBezTo>
                    <a:pt x="50" y="22"/>
                    <a:pt x="48" y="17"/>
                    <a:pt x="45" y="13"/>
                  </a:cubicBezTo>
                  <a:close/>
                  <a:moveTo>
                    <a:pt x="35" y="30"/>
                  </a:moveTo>
                  <a:cubicBezTo>
                    <a:pt x="38" y="38"/>
                    <a:pt x="40" y="45"/>
                    <a:pt x="40" y="46"/>
                  </a:cubicBezTo>
                  <a:cubicBezTo>
                    <a:pt x="45" y="43"/>
                    <a:pt x="49" y="37"/>
                    <a:pt x="50" y="31"/>
                  </a:cubicBezTo>
                  <a:cubicBezTo>
                    <a:pt x="49" y="31"/>
                    <a:pt x="43" y="29"/>
                    <a:pt x="35"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29" name="Freeform 248"/>
            <p:cNvSpPr>
              <a:spLocks noEditPoints="1"/>
            </p:cNvSpPr>
            <p:nvPr/>
          </p:nvSpPr>
          <p:spPr bwMode="auto">
            <a:xfrm>
              <a:off x="5827185" y="1708149"/>
              <a:ext cx="141817" cy="112184"/>
            </a:xfrm>
            <a:custGeom>
              <a:avLst/>
              <a:gdLst>
                <a:gd name="T0" fmla="*/ 45 w 57"/>
                <a:gd name="T1" fmla="*/ 35 h 44"/>
                <a:gd name="T2" fmla="*/ 36 w 57"/>
                <a:gd name="T3" fmla="*/ 44 h 44"/>
                <a:gd name="T4" fmla="*/ 10 w 57"/>
                <a:gd name="T5" fmla="*/ 44 h 44"/>
                <a:gd name="T6" fmla="*/ 0 w 57"/>
                <a:gd name="T7" fmla="*/ 35 h 44"/>
                <a:gd name="T8" fmla="*/ 0 w 57"/>
                <a:gd name="T9" fmla="*/ 9 h 44"/>
                <a:gd name="T10" fmla="*/ 10 w 57"/>
                <a:gd name="T11" fmla="*/ 0 h 44"/>
                <a:gd name="T12" fmla="*/ 36 w 57"/>
                <a:gd name="T13" fmla="*/ 0 h 44"/>
                <a:gd name="T14" fmla="*/ 40 w 57"/>
                <a:gd name="T15" fmla="*/ 1 h 44"/>
                <a:gd name="T16" fmla="*/ 40 w 57"/>
                <a:gd name="T17" fmla="*/ 1 h 44"/>
                <a:gd name="T18" fmla="*/ 40 w 57"/>
                <a:gd name="T19" fmla="*/ 2 h 44"/>
                <a:gd name="T20" fmla="*/ 38 w 57"/>
                <a:gd name="T21" fmla="*/ 4 h 44"/>
                <a:gd name="T22" fmla="*/ 37 w 57"/>
                <a:gd name="T23" fmla="*/ 4 h 44"/>
                <a:gd name="T24" fmla="*/ 36 w 57"/>
                <a:gd name="T25" fmla="*/ 4 h 44"/>
                <a:gd name="T26" fmla="*/ 10 w 57"/>
                <a:gd name="T27" fmla="*/ 4 h 44"/>
                <a:gd name="T28" fmla="*/ 4 w 57"/>
                <a:gd name="T29" fmla="*/ 9 h 44"/>
                <a:gd name="T30" fmla="*/ 4 w 57"/>
                <a:gd name="T31" fmla="*/ 35 h 44"/>
                <a:gd name="T32" fmla="*/ 10 w 57"/>
                <a:gd name="T33" fmla="*/ 40 h 44"/>
                <a:gd name="T34" fmla="*/ 36 w 57"/>
                <a:gd name="T35" fmla="*/ 40 h 44"/>
                <a:gd name="T36" fmla="*/ 41 w 57"/>
                <a:gd name="T37" fmla="*/ 35 h 44"/>
                <a:gd name="T38" fmla="*/ 41 w 57"/>
                <a:gd name="T39" fmla="*/ 31 h 44"/>
                <a:gd name="T40" fmla="*/ 41 w 57"/>
                <a:gd name="T41" fmla="*/ 31 h 44"/>
                <a:gd name="T42" fmla="*/ 43 w 57"/>
                <a:gd name="T43" fmla="*/ 29 h 44"/>
                <a:gd name="T44" fmla="*/ 44 w 57"/>
                <a:gd name="T45" fmla="*/ 28 h 44"/>
                <a:gd name="T46" fmla="*/ 45 w 57"/>
                <a:gd name="T47" fmla="*/ 29 h 44"/>
                <a:gd name="T48" fmla="*/ 45 w 57"/>
                <a:gd name="T49" fmla="*/ 35 h 44"/>
                <a:gd name="T50" fmla="*/ 51 w 57"/>
                <a:gd name="T51" fmla="*/ 15 h 44"/>
                <a:gd name="T52" fmla="*/ 30 w 57"/>
                <a:gd name="T53" fmla="*/ 36 h 44"/>
                <a:gd name="T54" fmla="*/ 21 w 57"/>
                <a:gd name="T55" fmla="*/ 36 h 44"/>
                <a:gd name="T56" fmla="*/ 21 w 57"/>
                <a:gd name="T57" fmla="*/ 27 h 44"/>
                <a:gd name="T58" fmla="*/ 42 w 57"/>
                <a:gd name="T59" fmla="*/ 6 h 44"/>
                <a:gd name="T60" fmla="*/ 51 w 57"/>
                <a:gd name="T61" fmla="*/ 15 h 44"/>
                <a:gd name="T62" fmla="*/ 32 w 57"/>
                <a:gd name="T63" fmla="*/ 30 h 44"/>
                <a:gd name="T64" fmla="*/ 27 w 57"/>
                <a:gd name="T65" fmla="*/ 25 h 44"/>
                <a:gd name="T66" fmla="*/ 24 w 57"/>
                <a:gd name="T67" fmla="*/ 28 h 44"/>
                <a:gd name="T68" fmla="*/ 24 w 57"/>
                <a:gd name="T69" fmla="*/ 30 h 44"/>
                <a:gd name="T70" fmla="*/ 27 w 57"/>
                <a:gd name="T71" fmla="*/ 30 h 44"/>
                <a:gd name="T72" fmla="*/ 27 w 57"/>
                <a:gd name="T73" fmla="*/ 33 h 44"/>
                <a:gd name="T74" fmla="*/ 29 w 57"/>
                <a:gd name="T75" fmla="*/ 33 h 44"/>
                <a:gd name="T76" fmla="*/ 32 w 57"/>
                <a:gd name="T77" fmla="*/ 30 h 44"/>
                <a:gd name="T78" fmla="*/ 41 w 57"/>
                <a:gd name="T79" fmla="*/ 11 h 44"/>
                <a:gd name="T80" fmla="*/ 30 w 57"/>
                <a:gd name="T81" fmla="*/ 22 h 44"/>
                <a:gd name="T82" fmla="*/ 30 w 57"/>
                <a:gd name="T83" fmla="*/ 23 h 44"/>
                <a:gd name="T84" fmla="*/ 31 w 57"/>
                <a:gd name="T85" fmla="*/ 23 h 44"/>
                <a:gd name="T86" fmla="*/ 42 w 57"/>
                <a:gd name="T87" fmla="*/ 12 h 44"/>
                <a:gd name="T88" fmla="*/ 42 w 57"/>
                <a:gd name="T89" fmla="*/ 10 h 44"/>
                <a:gd name="T90" fmla="*/ 41 w 57"/>
                <a:gd name="T91" fmla="*/ 11 h 44"/>
                <a:gd name="T92" fmla="*/ 53 w 57"/>
                <a:gd name="T93" fmla="*/ 13 h 44"/>
                <a:gd name="T94" fmla="*/ 44 w 57"/>
                <a:gd name="T95" fmla="*/ 4 h 44"/>
                <a:gd name="T96" fmla="*/ 47 w 57"/>
                <a:gd name="T97" fmla="*/ 1 h 44"/>
                <a:gd name="T98" fmla="*/ 51 w 57"/>
                <a:gd name="T99" fmla="*/ 1 h 44"/>
                <a:gd name="T100" fmla="*/ 56 w 57"/>
                <a:gd name="T101" fmla="*/ 6 h 44"/>
                <a:gd name="T102" fmla="*/ 56 w 57"/>
                <a:gd name="T103" fmla="*/ 10 h 44"/>
                <a:gd name="T104" fmla="*/ 53 w 57"/>
                <a:gd name="T105"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 h="44">
                  <a:moveTo>
                    <a:pt x="45" y="35"/>
                  </a:moveTo>
                  <a:cubicBezTo>
                    <a:pt x="45" y="40"/>
                    <a:pt x="41" y="44"/>
                    <a:pt x="36" y="44"/>
                  </a:cubicBezTo>
                  <a:cubicBezTo>
                    <a:pt x="10" y="44"/>
                    <a:pt x="10" y="44"/>
                    <a:pt x="10" y="44"/>
                  </a:cubicBezTo>
                  <a:cubicBezTo>
                    <a:pt x="4" y="44"/>
                    <a:pt x="0" y="40"/>
                    <a:pt x="0" y="35"/>
                  </a:cubicBezTo>
                  <a:cubicBezTo>
                    <a:pt x="0" y="9"/>
                    <a:pt x="0" y="9"/>
                    <a:pt x="0" y="9"/>
                  </a:cubicBezTo>
                  <a:cubicBezTo>
                    <a:pt x="0" y="4"/>
                    <a:pt x="4" y="0"/>
                    <a:pt x="10" y="0"/>
                  </a:cubicBezTo>
                  <a:cubicBezTo>
                    <a:pt x="36" y="0"/>
                    <a:pt x="36" y="0"/>
                    <a:pt x="36" y="0"/>
                  </a:cubicBezTo>
                  <a:cubicBezTo>
                    <a:pt x="37" y="0"/>
                    <a:pt x="38" y="0"/>
                    <a:pt x="40" y="1"/>
                  </a:cubicBezTo>
                  <a:cubicBezTo>
                    <a:pt x="40" y="1"/>
                    <a:pt x="40" y="1"/>
                    <a:pt x="40" y="1"/>
                  </a:cubicBezTo>
                  <a:cubicBezTo>
                    <a:pt x="40" y="2"/>
                    <a:pt x="40" y="2"/>
                    <a:pt x="40" y="2"/>
                  </a:cubicBezTo>
                  <a:cubicBezTo>
                    <a:pt x="38" y="4"/>
                    <a:pt x="38" y="4"/>
                    <a:pt x="38" y="4"/>
                  </a:cubicBezTo>
                  <a:cubicBezTo>
                    <a:pt x="37" y="4"/>
                    <a:pt x="37" y="4"/>
                    <a:pt x="37" y="4"/>
                  </a:cubicBezTo>
                  <a:cubicBezTo>
                    <a:pt x="37" y="4"/>
                    <a:pt x="36" y="4"/>
                    <a:pt x="36" y="4"/>
                  </a:cubicBezTo>
                  <a:cubicBezTo>
                    <a:pt x="10" y="4"/>
                    <a:pt x="10" y="4"/>
                    <a:pt x="10" y="4"/>
                  </a:cubicBezTo>
                  <a:cubicBezTo>
                    <a:pt x="7" y="4"/>
                    <a:pt x="4" y="6"/>
                    <a:pt x="4" y="9"/>
                  </a:cubicBezTo>
                  <a:cubicBezTo>
                    <a:pt x="4" y="35"/>
                    <a:pt x="4" y="35"/>
                    <a:pt x="4" y="35"/>
                  </a:cubicBezTo>
                  <a:cubicBezTo>
                    <a:pt x="4" y="38"/>
                    <a:pt x="7" y="40"/>
                    <a:pt x="10" y="40"/>
                  </a:cubicBezTo>
                  <a:cubicBezTo>
                    <a:pt x="36" y="40"/>
                    <a:pt x="36" y="40"/>
                    <a:pt x="36" y="40"/>
                  </a:cubicBezTo>
                  <a:cubicBezTo>
                    <a:pt x="39" y="40"/>
                    <a:pt x="41" y="38"/>
                    <a:pt x="41" y="35"/>
                  </a:cubicBezTo>
                  <a:cubicBezTo>
                    <a:pt x="41" y="31"/>
                    <a:pt x="41" y="31"/>
                    <a:pt x="41" y="31"/>
                  </a:cubicBezTo>
                  <a:cubicBezTo>
                    <a:pt x="41" y="31"/>
                    <a:pt x="41" y="31"/>
                    <a:pt x="41" y="31"/>
                  </a:cubicBezTo>
                  <a:cubicBezTo>
                    <a:pt x="43" y="29"/>
                    <a:pt x="43" y="29"/>
                    <a:pt x="43" y="29"/>
                  </a:cubicBezTo>
                  <a:cubicBezTo>
                    <a:pt x="44" y="28"/>
                    <a:pt x="44" y="28"/>
                    <a:pt x="44" y="28"/>
                  </a:cubicBezTo>
                  <a:cubicBezTo>
                    <a:pt x="45" y="29"/>
                    <a:pt x="45" y="29"/>
                    <a:pt x="45" y="29"/>
                  </a:cubicBezTo>
                  <a:lnTo>
                    <a:pt x="45" y="35"/>
                  </a:lnTo>
                  <a:close/>
                  <a:moveTo>
                    <a:pt x="51" y="15"/>
                  </a:moveTo>
                  <a:cubicBezTo>
                    <a:pt x="30" y="36"/>
                    <a:pt x="30" y="36"/>
                    <a:pt x="30" y="36"/>
                  </a:cubicBezTo>
                  <a:cubicBezTo>
                    <a:pt x="21" y="36"/>
                    <a:pt x="21" y="36"/>
                    <a:pt x="21" y="36"/>
                  </a:cubicBezTo>
                  <a:cubicBezTo>
                    <a:pt x="21" y="27"/>
                    <a:pt x="21" y="27"/>
                    <a:pt x="21" y="27"/>
                  </a:cubicBezTo>
                  <a:cubicBezTo>
                    <a:pt x="42" y="6"/>
                    <a:pt x="42" y="6"/>
                    <a:pt x="42" y="6"/>
                  </a:cubicBezTo>
                  <a:lnTo>
                    <a:pt x="51" y="15"/>
                  </a:lnTo>
                  <a:close/>
                  <a:moveTo>
                    <a:pt x="32" y="30"/>
                  </a:moveTo>
                  <a:cubicBezTo>
                    <a:pt x="27" y="25"/>
                    <a:pt x="27" y="25"/>
                    <a:pt x="27" y="25"/>
                  </a:cubicBezTo>
                  <a:cubicBezTo>
                    <a:pt x="24" y="28"/>
                    <a:pt x="24" y="28"/>
                    <a:pt x="24" y="28"/>
                  </a:cubicBezTo>
                  <a:cubicBezTo>
                    <a:pt x="24" y="30"/>
                    <a:pt x="24" y="30"/>
                    <a:pt x="24" y="30"/>
                  </a:cubicBezTo>
                  <a:cubicBezTo>
                    <a:pt x="27" y="30"/>
                    <a:pt x="27" y="30"/>
                    <a:pt x="27" y="30"/>
                  </a:cubicBezTo>
                  <a:cubicBezTo>
                    <a:pt x="27" y="33"/>
                    <a:pt x="27" y="33"/>
                    <a:pt x="27" y="33"/>
                  </a:cubicBezTo>
                  <a:cubicBezTo>
                    <a:pt x="29" y="33"/>
                    <a:pt x="29" y="33"/>
                    <a:pt x="29" y="33"/>
                  </a:cubicBezTo>
                  <a:lnTo>
                    <a:pt x="32" y="30"/>
                  </a:lnTo>
                  <a:close/>
                  <a:moveTo>
                    <a:pt x="41" y="11"/>
                  </a:moveTo>
                  <a:cubicBezTo>
                    <a:pt x="30" y="22"/>
                    <a:pt x="30" y="22"/>
                    <a:pt x="30" y="22"/>
                  </a:cubicBezTo>
                  <a:cubicBezTo>
                    <a:pt x="30" y="23"/>
                    <a:pt x="30" y="23"/>
                    <a:pt x="30" y="23"/>
                  </a:cubicBezTo>
                  <a:cubicBezTo>
                    <a:pt x="31" y="23"/>
                    <a:pt x="31" y="23"/>
                    <a:pt x="31" y="23"/>
                  </a:cubicBezTo>
                  <a:cubicBezTo>
                    <a:pt x="42" y="12"/>
                    <a:pt x="42" y="12"/>
                    <a:pt x="42" y="12"/>
                  </a:cubicBezTo>
                  <a:cubicBezTo>
                    <a:pt x="42" y="10"/>
                    <a:pt x="42" y="10"/>
                    <a:pt x="42" y="10"/>
                  </a:cubicBezTo>
                  <a:lnTo>
                    <a:pt x="41" y="11"/>
                  </a:lnTo>
                  <a:close/>
                  <a:moveTo>
                    <a:pt x="53" y="13"/>
                  </a:moveTo>
                  <a:cubicBezTo>
                    <a:pt x="44" y="4"/>
                    <a:pt x="44" y="4"/>
                    <a:pt x="44" y="4"/>
                  </a:cubicBezTo>
                  <a:cubicBezTo>
                    <a:pt x="47" y="1"/>
                    <a:pt x="47" y="1"/>
                    <a:pt x="47" y="1"/>
                  </a:cubicBezTo>
                  <a:cubicBezTo>
                    <a:pt x="48" y="0"/>
                    <a:pt x="50" y="0"/>
                    <a:pt x="51" y="1"/>
                  </a:cubicBezTo>
                  <a:cubicBezTo>
                    <a:pt x="56" y="6"/>
                    <a:pt x="56" y="6"/>
                    <a:pt x="56" y="6"/>
                  </a:cubicBezTo>
                  <a:cubicBezTo>
                    <a:pt x="57" y="7"/>
                    <a:pt x="57" y="9"/>
                    <a:pt x="56" y="10"/>
                  </a:cubicBezTo>
                  <a:lnTo>
                    <a:pt x="53" y="1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0" name="Freeform 250"/>
            <p:cNvSpPr>
              <a:spLocks noEditPoints="1"/>
            </p:cNvSpPr>
            <p:nvPr/>
          </p:nvSpPr>
          <p:spPr bwMode="auto">
            <a:xfrm>
              <a:off x="7192434" y="1090083"/>
              <a:ext cx="245533" cy="213784"/>
            </a:xfrm>
            <a:custGeom>
              <a:avLst/>
              <a:gdLst>
                <a:gd name="T0" fmla="*/ 14 w 98"/>
                <a:gd name="T1" fmla="*/ 83 h 85"/>
                <a:gd name="T2" fmla="*/ 12 w 98"/>
                <a:gd name="T3" fmla="*/ 85 h 85"/>
                <a:gd name="T4" fmla="*/ 1 w 98"/>
                <a:gd name="T5" fmla="*/ 85 h 85"/>
                <a:gd name="T6" fmla="*/ 0 w 98"/>
                <a:gd name="T7" fmla="*/ 83 h 85"/>
                <a:gd name="T8" fmla="*/ 0 w 98"/>
                <a:gd name="T9" fmla="*/ 73 h 85"/>
                <a:gd name="T10" fmla="*/ 1 w 98"/>
                <a:gd name="T11" fmla="*/ 71 h 85"/>
                <a:gd name="T12" fmla="*/ 12 w 98"/>
                <a:gd name="T13" fmla="*/ 71 h 85"/>
                <a:gd name="T14" fmla="*/ 14 w 98"/>
                <a:gd name="T15" fmla="*/ 73 h 85"/>
                <a:gd name="T16" fmla="*/ 14 w 98"/>
                <a:gd name="T17" fmla="*/ 83 h 85"/>
                <a:gd name="T18" fmla="*/ 35 w 98"/>
                <a:gd name="T19" fmla="*/ 83 h 85"/>
                <a:gd name="T20" fmla="*/ 33 w 98"/>
                <a:gd name="T21" fmla="*/ 85 h 85"/>
                <a:gd name="T22" fmla="*/ 22 w 98"/>
                <a:gd name="T23" fmla="*/ 85 h 85"/>
                <a:gd name="T24" fmla="*/ 21 w 98"/>
                <a:gd name="T25" fmla="*/ 83 h 85"/>
                <a:gd name="T26" fmla="*/ 21 w 98"/>
                <a:gd name="T27" fmla="*/ 66 h 85"/>
                <a:gd name="T28" fmla="*/ 22 w 98"/>
                <a:gd name="T29" fmla="*/ 64 h 85"/>
                <a:gd name="T30" fmla="*/ 33 w 98"/>
                <a:gd name="T31" fmla="*/ 64 h 85"/>
                <a:gd name="T32" fmla="*/ 35 w 98"/>
                <a:gd name="T33" fmla="*/ 66 h 85"/>
                <a:gd name="T34" fmla="*/ 35 w 98"/>
                <a:gd name="T35" fmla="*/ 83 h 85"/>
                <a:gd name="T36" fmla="*/ 56 w 98"/>
                <a:gd name="T37" fmla="*/ 83 h 85"/>
                <a:gd name="T38" fmla="*/ 54 w 98"/>
                <a:gd name="T39" fmla="*/ 85 h 85"/>
                <a:gd name="T40" fmla="*/ 44 w 98"/>
                <a:gd name="T41" fmla="*/ 85 h 85"/>
                <a:gd name="T42" fmla="*/ 42 w 98"/>
                <a:gd name="T43" fmla="*/ 83 h 85"/>
                <a:gd name="T44" fmla="*/ 42 w 98"/>
                <a:gd name="T45" fmla="*/ 52 h 85"/>
                <a:gd name="T46" fmla="*/ 44 w 98"/>
                <a:gd name="T47" fmla="*/ 50 h 85"/>
                <a:gd name="T48" fmla="*/ 54 w 98"/>
                <a:gd name="T49" fmla="*/ 50 h 85"/>
                <a:gd name="T50" fmla="*/ 56 w 98"/>
                <a:gd name="T51" fmla="*/ 52 h 85"/>
                <a:gd name="T52" fmla="*/ 56 w 98"/>
                <a:gd name="T53" fmla="*/ 83 h 85"/>
                <a:gd name="T54" fmla="*/ 77 w 98"/>
                <a:gd name="T55" fmla="*/ 83 h 85"/>
                <a:gd name="T56" fmla="*/ 75 w 98"/>
                <a:gd name="T57" fmla="*/ 85 h 85"/>
                <a:gd name="T58" fmla="*/ 65 w 98"/>
                <a:gd name="T59" fmla="*/ 85 h 85"/>
                <a:gd name="T60" fmla="*/ 63 w 98"/>
                <a:gd name="T61" fmla="*/ 83 h 85"/>
                <a:gd name="T62" fmla="*/ 63 w 98"/>
                <a:gd name="T63" fmla="*/ 30 h 85"/>
                <a:gd name="T64" fmla="*/ 65 w 98"/>
                <a:gd name="T65" fmla="*/ 29 h 85"/>
                <a:gd name="T66" fmla="*/ 75 w 98"/>
                <a:gd name="T67" fmla="*/ 29 h 85"/>
                <a:gd name="T68" fmla="*/ 77 w 98"/>
                <a:gd name="T69" fmla="*/ 30 h 85"/>
                <a:gd name="T70" fmla="*/ 77 w 98"/>
                <a:gd name="T71" fmla="*/ 83 h 85"/>
                <a:gd name="T72" fmla="*/ 98 w 98"/>
                <a:gd name="T73" fmla="*/ 83 h 85"/>
                <a:gd name="T74" fmla="*/ 97 w 98"/>
                <a:gd name="T75" fmla="*/ 85 h 85"/>
                <a:gd name="T76" fmla="*/ 86 w 98"/>
                <a:gd name="T77" fmla="*/ 85 h 85"/>
                <a:gd name="T78" fmla="*/ 84 w 98"/>
                <a:gd name="T79" fmla="*/ 83 h 85"/>
                <a:gd name="T80" fmla="*/ 84 w 98"/>
                <a:gd name="T81" fmla="*/ 2 h 85"/>
                <a:gd name="T82" fmla="*/ 86 w 98"/>
                <a:gd name="T83" fmla="*/ 0 h 85"/>
                <a:gd name="T84" fmla="*/ 97 w 98"/>
                <a:gd name="T85" fmla="*/ 0 h 85"/>
                <a:gd name="T86" fmla="*/ 98 w 98"/>
                <a:gd name="T87" fmla="*/ 2 h 85"/>
                <a:gd name="T88" fmla="*/ 98 w 98"/>
                <a:gd name="T89"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5">
                  <a:moveTo>
                    <a:pt x="14" y="83"/>
                  </a:moveTo>
                  <a:cubicBezTo>
                    <a:pt x="14" y="84"/>
                    <a:pt x="13" y="85"/>
                    <a:pt x="12" y="85"/>
                  </a:cubicBezTo>
                  <a:cubicBezTo>
                    <a:pt x="1" y="85"/>
                    <a:pt x="1" y="85"/>
                    <a:pt x="1" y="85"/>
                  </a:cubicBezTo>
                  <a:cubicBezTo>
                    <a:pt x="0" y="85"/>
                    <a:pt x="0" y="84"/>
                    <a:pt x="0" y="83"/>
                  </a:cubicBezTo>
                  <a:cubicBezTo>
                    <a:pt x="0" y="73"/>
                    <a:pt x="0" y="73"/>
                    <a:pt x="0" y="73"/>
                  </a:cubicBezTo>
                  <a:cubicBezTo>
                    <a:pt x="0" y="72"/>
                    <a:pt x="0" y="71"/>
                    <a:pt x="1" y="71"/>
                  </a:cubicBezTo>
                  <a:cubicBezTo>
                    <a:pt x="12" y="71"/>
                    <a:pt x="12" y="71"/>
                    <a:pt x="12" y="71"/>
                  </a:cubicBezTo>
                  <a:cubicBezTo>
                    <a:pt x="13" y="71"/>
                    <a:pt x="14" y="72"/>
                    <a:pt x="14" y="73"/>
                  </a:cubicBezTo>
                  <a:lnTo>
                    <a:pt x="14" y="83"/>
                  </a:lnTo>
                  <a:close/>
                  <a:moveTo>
                    <a:pt x="35" y="83"/>
                  </a:moveTo>
                  <a:cubicBezTo>
                    <a:pt x="35" y="84"/>
                    <a:pt x="34" y="85"/>
                    <a:pt x="33" y="85"/>
                  </a:cubicBezTo>
                  <a:cubicBezTo>
                    <a:pt x="22" y="85"/>
                    <a:pt x="22" y="85"/>
                    <a:pt x="22" y="85"/>
                  </a:cubicBezTo>
                  <a:cubicBezTo>
                    <a:pt x="21" y="85"/>
                    <a:pt x="21" y="84"/>
                    <a:pt x="21" y="83"/>
                  </a:cubicBezTo>
                  <a:cubicBezTo>
                    <a:pt x="21" y="66"/>
                    <a:pt x="21" y="66"/>
                    <a:pt x="21" y="66"/>
                  </a:cubicBezTo>
                  <a:cubicBezTo>
                    <a:pt x="21" y="65"/>
                    <a:pt x="21" y="64"/>
                    <a:pt x="22" y="64"/>
                  </a:cubicBezTo>
                  <a:cubicBezTo>
                    <a:pt x="33" y="64"/>
                    <a:pt x="33" y="64"/>
                    <a:pt x="33" y="64"/>
                  </a:cubicBezTo>
                  <a:cubicBezTo>
                    <a:pt x="34" y="64"/>
                    <a:pt x="35" y="65"/>
                    <a:pt x="35" y="66"/>
                  </a:cubicBezTo>
                  <a:lnTo>
                    <a:pt x="35" y="83"/>
                  </a:lnTo>
                  <a:close/>
                  <a:moveTo>
                    <a:pt x="56" y="83"/>
                  </a:moveTo>
                  <a:cubicBezTo>
                    <a:pt x="56" y="84"/>
                    <a:pt x="55" y="85"/>
                    <a:pt x="54" y="85"/>
                  </a:cubicBezTo>
                  <a:cubicBezTo>
                    <a:pt x="44" y="85"/>
                    <a:pt x="44" y="85"/>
                    <a:pt x="44" y="85"/>
                  </a:cubicBezTo>
                  <a:cubicBezTo>
                    <a:pt x="43" y="85"/>
                    <a:pt x="42" y="84"/>
                    <a:pt x="42" y="83"/>
                  </a:cubicBezTo>
                  <a:cubicBezTo>
                    <a:pt x="42" y="52"/>
                    <a:pt x="42" y="52"/>
                    <a:pt x="42" y="52"/>
                  </a:cubicBezTo>
                  <a:cubicBezTo>
                    <a:pt x="42" y="51"/>
                    <a:pt x="43" y="50"/>
                    <a:pt x="44" y="50"/>
                  </a:cubicBezTo>
                  <a:cubicBezTo>
                    <a:pt x="54" y="50"/>
                    <a:pt x="54" y="50"/>
                    <a:pt x="54" y="50"/>
                  </a:cubicBezTo>
                  <a:cubicBezTo>
                    <a:pt x="55" y="50"/>
                    <a:pt x="56" y="51"/>
                    <a:pt x="56" y="52"/>
                  </a:cubicBezTo>
                  <a:lnTo>
                    <a:pt x="56" y="83"/>
                  </a:lnTo>
                  <a:close/>
                  <a:moveTo>
                    <a:pt x="77" y="83"/>
                  </a:moveTo>
                  <a:cubicBezTo>
                    <a:pt x="77" y="84"/>
                    <a:pt x="76" y="85"/>
                    <a:pt x="75" y="85"/>
                  </a:cubicBezTo>
                  <a:cubicBezTo>
                    <a:pt x="65" y="85"/>
                    <a:pt x="65" y="85"/>
                    <a:pt x="65" y="85"/>
                  </a:cubicBezTo>
                  <a:cubicBezTo>
                    <a:pt x="64" y="85"/>
                    <a:pt x="63" y="84"/>
                    <a:pt x="63" y="83"/>
                  </a:cubicBezTo>
                  <a:cubicBezTo>
                    <a:pt x="63" y="30"/>
                    <a:pt x="63" y="30"/>
                    <a:pt x="63" y="30"/>
                  </a:cubicBezTo>
                  <a:cubicBezTo>
                    <a:pt x="63" y="29"/>
                    <a:pt x="64" y="29"/>
                    <a:pt x="65" y="29"/>
                  </a:cubicBezTo>
                  <a:cubicBezTo>
                    <a:pt x="75" y="29"/>
                    <a:pt x="75" y="29"/>
                    <a:pt x="75" y="29"/>
                  </a:cubicBezTo>
                  <a:cubicBezTo>
                    <a:pt x="76" y="29"/>
                    <a:pt x="77" y="29"/>
                    <a:pt x="77" y="30"/>
                  </a:cubicBezTo>
                  <a:lnTo>
                    <a:pt x="77" y="83"/>
                  </a:lnTo>
                  <a:close/>
                  <a:moveTo>
                    <a:pt x="98" y="83"/>
                  </a:moveTo>
                  <a:cubicBezTo>
                    <a:pt x="98" y="84"/>
                    <a:pt x="98" y="85"/>
                    <a:pt x="97" y="85"/>
                  </a:cubicBezTo>
                  <a:cubicBezTo>
                    <a:pt x="86" y="85"/>
                    <a:pt x="86" y="85"/>
                    <a:pt x="86" y="85"/>
                  </a:cubicBezTo>
                  <a:cubicBezTo>
                    <a:pt x="85" y="85"/>
                    <a:pt x="84" y="84"/>
                    <a:pt x="84" y="83"/>
                  </a:cubicBezTo>
                  <a:cubicBezTo>
                    <a:pt x="84" y="2"/>
                    <a:pt x="84" y="2"/>
                    <a:pt x="84" y="2"/>
                  </a:cubicBezTo>
                  <a:cubicBezTo>
                    <a:pt x="84" y="1"/>
                    <a:pt x="85" y="0"/>
                    <a:pt x="86" y="0"/>
                  </a:cubicBezTo>
                  <a:cubicBezTo>
                    <a:pt x="97" y="0"/>
                    <a:pt x="97" y="0"/>
                    <a:pt x="97" y="0"/>
                  </a:cubicBezTo>
                  <a:cubicBezTo>
                    <a:pt x="98" y="0"/>
                    <a:pt x="98" y="1"/>
                    <a:pt x="98" y="2"/>
                  </a:cubicBezTo>
                  <a:lnTo>
                    <a:pt x="98" y="8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1" name="Freeform 251"/>
            <p:cNvSpPr>
              <a:spLocks noEditPoints="1"/>
            </p:cNvSpPr>
            <p:nvPr/>
          </p:nvSpPr>
          <p:spPr bwMode="auto">
            <a:xfrm>
              <a:off x="5120217" y="35983"/>
              <a:ext cx="177800" cy="150284"/>
            </a:xfrm>
            <a:custGeom>
              <a:avLst/>
              <a:gdLst>
                <a:gd name="T0" fmla="*/ 33 w 71"/>
                <a:gd name="T1" fmla="*/ 38 h 60"/>
                <a:gd name="T2" fmla="*/ 11 w 71"/>
                <a:gd name="T3" fmla="*/ 60 h 60"/>
                <a:gd name="T4" fmla="*/ 8 w 71"/>
                <a:gd name="T5" fmla="*/ 60 h 60"/>
                <a:gd name="T6" fmla="*/ 6 w 71"/>
                <a:gd name="T7" fmla="*/ 57 h 60"/>
                <a:gd name="T8" fmla="*/ 6 w 71"/>
                <a:gd name="T9" fmla="*/ 52 h 60"/>
                <a:gd name="T10" fmla="*/ 8 w 71"/>
                <a:gd name="T11" fmla="*/ 49 h 60"/>
                <a:gd name="T12" fmla="*/ 11 w 71"/>
                <a:gd name="T13" fmla="*/ 49 h 60"/>
                <a:gd name="T14" fmla="*/ 22 w 71"/>
                <a:gd name="T15" fmla="*/ 38 h 60"/>
                <a:gd name="T16" fmla="*/ 22 w 71"/>
                <a:gd name="T17" fmla="*/ 37 h 60"/>
                <a:gd name="T18" fmla="*/ 18 w 71"/>
                <a:gd name="T19" fmla="*/ 33 h 60"/>
                <a:gd name="T20" fmla="*/ 8 w 71"/>
                <a:gd name="T21" fmla="*/ 33 h 60"/>
                <a:gd name="T22" fmla="*/ 0 w 71"/>
                <a:gd name="T23" fmla="*/ 25 h 60"/>
                <a:gd name="T24" fmla="*/ 0 w 71"/>
                <a:gd name="T25" fmla="*/ 8 h 60"/>
                <a:gd name="T26" fmla="*/ 8 w 71"/>
                <a:gd name="T27" fmla="*/ 0 h 60"/>
                <a:gd name="T28" fmla="*/ 25 w 71"/>
                <a:gd name="T29" fmla="*/ 0 h 60"/>
                <a:gd name="T30" fmla="*/ 33 w 71"/>
                <a:gd name="T31" fmla="*/ 8 h 60"/>
                <a:gd name="T32" fmla="*/ 33 w 71"/>
                <a:gd name="T33" fmla="*/ 38 h 60"/>
                <a:gd name="T34" fmla="*/ 71 w 71"/>
                <a:gd name="T35" fmla="*/ 38 h 60"/>
                <a:gd name="T36" fmla="*/ 49 w 71"/>
                <a:gd name="T37" fmla="*/ 60 h 60"/>
                <a:gd name="T38" fmla="*/ 46 w 71"/>
                <a:gd name="T39" fmla="*/ 60 h 60"/>
                <a:gd name="T40" fmla="*/ 44 w 71"/>
                <a:gd name="T41" fmla="*/ 57 h 60"/>
                <a:gd name="T42" fmla="*/ 44 w 71"/>
                <a:gd name="T43" fmla="*/ 52 h 60"/>
                <a:gd name="T44" fmla="*/ 46 w 71"/>
                <a:gd name="T45" fmla="*/ 49 h 60"/>
                <a:gd name="T46" fmla="*/ 49 w 71"/>
                <a:gd name="T47" fmla="*/ 49 h 60"/>
                <a:gd name="T48" fmla="*/ 60 w 71"/>
                <a:gd name="T49" fmla="*/ 38 h 60"/>
                <a:gd name="T50" fmla="*/ 60 w 71"/>
                <a:gd name="T51" fmla="*/ 37 h 60"/>
                <a:gd name="T52" fmla="*/ 56 w 71"/>
                <a:gd name="T53" fmla="*/ 33 h 60"/>
                <a:gd name="T54" fmla="*/ 46 w 71"/>
                <a:gd name="T55" fmla="*/ 33 h 60"/>
                <a:gd name="T56" fmla="*/ 38 w 71"/>
                <a:gd name="T57" fmla="*/ 25 h 60"/>
                <a:gd name="T58" fmla="*/ 38 w 71"/>
                <a:gd name="T59" fmla="*/ 8 h 60"/>
                <a:gd name="T60" fmla="*/ 46 w 71"/>
                <a:gd name="T61" fmla="*/ 0 h 60"/>
                <a:gd name="T62" fmla="*/ 63 w 71"/>
                <a:gd name="T63" fmla="*/ 0 h 60"/>
                <a:gd name="T64" fmla="*/ 71 w 71"/>
                <a:gd name="T65" fmla="*/ 8 h 60"/>
                <a:gd name="T66" fmla="*/ 71 w 71"/>
                <a:gd name="T67" fmla="*/ 3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60">
                  <a:moveTo>
                    <a:pt x="33" y="38"/>
                  </a:moveTo>
                  <a:cubicBezTo>
                    <a:pt x="33" y="50"/>
                    <a:pt x="23" y="60"/>
                    <a:pt x="11" y="60"/>
                  </a:cubicBezTo>
                  <a:cubicBezTo>
                    <a:pt x="8" y="60"/>
                    <a:pt x="8" y="60"/>
                    <a:pt x="8" y="60"/>
                  </a:cubicBezTo>
                  <a:cubicBezTo>
                    <a:pt x="7" y="60"/>
                    <a:pt x="6" y="59"/>
                    <a:pt x="6" y="57"/>
                  </a:cubicBezTo>
                  <a:cubicBezTo>
                    <a:pt x="6" y="52"/>
                    <a:pt x="6" y="52"/>
                    <a:pt x="6" y="52"/>
                  </a:cubicBezTo>
                  <a:cubicBezTo>
                    <a:pt x="6" y="50"/>
                    <a:pt x="7" y="49"/>
                    <a:pt x="8" y="49"/>
                  </a:cubicBezTo>
                  <a:cubicBezTo>
                    <a:pt x="11" y="49"/>
                    <a:pt x="11" y="49"/>
                    <a:pt x="11" y="49"/>
                  </a:cubicBezTo>
                  <a:cubicBezTo>
                    <a:pt x="17" y="49"/>
                    <a:pt x="22" y="44"/>
                    <a:pt x="22" y="38"/>
                  </a:cubicBezTo>
                  <a:cubicBezTo>
                    <a:pt x="22" y="37"/>
                    <a:pt x="22" y="37"/>
                    <a:pt x="22" y="37"/>
                  </a:cubicBezTo>
                  <a:cubicBezTo>
                    <a:pt x="22" y="35"/>
                    <a:pt x="20" y="33"/>
                    <a:pt x="18" y="33"/>
                  </a:cubicBezTo>
                  <a:cubicBezTo>
                    <a:pt x="8" y="33"/>
                    <a:pt x="8" y="33"/>
                    <a:pt x="8" y="33"/>
                  </a:cubicBezTo>
                  <a:cubicBezTo>
                    <a:pt x="4" y="33"/>
                    <a:pt x="0" y="29"/>
                    <a:pt x="0" y="25"/>
                  </a:cubicBezTo>
                  <a:cubicBezTo>
                    <a:pt x="0" y="8"/>
                    <a:pt x="0" y="8"/>
                    <a:pt x="0" y="8"/>
                  </a:cubicBezTo>
                  <a:cubicBezTo>
                    <a:pt x="0" y="4"/>
                    <a:pt x="4" y="0"/>
                    <a:pt x="8" y="0"/>
                  </a:cubicBezTo>
                  <a:cubicBezTo>
                    <a:pt x="25" y="0"/>
                    <a:pt x="25" y="0"/>
                    <a:pt x="25" y="0"/>
                  </a:cubicBezTo>
                  <a:cubicBezTo>
                    <a:pt x="29" y="0"/>
                    <a:pt x="33" y="4"/>
                    <a:pt x="33" y="8"/>
                  </a:cubicBezTo>
                  <a:lnTo>
                    <a:pt x="33" y="38"/>
                  </a:lnTo>
                  <a:close/>
                  <a:moveTo>
                    <a:pt x="71" y="38"/>
                  </a:moveTo>
                  <a:cubicBezTo>
                    <a:pt x="71" y="50"/>
                    <a:pt x="61" y="60"/>
                    <a:pt x="49" y="60"/>
                  </a:cubicBezTo>
                  <a:cubicBezTo>
                    <a:pt x="46" y="60"/>
                    <a:pt x="46" y="60"/>
                    <a:pt x="46" y="60"/>
                  </a:cubicBezTo>
                  <a:cubicBezTo>
                    <a:pt x="45" y="60"/>
                    <a:pt x="44" y="59"/>
                    <a:pt x="44" y="57"/>
                  </a:cubicBezTo>
                  <a:cubicBezTo>
                    <a:pt x="44" y="52"/>
                    <a:pt x="44" y="52"/>
                    <a:pt x="44" y="52"/>
                  </a:cubicBezTo>
                  <a:cubicBezTo>
                    <a:pt x="44" y="50"/>
                    <a:pt x="45" y="49"/>
                    <a:pt x="46" y="49"/>
                  </a:cubicBezTo>
                  <a:cubicBezTo>
                    <a:pt x="49" y="49"/>
                    <a:pt x="49" y="49"/>
                    <a:pt x="49" y="49"/>
                  </a:cubicBezTo>
                  <a:cubicBezTo>
                    <a:pt x="55" y="49"/>
                    <a:pt x="60" y="44"/>
                    <a:pt x="60" y="38"/>
                  </a:cubicBezTo>
                  <a:cubicBezTo>
                    <a:pt x="60" y="37"/>
                    <a:pt x="60" y="37"/>
                    <a:pt x="60" y="37"/>
                  </a:cubicBezTo>
                  <a:cubicBezTo>
                    <a:pt x="60" y="35"/>
                    <a:pt x="58" y="33"/>
                    <a:pt x="56" y="33"/>
                  </a:cubicBezTo>
                  <a:cubicBezTo>
                    <a:pt x="46" y="33"/>
                    <a:pt x="46" y="33"/>
                    <a:pt x="46" y="33"/>
                  </a:cubicBezTo>
                  <a:cubicBezTo>
                    <a:pt x="42" y="33"/>
                    <a:pt x="38" y="29"/>
                    <a:pt x="38" y="25"/>
                  </a:cubicBezTo>
                  <a:cubicBezTo>
                    <a:pt x="38" y="8"/>
                    <a:pt x="38" y="8"/>
                    <a:pt x="38" y="8"/>
                  </a:cubicBezTo>
                  <a:cubicBezTo>
                    <a:pt x="38" y="4"/>
                    <a:pt x="42" y="0"/>
                    <a:pt x="46" y="0"/>
                  </a:cubicBezTo>
                  <a:cubicBezTo>
                    <a:pt x="63" y="0"/>
                    <a:pt x="63" y="0"/>
                    <a:pt x="63" y="0"/>
                  </a:cubicBezTo>
                  <a:cubicBezTo>
                    <a:pt x="67" y="0"/>
                    <a:pt x="71" y="4"/>
                    <a:pt x="71" y="8"/>
                  </a:cubicBezTo>
                  <a:lnTo>
                    <a:pt x="71" y="3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2" name="Freeform 253"/>
            <p:cNvSpPr>
              <a:spLocks noEditPoints="1"/>
            </p:cNvSpPr>
            <p:nvPr/>
          </p:nvSpPr>
          <p:spPr bwMode="auto">
            <a:xfrm>
              <a:off x="4929717" y="1145116"/>
              <a:ext cx="304800" cy="205317"/>
            </a:xfrm>
            <a:custGeom>
              <a:avLst/>
              <a:gdLst>
                <a:gd name="T0" fmla="*/ 122 w 122"/>
                <a:gd name="T1" fmla="*/ 69 h 82"/>
                <a:gd name="T2" fmla="*/ 122 w 122"/>
                <a:gd name="T3" fmla="*/ 75 h 82"/>
                <a:gd name="T4" fmla="*/ 112 w 122"/>
                <a:gd name="T5" fmla="*/ 82 h 82"/>
                <a:gd name="T6" fmla="*/ 10 w 122"/>
                <a:gd name="T7" fmla="*/ 82 h 82"/>
                <a:gd name="T8" fmla="*/ 0 w 122"/>
                <a:gd name="T9" fmla="*/ 75 h 82"/>
                <a:gd name="T10" fmla="*/ 0 w 122"/>
                <a:gd name="T11" fmla="*/ 69 h 82"/>
                <a:gd name="T12" fmla="*/ 10 w 122"/>
                <a:gd name="T13" fmla="*/ 69 h 82"/>
                <a:gd name="T14" fmla="*/ 112 w 122"/>
                <a:gd name="T15" fmla="*/ 69 h 82"/>
                <a:gd name="T16" fmla="*/ 122 w 122"/>
                <a:gd name="T17" fmla="*/ 69 h 82"/>
                <a:gd name="T18" fmla="*/ 16 w 122"/>
                <a:gd name="T19" fmla="*/ 55 h 82"/>
                <a:gd name="T20" fmla="*/ 16 w 122"/>
                <a:gd name="T21" fmla="*/ 10 h 82"/>
                <a:gd name="T22" fmla="*/ 26 w 122"/>
                <a:gd name="T23" fmla="*/ 0 h 82"/>
                <a:gd name="T24" fmla="*/ 96 w 122"/>
                <a:gd name="T25" fmla="*/ 0 h 82"/>
                <a:gd name="T26" fmla="*/ 106 w 122"/>
                <a:gd name="T27" fmla="*/ 10 h 82"/>
                <a:gd name="T28" fmla="*/ 106 w 122"/>
                <a:gd name="T29" fmla="*/ 55 h 82"/>
                <a:gd name="T30" fmla="*/ 96 w 122"/>
                <a:gd name="T31" fmla="*/ 65 h 82"/>
                <a:gd name="T32" fmla="*/ 26 w 122"/>
                <a:gd name="T33" fmla="*/ 65 h 82"/>
                <a:gd name="T34" fmla="*/ 16 w 122"/>
                <a:gd name="T35" fmla="*/ 55 h 82"/>
                <a:gd name="T36" fmla="*/ 24 w 122"/>
                <a:gd name="T37" fmla="*/ 55 h 82"/>
                <a:gd name="T38" fmla="*/ 26 w 122"/>
                <a:gd name="T39" fmla="*/ 57 h 82"/>
                <a:gd name="T40" fmla="*/ 96 w 122"/>
                <a:gd name="T41" fmla="*/ 57 h 82"/>
                <a:gd name="T42" fmla="*/ 98 w 122"/>
                <a:gd name="T43" fmla="*/ 55 h 82"/>
                <a:gd name="T44" fmla="*/ 98 w 122"/>
                <a:gd name="T45" fmla="*/ 10 h 82"/>
                <a:gd name="T46" fmla="*/ 96 w 122"/>
                <a:gd name="T47" fmla="*/ 8 h 82"/>
                <a:gd name="T48" fmla="*/ 26 w 122"/>
                <a:gd name="T49" fmla="*/ 8 h 82"/>
                <a:gd name="T50" fmla="*/ 24 w 122"/>
                <a:gd name="T51" fmla="*/ 10 h 82"/>
                <a:gd name="T52" fmla="*/ 24 w 122"/>
                <a:gd name="T53" fmla="*/ 55 h 82"/>
                <a:gd name="T54" fmla="*/ 67 w 122"/>
                <a:gd name="T55" fmla="*/ 74 h 82"/>
                <a:gd name="T56" fmla="*/ 66 w 122"/>
                <a:gd name="T57" fmla="*/ 73 h 82"/>
                <a:gd name="T58" fmla="*/ 56 w 122"/>
                <a:gd name="T59" fmla="*/ 73 h 82"/>
                <a:gd name="T60" fmla="*/ 55 w 122"/>
                <a:gd name="T61" fmla="*/ 74 h 82"/>
                <a:gd name="T62" fmla="*/ 56 w 122"/>
                <a:gd name="T63" fmla="*/ 75 h 82"/>
                <a:gd name="T64" fmla="*/ 66 w 122"/>
                <a:gd name="T65" fmla="*/ 75 h 82"/>
                <a:gd name="T66" fmla="*/ 67 w 122"/>
                <a:gd name="T67" fmla="*/ 7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82">
                  <a:moveTo>
                    <a:pt x="122" y="69"/>
                  </a:moveTo>
                  <a:cubicBezTo>
                    <a:pt x="122" y="75"/>
                    <a:pt x="122" y="75"/>
                    <a:pt x="122" y="75"/>
                  </a:cubicBezTo>
                  <a:cubicBezTo>
                    <a:pt x="122" y="79"/>
                    <a:pt x="118" y="82"/>
                    <a:pt x="112" y="82"/>
                  </a:cubicBezTo>
                  <a:cubicBezTo>
                    <a:pt x="10" y="82"/>
                    <a:pt x="10" y="82"/>
                    <a:pt x="10" y="82"/>
                  </a:cubicBezTo>
                  <a:cubicBezTo>
                    <a:pt x="5" y="82"/>
                    <a:pt x="0" y="79"/>
                    <a:pt x="0" y="75"/>
                  </a:cubicBezTo>
                  <a:cubicBezTo>
                    <a:pt x="0" y="69"/>
                    <a:pt x="0" y="69"/>
                    <a:pt x="0" y="69"/>
                  </a:cubicBezTo>
                  <a:cubicBezTo>
                    <a:pt x="10" y="69"/>
                    <a:pt x="10" y="69"/>
                    <a:pt x="10" y="69"/>
                  </a:cubicBezTo>
                  <a:cubicBezTo>
                    <a:pt x="112" y="69"/>
                    <a:pt x="112" y="69"/>
                    <a:pt x="112" y="69"/>
                  </a:cubicBezTo>
                  <a:lnTo>
                    <a:pt x="122" y="69"/>
                  </a:lnTo>
                  <a:close/>
                  <a:moveTo>
                    <a:pt x="16" y="55"/>
                  </a:moveTo>
                  <a:cubicBezTo>
                    <a:pt x="16" y="10"/>
                    <a:pt x="16" y="10"/>
                    <a:pt x="16" y="10"/>
                  </a:cubicBezTo>
                  <a:cubicBezTo>
                    <a:pt x="16" y="5"/>
                    <a:pt x="21" y="0"/>
                    <a:pt x="26" y="0"/>
                  </a:cubicBezTo>
                  <a:cubicBezTo>
                    <a:pt x="96" y="0"/>
                    <a:pt x="96" y="0"/>
                    <a:pt x="96" y="0"/>
                  </a:cubicBezTo>
                  <a:cubicBezTo>
                    <a:pt x="101" y="0"/>
                    <a:pt x="106" y="5"/>
                    <a:pt x="106" y="10"/>
                  </a:cubicBezTo>
                  <a:cubicBezTo>
                    <a:pt x="106" y="55"/>
                    <a:pt x="106" y="55"/>
                    <a:pt x="106" y="55"/>
                  </a:cubicBezTo>
                  <a:cubicBezTo>
                    <a:pt x="106" y="61"/>
                    <a:pt x="101" y="65"/>
                    <a:pt x="96" y="65"/>
                  </a:cubicBezTo>
                  <a:cubicBezTo>
                    <a:pt x="26" y="65"/>
                    <a:pt x="26" y="65"/>
                    <a:pt x="26" y="65"/>
                  </a:cubicBezTo>
                  <a:cubicBezTo>
                    <a:pt x="21" y="65"/>
                    <a:pt x="16" y="61"/>
                    <a:pt x="16" y="55"/>
                  </a:cubicBezTo>
                  <a:close/>
                  <a:moveTo>
                    <a:pt x="24" y="55"/>
                  </a:moveTo>
                  <a:cubicBezTo>
                    <a:pt x="24" y="56"/>
                    <a:pt x="25" y="57"/>
                    <a:pt x="26" y="57"/>
                  </a:cubicBezTo>
                  <a:cubicBezTo>
                    <a:pt x="96" y="57"/>
                    <a:pt x="96" y="57"/>
                    <a:pt x="96" y="57"/>
                  </a:cubicBezTo>
                  <a:cubicBezTo>
                    <a:pt x="97" y="57"/>
                    <a:pt x="98" y="56"/>
                    <a:pt x="98" y="55"/>
                  </a:cubicBezTo>
                  <a:cubicBezTo>
                    <a:pt x="98" y="10"/>
                    <a:pt x="98" y="10"/>
                    <a:pt x="98" y="10"/>
                  </a:cubicBezTo>
                  <a:cubicBezTo>
                    <a:pt x="98" y="9"/>
                    <a:pt x="97" y="8"/>
                    <a:pt x="96" y="8"/>
                  </a:cubicBezTo>
                  <a:cubicBezTo>
                    <a:pt x="26" y="8"/>
                    <a:pt x="26" y="8"/>
                    <a:pt x="26" y="8"/>
                  </a:cubicBezTo>
                  <a:cubicBezTo>
                    <a:pt x="25" y="8"/>
                    <a:pt x="24" y="9"/>
                    <a:pt x="24" y="10"/>
                  </a:cubicBezTo>
                  <a:lnTo>
                    <a:pt x="24" y="55"/>
                  </a:lnTo>
                  <a:close/>
                  <a:moveTo>
                    <a:pt x="67" y="74"/>
                  </a:moveTo>
                  <a:cubicBezTo>
                    <a:pt x="67" y="74"/>
                    <a:pt x="67" y="73"/>
                    <a:pt x="66" y="73"/>
                  </a:cubicBezTo>
                  <a:cubicBezTo>
                    <a:pt x="56" y="73"/>
                    <a:pt x="56" y="73"/>
                    <a:pt x="56" y="73"/>
                  </a:cubicBezTo>
                  <a:cubicBezTo>
                    <a:pt x="55" y="73"/>
                    <a:pt x="55" y="74"/>
                    <a:pt x="55" y="74"/>
                  </a:cubicBezTo>
                  <a:cubicBezTo>
                    <a:pt x="55" y="75"/>
                    <a:pt x="55" y="75"/>
                    <a:pt x="56" y="75"/>
                  </a:cubicBezTo>
                  <a:cubicBezTo>
                    <a:pt x="66" y="75"/>
                    <a:pt x="66" y="75"/>
                    <a:pt x="66" y="75"/>
                  </a:cubicBezTo>
                  <a:cubicBezTo>
                    <a:pt x="67" y="75"/>
                    <a:pt x="67" y="75"/>
                    <a:pt x="67" y="7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3" name="Freeform 254"/>
            <p:cNvSpPr>
              <a:spLocks noEditPoints="1"/>
            </p:cNvSpPr>
            <p:nvPr/>
          </p:nvSpPr>
          <p:spPr bwMode="auto">
            <a:xfrm>
              <a:off x="5704417" y="1392767"/>
              <a:ext cx="239184" cy="184151"/>
            </a:xfrm>
            <a:custGeom>
              <a:avLst/>
              <a:gdLst>
                <a:gd name="T0" fmla="*/ 93 w 96"/>
                <a:gd name="T1" fmla="*/ 59 h 73"/>
                <a:gd name="T2" fmla="*/ 79 w 96"/>
                <a:gd name="T3" fmla="*/ 73 h 73"/>
                <a:gd name="T4" fmla="*/ 13 w 96"/>
                <a:gd name="T5" fmla="*/ 73 h 73"/>
                <a:gd name="T6" fmla="*/ 0 w 96"/>
                <a:gd name="T7" fmla="*/ 59 h 73"/>
                <a:gd name="T8" fmla="*/ 93 w 96"/>
                <a:gd name="T9" fmla="*/ 59 h 73"/>
                <a:gd name="T10" fmla="*/ 76 w 96"/>
                <a:gd name="T11" fmla="*/ 39 h 73"/>
                <a:gd name="T12" fmla="*/ 73 w 96"/>
                <a:gd name="T13" fmla="*/ 39 h 73"/>
                <a:gd name="T14" fmla="*/ 73 w 96"/>
                <a:gd name="T15" fmla="*/ 41 h 73"/>
                <a:gd name="T16" fmla="*/ 61 w 96"/>
                <a:gd name="T17" fmla="*/ 53 h 73"/>
                <a:gd name="T18" fmla="*/ 25 w 96"/>
                <a:gd name="T19" fmla="*/ 53 h 73"/>
                <a:gd name="T20" fmla="*/ 13 w 96"/>
                <a:gd name="T21" fmla="*/ 41 h 73"/>
                <a:gd name="T22" fmla="*/ 13 w 96"/>
                <a:gd name="T23" fmla="*/ 3 h 73"/>
                <a:gd name="T24" fmla="*/ 16 w 96"/>
                <a:gd name="T25" fmla="*/ 0 h 73"/>
                <a:gd name="T26" fmla="*/ 76 w 96"/>
                <a:gd name="T27" fmla="*/ 0 h 73"/>
                <a:gd name="T28" fmla="*/ 96 w 96"/>
                <a:gd name="T29" fmla="*/ 20 h 73"/>
                <a:gd name="T30" fmla="*/ 76 w 96"/>
                <a:gd name="T31" fmla="*/ 39 h 73"/>
                <a:gd name="T32" fmla="*/ 76 w 96"/>
                <a:gd name="T33" fmla="*/ 10 h 73"/>
                <a:gd name="T34" fmla="*/ 73 w 96"/>
                <a:gd name="T35" fmla="*/ 10 h 73"/>
                <a:gd name="T36" fmla="*/ 73 w 96"/>
                <a:gd name="T37" fmla="*/ 30 h 73"/>
                <a:gd name="T38" fmla="*/ 76 w 96"/>
                <a:gd name="T39" fmla="*/ 30 h 73"/>
                <a:gd name="T40" fmla="*/ 86 w 96"/>
                <a:gd name="T41" fmla="*/ 20 h 73"/>
                <a:gd name="T42" fmla="*/ 76 w 96"/>
                <a:gd name="T43"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73">
                  <a:moveTo>
                    <a:pt x="93" y="59"/>
                  </a:moveTo>
                  <a:cubicBezTo>
                    <a:pt x="93" y="67"/>
                    <a:pt x="87" y="73"/>
                    <a:pt x="79" y="73"/>
                  </a:cubicBezTo>
                  <a:cubicBezTo>
                    <a:pt x="13" y="73"/>
                    <a:pt x="13" y="73"/>
                    <a:pt x="13" y="73"/>
                  </a:cubicBezTo>
                  <a:cubicBezTo>
                    <a:pt x="6" y="73"/>
                    <a:pt x="0" y="67"/>
                    <a:pt x="0" y="59"/>
                  </a:cubicBezTo>
                  <a:lnTo>
                    <a:pt x="93" y="59"/>
                  </a:lnTo>
                  <a:close/>
                  <a:moveTo>
                    <a:pt x="76" y="39"/>
                  </a:moveTo>
                  <a:cubicBezTo>
                    <a:pt x="73" y="39"/>
                    <a:pt x="73" y="39"/>
                    <a:pt x="73" y="39"/>
                  </a:cubicBezTo>
                  <a:cubicBezTo>
                    <a:pt x="73" y="41"/>
                    <a:pt x="73" y="41"/>
                    <a:pt x="73" y="41"/>
                  </a:cubicBezTo>
                  <a:cubicBezTo>
                    <a:pt x="73" y="47"/>
                    <a:pt x="68" y="53"/>
                    <a:pt x="61" y="53"/>
                  </a:cubicBezTo>
                  <a:cubicBezTo>
                    <a:pt x="25" y="53"/>
                    <a:pt x="25" y="53"/>
                    <a:pt x="25" y="53"/>
                  </a:cubicBezTo>
                  <a:cubicBezTo>
                    <a:pt x="18" y="53"/>
                    <a:pt x="13" y="47"/>
                    <a:pt x="13" y="41"/>
                  </a:cubicBezTo>
                  <a:cubicBezTo>
                    <a:pt x="13" y="3"/>
                    <a:pt x="13" y="3"/>
                    <a:pt x="13" y="3"/>
                  </a:cubicBezTo>
                  <a:cubicBezTo>
                    <a:pt x="13" y="1"/>
                    <a:pt x="15" y="0"/>
                    <a:pt x="16" y="0"/>
                  </a:cubicBezTo>
                  <a:cubicBezTo>
                    <a:pt x="76" y="0"/>
                    <a:pt x="76" y="0"/>
                    <a:pt x="76" y="0"/>
                  </a:cubicBezTo>
                  <a:cubicBezTo>
                    <a:pt x="87" y="0"/>
                    <a:pt x="96" y="9"/>
                    <a:pt x="96" y="20"/>
                  </a:cubicBezTo>
                  <a:cubicBezTo>
                    <a:pt x="96" y="31"/>
                    <a:pt x="87" y="39"/>
                    <a:pt x="76" y="39"/>
                  </a:cubicBezTo>
                  <a:close/>
                  <a:moveTo>
                    <a:pt x="76" y="10"/>
                  </a:moveTo>
                  <a:cubicBezTo>
                    <a:pt x="73" y="10"/>
                    <a:pt x="73" y="10"/>
                    <a:pt x="73" y="10"/>
                  </a:cubicBezTo>
                  <a:cubicBezTo>
                    <a:pt x="73" y="30"/>
                    <a:pt x="73" y="30"/>
                    <a:pt x="73" y="30"/>
                  </a:cubicBezTo>
                  <a:cubicBezTo>
                    <a:pt x="76" y="30"/>
                    <a:pt x="76" y="30"/>
                    <a:pt x="76" y="30"/>
                  </a:cubicBezTo>
                  <a:cubicBezTo>
                    <a:pt x="82" y="30"/>
                    <a:pt x="86" y="25"/>
                    <a:pt x="86" y="20"/>
                  </a:cubicBezTo>
                  <a:cubicBezTo>
                    <a:pt x="86" y="14"/>
                    <a:pt x="82" y="10"/>
                    <a:pt x="76" y="1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4" name="Freeform 255"/>
            <p:cNvSpPr>
              <a:spLocks noEditPoints="1"/>
            </p:cNvSpPr>
            <p:nvPr/>
          </p:nvSpPr>
          <p:spPr bwMode="auto">
            <a:xfrm>
              <a:off x="4988984" y="3039534"/>
              <a:ext cx="118533" cy="63500"/>
            </a:xfrm>
            <a:custGeom>
              <a:avLst/>
              <a:gdLst>
                <a:gd name="T0" fmla="*/ 34 w 47"/>
                <a:gd name="T1" fmla="*/ 25 h 25"/>
                <a:gd name="T2" fmla="*/ 26 w 47"/>
                <a:gd name="T3" fmla="*/ 22 h 25"/>
                <a:gd name="T4" fmla="*/ 21 w 47"/>
                <a:gd name="T5" fmla="*/ 22 h 25"/>
                <a:gd name="T6" fmla="*/ 13 w 47"/>
                <a:gd name="T7" fmla="*/ 25 h 25"/>
                <a:gd name="T8" fmla="*/ 0 w 47"/>
                <a:gd name="T9" fmla="*/ 13 h 25"/>
                <a:gd name="T10" fmla="*/ 13 w 47"/>
                <a:gd name="T11" fmla="*/ 0 h 25"/>
                <a:gd name="T12" fmla="*/ 34 w 47"/>
                <a:gd name="T13" fmla="*/ 0 h 25"/>
                <a:gd name="T14" fmla="*/ 47 w 47"/>
                <a:gd name="T15" fmla="*/ 13 h 25"/>
                <a:gd name="T16" fmla="*/ 34 w 47"/>
                <a:gd name="T17" fmla="*/ 25 h 25"/>
                <a:gd name="T18" fmla="*/ 21 w 47"/>
                <a:gd name="T19" fmla="*/ 11 h 25"/>
                <a:gd name="T20" fmla="*/ 20 w 47"/>
                <a:gd name="T21" fmla="*/ 10 h 25"/>
                <a:gd name="T22" fmla="*/ 15 w 47"/>
                <a:gd name="T23" fmla="*/ 10 h 25"/>
                <a:gd name="T24" fmla="*/ 15 w 47"/>
                <a:gd name="T25" fmla="*/ 6 h 25"/>
                <a:gd name="T26" fmla="*/ 14 w 47"/>
                <a:gd name="T27" fmla="*/ 5 h 25"/>
                <a:gd name="T28" fmla="*/ 11 w 47"/>
                <a:gd name="T29" fmla="*/ 5 h 25"/>
                <a:gd name="T30" fmla="*/ 10 w 47"/>
                <a:gd name="T31" fmla="*/ 6 h 25"/>
                <a:gd name="T32" fmla="*/ 10 w 47"/>
                <a:gd name="T33" fmla="*/ 10 h 25"/>
                <a:gd name="T34" fmla="*/ 6 w 47"/>
                <a:gd name="T35" fmla="*/ 10 h 25"/>
                <a:gd name="T36" fmla="*/ 5 w 47"/>
                <a:gd name="T37" fmla="*/ 11 h 25"/>
                <a:gd name="T38" fmla="*/ 5 w 47"/>
                <a:gd name="T39" fmla="*/ 14 h 25"/>
                <a:gd name="T40" fmla="*/ 6 w 47"/>
                <a:gd name="T41" fmla="*/ 15 h 25"/>
                <a:gd name="T42" fmla="*/ 10 w 47"/>
                <a:gd name="T43" fmla="*/ 15 h 25"/>
                <a:gd name="T44" fmla="*/ 10 w 47"/>
                <a:gd name="T45" fmla="*/ 20 h 25"/>
                <a:gd name="T46" fmla="*/ 11 w 47"/>
                <a:gd name="T47" fmla="*/ 20 h 25"/>
                <a:gd name="T48" fmla="*/ 14 w 47"/>
                <a:gd name="T49" fmla="*/ 20 h 25"/>
                <a:gd name="T50" fmla="*/ 15 w 47"/>
                <a:gd name="T51" fmla="*/ 20 h 25"/>
                <a:gd name="T52" fmla="*/ 15 w 47"/>
                <a:gd name="T53" fmla="*/ 15 h 25"/>
                <a:gd name="T54" fmla="*/ 20 w 47"/>
                <a:gd name="T55" fmla="*/ 15 h 25"/>
                <a:gd name="T56" fmla="*/ 21 w 47"/>
                <a:gd name="T57" fmla="*/ 14 h 25"/>
                <a:gd name="T58" fmla="*/ 21 w 47"/>
                <a:gd name="T59" fmla="*/ 11 h 25"/>
                <a:gd name="T60" fmla="*/ 31 w 47"/>
                <a:gd name="T61" fmla="*/ 13 h 25"/>
                <a:gd name="T62" fmla="*/ 28 w 47"/>
                <a:gd name="T63" fmla="*/ 16 h 25"/>
                <a:gd name="T64" fmla="*/ 31 w 47"/>
                <a:gd name="T65" fmla="*/ 19 h 25"/>
                <a:gd name="T66" fmla="*/ 34 w 47"/>
                <a:gd name="T67" fmla="*/ 16 h 25"/>
                <a:gd name="T68" fmla="*/ 31 w 47"/>
                <a:gd name="T69" fmla="*/ 13 h 25"/>
                <a:gd name="T70" fmla="*/ 38 w 47"/>
                <a:gd name="T71" fmla="*/ 6 h 25"/>
                <a:gd name="T72" fmla="*/ 34 w 47"/>
                <a:gd name="T73" fmla="*/ 10 h 25"/>
                <a:gd name="T74" fmla="*/ 38 w 47"/>
                <a:gd name="T75" fmla="*/ 13 h 25"/>
                <a:gd name="T76" fmla="*/ 41 w 47"/>
                <a:gd name="T77" fmla="*/ 10 h 25"/>
                <a:gd name="T78" fmla="*/ 38 w 47"/>
                <a:gd name="T79"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25">
                  <a:moveTo>
                    <a:pt x="34" y="25"/>
                  </a:moveTo>
                  <a:cubicBezTo>
                    <a:pt x="31" y="25"/>
                    <a:pt x="28" y="24"/>
                    <a:pt x="26" y="22"/>
                  </a:cubicBezTo>
                  <a:cubicBezTo>
                    <a:pt x="21" y="22"/>
                    <a:pt x="21" y="22"/>
                    <a:pt x="21" y="22"/>
                  </a:cubicBezTo>
                  <a:cubicBezTo>
                    <a:pt x="19" y="24"/>
                    <a:pt x="16" y="25"/>
                    <a:pt x="13" y="25"/>
                  </a:cubicBezTo>
                  <a:cubicBezTo>
                    <a:pt x="6" y="25"/>
                    <a:pt x="0" y="20"/>
                    <a:pt x="0" y="13"/>
                  </a:cubicBezTo>
                  <a:cubicBezTo>
                    <a:pt x="0" y="6"/>
                    <a:pt x="6" y="0"/>
                    <a:pt x="13" y="0"/>
                  </a:cubicBezTo>
                  <a:cubicBezTo>
                    <a:pt x="34" y="0"/>
                    <a:pt x="34" y="0"/>
                    <a:pt x="34" y="0"/>
                  </a:cubicBezTo>
                  <a:cubicBezTo>
                    <a:pt x="41" y="0"/>
                    <a:pt x="47" y="6"/>
                    <a:pt x="47" y="13"/>
                  </a:cubicBezTo>
                  <a:cubicBezTo>
                    <a:pt x="47" y="20"/>
                    <a:pt x="41" y="25"/>
                    <a:pt x="34" y="25"/>
                  </a:cubicBezTo>
                  <a:close/>
                  <a:moveTo>
                    <a:pt x="21" y="11"/>
                  </a:moveTo>
                  <a:cubicBezTo>
                    <a:pt x="21" y="11"/>
                    <a:pt x="20" y="10"/>
                    <a:pt x="20" y="10"/>
                  </a:cubicBezTo>
                  <a:cubicBezTo>
                    <a:pt x="15" y="10"/>
                    <a:pt x="15" y="10"/>
                    <a:pt x="15" y="10"/>
                  </a:cubicBezTo>
                  <a:cubicBezTo>
                    <a:pt x="15" y="6"/>
                    <a:pt x="15" y="6"/>
                    <a:pt x="15" y="6"/>
                  </a:cubicBezTo>
                  <a:cubicBezTo>
                    <a:pt x="15" y="5"/>
                    <a:pt x="15" y="5"/>
                    <a:pt x="14" y="5"/>
                  </a:cubicBezTo>
                  <a:cubicBezTo>
                    <a:pt x="11" y="5"/>
                    <a:pt x="11" y="5"/>
                    <a:pt x="11" y="5"/>
                  </a:cubicBezTo>
                  <a:cubicBezTo>
                    <a:pt x="11" y="5"/>
                    <a:pt x="10" y="5"/>
                    <a:pt x="10" y="6"/>
                  </a:cubicBezTo>
                  <a:cubicBezTo>
                    <a:pt x="10" y="10"/>
                    <a:pt x="10" y="10"/>
                    <a:pt x="10" y="10"/>
                  </a:cubicBezTo>
                  <a:cubicBezTo>
                    <a:pt x="6" y="10"/>
                    <a:pt x="6" y="10"/>
                    <a:pt x="6" y="10"/>
                  </a:cubicBezTo>
                  <a:cubicBezTo>
                    <a:pt x="5" y="10"/>
                    <a:pt x="5" y="11"/>
                    <a:pt x="5" y="11"/>
                  </a:cubicBezTo>
                  <a:cubicBezTo>
                    <a:pt x="5" y="14"/>
                    <a:pt x="5" y="14"/>
                    <a:pt x="5" y="14"/>
                  </a:cubicBezTo>
                  <a:cubicBezTo>
                    <a:pt x="5" y="15"/>
                    <a:pt x="5" y="15"/>
                    <a:pt x="6" y="15"/>
                  </a:cubicBezTo>
                  <a:cubicBezTo>
                    <a:pt x="10" y="15"/>
                    <a:pt x="10" y="15"/>
                    <a:pt x="10" y="15"/>
                  </a:cubicBezTo>
                  <a:cubicBezTo>
                    <a:pt x="10" y="20"/>
                    <a:pt x="10" y="20"/>
                    <a:pt x="10" y="20"/>
                  </a:cubicBezTo>
                  <a:cubicBezTo>
                    <a:pt x="10" y="20"/>
                    <a:pt x="11" y="20"/>
                    <a:pt x="11" y="20"/>
                  </a:cubicBezTo>
                  <a:cubicBezTo>
                    <a:pt x="14" y="20"/>
                    <a:pt x="14" y="20"/>
                    <a:pt x="14" y="20"/>
                  </a:cubicBezTo>
                  <a:cubicBezTo>
                    <a:pt x="15" y="20"/>
                    <a:pt x="15" y="20"/>
                    <a:pt x="15" y="20"/>
                  </a:cubicBezTo>
                  <a:cubicBezTo>
                    <a:pt x="15" y="15"/>
                    <a:pt x="15" y="15"/>
                    <a:pt x="15" y="15"/>
                  </a:cubicBezTo>
                  <a:cubicBezTo>
                    <a:pt x="20" y="15"/>
                    <a:pt x="20" y="15"/>
                    <a:pt x="20" y="15"/>
                  </a:cubicBezTo>
                  <a:cubicBezTo>
                    <a:pt x="20" y="15"/>
                    <a:pt x="21" y="15"/>
                    <a:pt x="21" y="14"/>
                  </a:cubicBezTo>
                  <a:lnTo>
                    <a:pt x="21" y="11"/>
                  </a:lnTo>
                  <a:close/>
                  <a:moveTo>
                    <a:pt x="31" y="13"/>
                  </a:moveTo>
                  <a:cubicBezTo>
                    <a:pt x="30" y="13"/>
                    <a:pt x="28" y="14"/>
                    <a:pt x="28" y="16"/>
                  </a:cubicBezTo>
                  <a:cubicBezTo>
                    <a:pt x="28" y="17"/>
                    <a:pt x="30" y="19"/>
                    <a:pt x="31" y="19"/>
                  </a:cubicBezTo>
                  <a:cubicBezTo>
                    <a:pt x="33" y="19"/>
                    <a:pt x="34" y="17"/>
                    <a:pt x="34" y="16"/>
                  </a:cubicBezTo>
                  <a:cubicBezTo>
                    <a:pt x="34" y="14"/>
                    <a:pt x="33" y="13"/>
                    <a:pt x="31" y="13"/>
                  </a:cubicBezTo>
                  <a:close/>
                  <a:moveTo>
                    <a:pt x="38" y="6"/>
                  </a:moveTo>
                  <a:cubicBezTo>
                    <a:pt x="36" y="6"/>
                    <a:pt x="34" y="8"/>
                    <a:pt x="34" y="10"/>
                  </a:cubicBezTo>
                  <a:cubicBezTo>
                    <a:pt x="34" y="11"/>
                    <a:pt x="36" y="13"/>
                    <a:pt x="38" y="13"/>
                  </a:cubicBezTo>
                  <a:cubicBezTo>
                    <a:pt x="39" y="13"/>
                    <a:pt x="41" y="11"/>
                    <a:pt x="41" y="10"/>
                  </a:cubicBezTo>
                  <a:cubicBezTo>
                    <a:pt x="41" y="8"/>
                    <a:pt x="39" y="6"/>
                    <a:pt x="38"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5" name="Freeform 256"/>
            <p:cNvSpPr>
              <a:spLocks noEditPoints="1"/>
            </p:cNvSpPr>
            <p:nvPr/>
          </p:nvSpPr>
          <p:spPr bwMode="auto">
            <a:xfrm>
              <a:off x="5317068" y="3109384"/>
              <a:ext cx="156633" cy="15663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5 h 62"/>
                <a:gd name="T12" fmla="*/ 6 w 62"/>
                <a:gd name="T13" fmla="*/ 31 h 62"/>
                <a:gd name="T14" fmla="*/ 31 w 62"/>
                <a:gd name="T15" fmla="*/ 57 h 62"/>
                <a:gd name="T16" fmla="*/ 57 w 62"/>
                <a:gd name="T17" fmla="*/ 31 h 62"/>
                <a:gd name="T18" fmla="*/ 31 w 62"/>
                <a:gd name="T19" fmla="*/ 5 h 62"/>
                <a:gd name="T20" fmla="*/ 21 w 62"/>
                <a:gd name="T21" fmla="*/ 26 h 62"/>
                <a:gd name="T22" fmla="*/ 16 w 62"/>
                <a:gd name="T23" fmla="*/ 21 h 62"/>
                <a:gd name="T24" fmla="*/ 21 w 62"/>
                <a:gd name="T25" fmla="*/ 16 h 62"/>
                <a:gd name="T26" fmla="*/ 26 w 62"/>
                <a:gd name="T27" fmla="*/ 21 h 62"/>
                <a:gd name="T28" fmla="*/ 21 w 62"/>
                <a:gd name="T29" fmla="*/ 26 h 62"/>
                <a:gd name="T30" fmla="*/ 31 w 62"/>
                <a:gd name="T31" fmla="*/ 49 h 62"/>
                <a:gd name="T32" fmla="*/ 17 w 62"/>
                <a:gd name="T33" fmla="*/ 38 h 62"/>
                <a:gd name="T34" fmla="*/ 18 w 62"/>
                <a:gd name="T35" fmla="*/ 35 h 62"/>
                <a:gd name="T36" fmla="*/ 21 w 62"/>
                <a:gd name="T37" fmla="*/ 37 h 62"/>
                <a:gd name="T38" fmla="*/ 31 w 62"/>
                <a:gd name="T39" fmla="*/ 44 h 62"/>
                <a:gd name="T40" fmla="*/ 41 w 62"/>
                <a:gd name="T41" fmla="*/ 37 h 62"/>
                <a:gd name="T42" fmla="*/ 44 w 62"/>
                <a:gd name="T43" fmla="*/ 35 h 62"/>
                <a:gd name="T44" fmla="*/ 46 w 62"/>
                <a:gd name="T45" fmla="*/ 38 h 62"/>
                <a:gd name="T46" fmla="*/ 31 w 62"/>
                <a:gd name="T47" fmla="*/ 49 h 62"/>
                <a:gd name="T48" fmla="*/ 42 w 62"/>
                <a:gd name="T49" fmla="*/ 26 h 62"/>
                <a:gd name="T50" fmla="*/ 36 w 62"/>
                <a:gd name="T51" fmla="*/ 21 h 62"/>
                <a:gd name="T52" fmla="*/ 42 w 62"/>
                <a:gd name="T53" fmla="*/ 16 h 62"/>
                <a:gd name="T54" fmla="*/ 47 w 62"/>
                <a:gd name="T55" fmla="*/ 21 h 62"/>
                <a:gd name="T56" fmla="*/ 42 w 62"/>
                <a:gd name="T57"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5"/>
                  </a:moveTo>
                  <a:cubicBezTo>
                    <a:pt x="17" y="5"/>
                    <a:pt x="6" y="17"/>
                    <a:pt x="6" y="31"/>
                  </a:cubicBezTo>
                  <a:cubicBezTo>
                    <a:pt x="6" y="45"/>
                    <a:pt x="17" y="57"/>
                    <a:pt x="31" y="57"/>
                  </a:cubicBezTo>
                  <a:cubicBezTo>
                    <a:pt x="46" y="57"/>
                    <a:pt x="57" y="45"/>
                    <a:pt x="57" y="31"/>
                  </a:cubicBezTo>
                  <a:cubicBezTo>
                    <a:pt x="57" y="17"/>
                    <a:pt x="46" y="5"/>
                    <a:pt x="31" y="5"/>
                  </a:cubicBezTo>
                  <a:close/>
                  <a:moveTo>
                    <a:pt x="21" y="26"/>
                  </a:moveTo>
                  <a:cubicBezTo>
                    <a:pt x="18" y="26"/>
                    <a:pt x="16" y="24"/>
                    <a:pt x="16" y="21"/>
                  </a:cubicBezTo>
                  <a:cubicBezTo>
                    <a:pt x="16" y="18"/>
                    <a:pt x="18" y="16"/>
                    <a:pt x="21" y="16"/>
                  </a:cubicBezTo>
                  <a:cubicBezTo>
                    <a:pt x="24" y="16"/>
                    <a:pt x="26" y="18"/>
                    <a:pt x="26" y="21"/>
                  </a:cubicBezTo>
                  <a:cubicBezTo>
                    <a:pt x="26" y="24"/>
                    <a:pt x="24" y="26"/>
                    <a:pt x="21" y="26"/>
                  </a:cubicBezTo>
                  <a:close/>
                  <a:moveTo>
                    <a:pt x="31" y="49"/>
                  </a:moveTo>
                  <a:cubicBezTo>
                    <a:pt x="25" y="49"/>
                    <a:pt x="19" y="45"/>
                    <a:pt x="17" y="38"/>
                  </a:cubicBezTo>
                  <a:cubicBezTo>
                    <a:pt x="16" y="37"/>
                    <a:pt x="17" y="35"/>
                    <a:pt x="18" y="35"/>
                  </a:cubicBezTo>
                  <a:cubicBezTo>
                    <a:pt x="20" y="34"/>
                    <a:pt x="21" y="35"/>
                    <a:pt x="21" y="37"/>
                  </a:cubicBezTo>
                  <a:cubicBezTo>
                    <a:pt x="23" y="41"/>
                    <a:pt x="27" y="44"/>
                    <a:pt x="31" y="44"/>
                  </a:cubicBezTo>
                  <a:cubicBezTo>
                    <a:pt x="36" y="44"/>
                    <a:pt x="40" y="41"/>
                    <a:pt x="41" y="37"/>
                  </a:cubicBezTo>
                  <a:cubicBezTo>
                    <a:pt x="42" y="35"/>
                    <a:pt x="43" y="34"/>
                    <a:pt x="44" y="35"/>
                  </a:cubicBezTo>
                  <a:cubicBezTo>
                    <a:pt x="46" y="35"/>
                    <a:pt x="46" y="37"/>
                    <a:pt x="46" y="38"/>
                  </a:cubicBezTo>
                  <a:cubicBezTo>
                    <a:pt x="44" y="45"/>
                    <a:pt x="38" y="49"/>
                    <a:pt x="31" y="49"/>
                  </a:cubicBezTo>
                  <a:close/>
                  <a:moveTo>
                    <a:pt x="42" y="26"/>
                  </a:moveTo>
                  <a:cubicBezTo>
                    <a:pt x="39" y="26"/>
                    <a:pt x="36" y="24"/>
                    <a:pt x="36" y="21"/>
                  </a:cubicBezTo>
                  <a:cubicBezTo>
                    <a:pt x="36" y="18"/>
                    <a:pt x="39" y="16"/>
                    <a:pt x="42" y="16"/>
                  </a:cubicBezTo>
                  <a:cubicBezTo>
                    <a:pt x="44" y="16"/>
                    <a:pt x="47" y="18"/>
                    <a:pt x="47" y="21"/>
                  </a:cubicBezTo>
                  <a:cubicBezTo>
                    <a:pt x="47" y="24"/>
                    <a:pt x="44" y="26"/>
                    <a:pt x="42" y="2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6" name="Freeform 258"/>
            <p:cNvSpPr>
              <a:spLocks noEditPoints="1"/>
            </p:cNvSpPr>
            <p:nvPr/>
          </p:nvSpPr>
          <p:spPr bwMode="auto">
            <a:xfrm>
              <a:off x="7124700" y="929217"/>
              <a:ext cx="171451" cy="224367"/>
            </a:xfrm>
            <a:custGeom>
              <a:avLst/>
              <a:gdLst>
                <a:gd name="T0" fmla="*/ 55 w 68"/>
                <a:gd name="T1" fmla="*/ 83 h 89"/>
                <a:gd name="T2" fmla="*/ 48 w 68"/>
                <a:gd name="T3" fmla="*/ 76 h 89"/>
                <a:gd name="T4" fmla="*/ 55 w 68"/>
                <a:gd name="T5" fmla="*/ 69 h 89"/>
                <a:gd name="T6" fmla="*/ 62 w 68"/>
                <a:gd name="T7" fmla="*/ 76 h 89"/>
                <a:gd name="T8" fmla="*/ 55 w 68"/>
                <a:gd name="T9" fmla="*/ 83 h 89"/>
                <a:gd name="T10" fmla="*/ 48 w 68"/>
                <a:gd name="T11" fmla="*/ 13 h 89"/>
                <a:gd name="T12" fmla="*/ 55 w 68"/>
                <a:gd name="T13" fmla="*/ 5 h 89"/>
                <a:gd name="T14" fmla="*/ 62 w 68"/>
                <a:gd name="T15" fmla="*/ 13 h 89"/>
                <a:gd name="T16" fmla="*/ 55 w 68"/>
                <a:gd name="T17" fmla="*/ 20 h 89"/>
                <a:gd name="T18" fmla="*/ 48 w 68"/>
                <a:gd name="T19" fmla="*/ 13 h 89"/>
                <a:gd name="T20" fmla="*/ 60 w 68"/>
                <a:gd name="T21" fmla="*/ 64 h 89"/>
                <a:gd name="T22" fmla="*/ 60 w 68"/>
                <a:gd name="T23" fmla="*/ 24 h 89"/>
                <a:gd name="T24" fmla="*/ 68 w 68"/>
                <a:gd name="T25" fmla="*/ 13 h 89"/>
                <a:gd name="T26" fmla="*/ 55 w 68"/>
                <a:gd name="T27" fmla="*/ 0 h 89"/>
                <a:gd name="T28" fmla="*/ 42 w 68"/>
                <a:gd name="T29" fmla="*/ 13 h 89"/>
                <a:gd name="T30" fmla="*/ 50 w 68"/>
                <a:gd name="T31" fmla="*/ 24 h 89"/>
                <a:gd name="T32" fmla="*/ 50 w 68"/>
                <a:gd name="T33" fmla="*/ 64 h 89"/>
                <a:gd name="T34" fmla="*/ 42 w 68"/>
                <a:gd name="T35" fmla="*/ 76 h 89"/>
                <a:gd name="T36" fmla="*/ 55 w 68"/>
                <a:gd name="T37" fmla="*/ 89 h 89"/>
                <a:gd name="T38" fmla="*/ 68 w 68"/>
                <a:gd name="T39" fmla="*/ 76 h 89"/>
                <a:gd name="T40" fmla="*/ 60 w 68"/>
                <a:gd name="T41" fmla="*/ 64 h 89"/>
                <a:gd name="T42" fmla="*/ 13 w 68"/>
                <a:gd name="T43" fmla="*/ 20 h 89"/>
                <a:gd name="T44" fmla="*/ 5 w 68"/>
                <a:gd name="T45" fmla="*/ 13 h 89"/>
                <a:gd name="T46" fmla="*/ 13 w 68"/>
                <a:gd name="T47" fmla="*/ 5 h 89"/>
                <a:gd name="T48" fmla="*/ 20 w 68"/>
                <a:gd name="T49" fmla="*/ 13 h 89"/>
                <a:gd name="T50" fmla="*/ 13 w 68"/>
                <a:gd name="T51" fmla="*/ 20 h 89"/>
                <a:gd name="T52" fmla="*/ 20 w 68"/>
                <a:gd name="T53" fmla="*/ 76 h 89"/>
                <a:gd name="T54" fmla="*/ 13 w 68"/>
                <a:gd name="T55" fmla="*/ 83 h 89"/>
                <a:gd name="T56" fmla="*/ 5 w 68"/>
                <a:gd name="T57" fmla="*/ 76 h 89"/>
                <a:gd name="T58" fmla="*/ 13 w 68"/>
                <a:gd name="T59" fmla="*/ 69 h 89"/>
                <a:gd name="T60" fmla="*/ 20 w 68"/>
                <a:gd name="T61" fmla="*/ 76 h 89"/>
                <a:gd name="T62" fmla="*/ 25 w 68"/>
                <a:gd name="T63" fmla="*/ 13 h 89"/>
                <a:gd name="T64" fmla="*/ 13 w 68"/>
                <a:gd name="T65" fmla="*/ 0 h 89"/>
                <a:gd name="T66" fmla="*/ 0 w 68"/>
                <a:gd name="T67" fmla="*/ 13 h 89"/>
                <a:gd name="T68" fmla="*/ 8 w 68"/>
                <a:gd name="T69" fmla="*/ 24 h 89"/>
                <a:gd name="T70" fmla="*/ 8 w 68"/>
                <a:gd name="T71" fmla="*/ 64 h 89"/>
                <a:gd name="T72" fmla="*/ 0 w 68"/>
                <a:gd name="T73" fmla="*/ 76 h 89"/>
                <a:gd name="T74" fmla="*/ 13 w 68"/>
                <a:gd name="T75" fmla="*/ 89 h 89"/>
                <a:gd name="T76" fmla="*/ 25 w 68"/>
                <a:gd name="T77" fmla="*/ 76 h 89"/>
                <a:gd name="T78" fmla="*/ 18 w 68"/>
                <a:gd name="T79" fmla="*/ 64 h 89"/>
                <a:gd name="T80" fmla="*/ 18 w 68"/>
                <a:gd name="T81" fmla="*/ 24 h 89"/>
                <a:gd name="T82" fmla="*/ 25 w 68"/>
                <a:gd name="T83"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89">
                  <a:moveTo>
                    <a:pt x="55" y="83"/>
                  </a:moveTo>
                  <a:cubicBezTo>
                    <a:pt x="51" y="83"/>
                    <a:pt x="48" y="80"/>
                    <a:pt x="48" y="76"/>
                  </a:cubicBezTo>
                  <a:cubicBezTo>
                    <a:pt x="48" y="72"/>
                    <a:pt x="51" y="69"/>
                    <a:pt x="55" y="69"/>
                  </a:cubicBezTo>
                  <a:cubicBezTo>
                    <a:pt x="59" y="69"/>
                    <a:pt x="62" y="72"/>
                    <a:pt x="62" y="76"/>
                  </a:cubicBezTo>
                  <a:cubicBezTo>
                    <a:pt x="62" y="80"/>
                    <a:pt x="59" y="83"/>
                    <a:pt x="55" y="83"/>
                  </a:cubicBezTo>
                  <a:close/>
                  <a:moveTo>
                    <a:pt x="48" y="13"/>
                  </a:moveTo>
                  <a:cubicBezTo>
                    <a:pt x="48" y="8"/>
                    <a:pt x="51" y="5"/>
                    <a:pt x="55" y="5"/>
                  </a:cubicBezTo>
                  <a:cubicBezTo>
                    <a:pt x="59" y="5"/>
                    <a:pt x="62" y="8"/>
                    <a:pt x="62" y="13"/>
                  </a:cubicBezTo>
                  <a:cubicBezTo>
                    <a:pt x="62" y="17"/>
                    <a:pt x="59" y="20"/>
                    <a:pt x="55" y="20"/>
                  </a:cubicBezTo>
                  <a:cubicBezTo>
                    <a:pt x="51" y="20"/>
                    <a:pt x="48" y="17"/>
                    <a:pt x="48" y="13"/>
                  </a:cubicBezTo>
                  <a:close/>
                  <a:moveTo>
                    <a:pt x="60" y="64"/>
                  </a:moveTo>
                  <a:cubicBezTo>
                    <a:pt x="60" y="24"/>
                    <a:pt x="60" y="24"/>
                    <a:pt x="60" y="24"/>
                  </a:cubicBezTo>
                  <a:cubicBezTo>
                    <a:pt x="65" y="22"/>
                    <a:pt x="68" y="18"/>
                    <a:pt x="68" y="13"/>
                  </a:cubicBezTo>
                  <a:cubicBezTo>
                    <a:pt x="68" y="6"/>
                    <a:pt x="62" y="0"/>
                    <a:pt x="55" y="0"/>
                  </a:cubicBezTo>
                  <a:cubicBezTo>
                    <a:pt x="48" y="0"/>
                    <a:pt x="42" y="6"/>
                    <a:pt x="42" y="13"/>
                  </a:cubicBezTo>
                  <a:cubicBezTo>
                    <a:pt x="42" y="18"/>
                    <a:pt x="46" y="22"/>
                    <a:pt x="50" y="24"/>
                  </a:cubicBezTo>
                  <a:cubicBezTo>
                    <a:pt x="50" y="64"/>
                    <a:pt x="50" y="64"/>
                    <a:pt x="50" y="64"/>
                  </a:cubicBezTo>
                  <a:cubicBezTo>
                    <a:pt x="46" y="66"/>
                    <a:pt x="42" y="71"/>
                    <a:pt x="42" y="76"/>
                  </a:cubicBezTo>
                  <a:cubicBezTo>
                    <a:pt x="42" y="83"/>
                    <a:pt x="48" y="89"/>
                    <a:pt x="55" y="89"/>
                  </a:cubicBezTo>
                  <a:cubicBezTo>
                    <a:pt x="62" y="89"/>
                    <a:pt x="68" y="83"/>
                    <a:pt x="68" y="76"/>
                  </a:cubicBezTo>
                  <a:cubicBezTo>
                    <a:pt x="68" y="71"/>
                    <a:pt x="65" y="66"/>
                    <a:pt x="60" y="64"/>
                  </a:cubicBezTo>
                  <a:close/>
                  <a:moveTo>
                    <a:pt x="13" y="20"/>
                  </a:moveTo>
                  <a:cubicBezTo>
                    <a:pt x="9" y="20"/>
                    <a:pt x="5" y="17"/>
                    <a:pt x="5" y="13"/>
                  </a:cubicBezTo>
                  <a:cubicBezTo>
                    <a:pt x="5" y="8"/>
                    <a:pt x="9" y="5"/>
                    <a:pt x="13" y="5"/>
                  </a:cubicBezTo>
                  <a:cubicBezTo>
                    <a:pt x="17" y="5"/>
                    <a:pt x="20" y="8"/>
                    <a:pt x="20" y="13"/>
                  </a:cubicBezTo>
                  <a:cubicBezTo>
                    <a:pt x="20" y="17"/>
                    <a:pt x="17" y="20"/>
                    <a:pt x="13" y="20"/>
                  </a:cubicBezTo>
                  <a:close/>
                  <a:moveTo>
                    <a:pt x="20" y="76"/>
                  </a:moveTo>
                  <a:cubicBezTo>
                    <a:pt x="20" y="80"/>
                    <a:pt x="17" y="83"/>
                    <a:pt x="13" y="83"/>
                  </a:cubicBezTo>
                  <a:cubicBezTo>
                    <a:pt x="9" y="83"/>
                    <a:pt x="5" y="80"/>
                    <a:pt x="5" y="76"/>
                  </a:cubicBezTo>
                  <a:cubicBezTo>
                    <a:pt x="5" y="72"/>
                    <a:pt x="9" y="69"/>
                    <a:pt x="13" y="69"/>
                  </a:cubicBezTo>
                  <a:cubicBezTo>
                    <a:pt x="17" y="69"/>
                    <a:pt x="20" y="72"/>
                    <a:pt x="20" y="76"/>
                  </a:cubicBezTo>
                  <a:close/>
                  <a:moveTo>
                    <a:pt x="25" y="13"/>
                  </a:moveTo>
                  <a:cubicBezTo>
                    <a:pt x="25" y="6"/>
                    <a:pt x="20" y="0"/>
                    <a:pt x="13" y="0"/>
                  </a:cubicBezTo>
                  <a:cubicBezTo>
                    <a:pt x="6" y="0"/>
                    <a:pt x="0" y="6"/>
                    <a:pt x="0" y="13"/>
                  </a:cubicBezTo>
                  <a:cubicBezTo>
                    <a:pt x="0" y="18"/>
                    <a:pt x="3" y="22"/>
                    <a:pt x="8" y="24"/>
                  </a:cubicBezTo>
                  <a:cubicBezTo>
                    <a:pt x="8" y="64"/>
                    <a:pt x="8" y="64"/>
                    <a:pt x="8" y="64"/>
                  </a:cubicBezTo>
                  <a:cubicBezTo>
                    <a:pt x="3" y="66"/>
                    <a:pt x="0" y="71"/>
                    <a:pt x="0" y="76"/>
                  </a:cubicBezTo>
                  <a:cubicBezTo>
                    <a:pt x="0" y="83"/>
                    <a:pt x="6" y="89"/>
                    <a:pt x="13" y="89"/>
                  </a:cubicBezTo>
                  <a:cubicBezTo>
                    <a:pt x="20" y="89"/>
                    <a:pt x="25" y="83"/>
                    <a:pt x="25" y="76"/>
                  </a:cubicBezTo>
                  <a:cubicBezTo>
                    <a:pt x="25" y="71"/>
                    <a:pt x="22" y="66"/>
                    <a:pt x="18" y="64"/>
                  </a:cubicBezTo>
                  <a:cubicBezTo>
                    <a:pt x="18" y="24"/>
                    <a:pt x="18" y="24"/>
                    <a:pt x="18" y="24"/>
                  </a:cubicBezTo>
                  <a:cubicBezTo>
                    <a:pt x="22" y="22"/>
                    <a:pt x="25" y="18"/>
                    <a:pt x="25" y="1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7" name="Freeform 259"/>
            <p:cNvSpPr>
              <a:spLocks noEditPoints="1"/>
            </p:cNvSpPr>
            <p:nvPr/>
          </p:nvSpPr>
          <p:spPr bwMode="auto">
            <a:xfrm>
              <a:off x="6716185" y="3175000"/>
              <a:ext cx="241300" cy="222251"/>
            </a:xfrm>
            <a:custGeom>
              <a:avLst/>
              <a:gdLst>
                <a:gd name="T0" fmla="*/ 17 w 96"/>
                <a:gd name="T1" fmla="*/ 51 h 89"/>
                <a:gd name="T2" fmla="*/ 10 w 96"/>
                <a:gd name="T3" fmla="*/ 51 h 89"/>
                <a:gd name="T4" fmla="*/ 0 w 96"/>
                <a:gd name="T5" fmla="*/ 43 h 89"/>
                <a:gd name="T6" fmla="*/ 7 w 96"/>
                <a:gd name="T7" fmla="*/ 26 h 89"/>
                <a:gd name="T8" fmla="*/ 19 w 96"/>
                <a:gd name="T9" fmla="*/ 30 h 89"/>
                <a:gd name="T10" fmla="*/ 26 w 96"/>
                <a:gd name="T11" fmla="*/ 29 h 89"/>
                <a:gd name="T12" fmla="*/ 26 w 96"/>
                <a:gd name="T13" fmla="*/ 32 h 89"/>
                <a:gd name="T14" fmla="*/ 30 w 96"/>
                <a:gd name="T15" fmla="*/ 45 h 89"/>
                <a:gd name="T16" fmla="*/ 17 w 96"/>
                <a:gd name="T17" fmla="*/ 51 h 89"/>
                <a:gd name="T18" fmla="*/ 19 w 96"/>
                <a:gd name="T19" fmla="*/ 26 h 89"/>
                <a:gd name="T20" fmla="*/ 7 w 96"/>
                <a:gd name="T21" fmla="*/ 13 h 89"/>
                <a:gd name="T22" fmla="*/ 19 w 96"/>
                <a:gd name="T23" fmla="*/ 0 h 89"/>
                <a:gd name="T24" fmla="*/ 32 w 96"/>
                <a:gd name="T25" fmla="*/ 13 h 89"/>
                <a:gd name="T26" fmla="*/ 19 w 96"/>
                <a:gd name="T27" fmla="*/ 26 h 89"/>
                <a:gd name="T28" fmla="*/ 70 w 96"/>
                <a:gd name="T29" fmla="*/ 89 h 89"/>
                <a:gd name="T30" fmla="*/ 26 w 96"/>
                <a:gd name="T31" fmla="*/ 89 h 89"/>
                <a:gd name="T32" fmla="*/ 13 w 96"/>
                <a:gd name="T33" fmla="*/ 76 h 89"/>
                <a:gd name="T34" fmla="*/ 30 w 96"/>
                <a:gd name="T35" fmla="*/ 48 h 89"/>
                <a:gd name="T36" fmla="*/ 48 w 96"/>
                <a:gd name="T37" fmla="*/ 55 h 89"/>
                <a:gd name="T38" fmla="*/ 66 w 96"/>
                <a:gd name="T39" fmla="*/ 48 h 89"/>
                <a:gd name="T40" fmla="*/ 83 w 96"/>
                <a:gd name="T41" fmla="*/ 76 h 89"/>
                <a:gd name="T42" fmla="*/ 70 w 96"/>
                <a:gd name="T43" fmla="*/ 89 h 89"/>
                <a:gd name="T44" fmla="*/ 48 w 96"/>
                <a:gd name="T45" fmla="*/ 51 h 89"/>
                <a:gd name="T46" fmla="*/ 29 w 96"/>
                <a:gd name="T47" fmla="*/ 32 h 89"/>
                <a:gd name="T48" fmla="*/ 48 w 96"/>
                <a:gd name="T49" fmla="*/ 13 h 89"/>
                <a:gd name="T50" fmla="*/ 67 w 96"/>
                <a:gd name="T51" fmla="*/ 32 h 89"/>
                <a:gd name="T52" fmla="*/ 48 w 96"/>
                <a:gd name="T53" fmla="*/ 51 h 89"/>
                <a:gd name="T54" fmla="*/ 76 w 96"/>
                <a:gd name="T55" fmla="*/ 26 h 89"/>
                <a:gd name="T56" fmla="*/ 64 w 96"/>
                <a:gd name="T57" fmla="*/ 13 h 89"/>
                <a:gd name="T58" fmla="*/ 76 w 96"/>
                <a:gd name="T59" fmla="*/ 0 h 89"/>
                <a:gd name="T60" fmla="*/ 89 w 96"/>
                <a:gd name="T61" fmla="*/ 13 h 89"/>
                <a:gd name="T62" fmla="*/ 76 w 96"/>
                <a:gd name="T63" fmla="*/ 26 h 89"/>
                <a:gd name="T64" fmla="*/ 86 w 96"/>
                <a:gd name="T65" fmla="*/ 51 h 89"/>
                <a:gd name="T66" fmla="*/ 79 w 96"/>
                <a:gd name="T67" fmla="*/ 51 h 89"/>
                <a:gd name="T68" fmla="*/ 66 w 96"/>
                <a:gd name="T69" fmla="*/ 45 h 89"/>
                <a:gd name="T70" fmla="*/ 70 w 96"/>
                <a:gd name="T71" fmla="*/ 32 h 89"/>
                <a:gd name="T72" fmla="*/ 70 w 96"/>
                <a:gd name="T73" fmla="*/ 29 h 89"/>
                <a:gd name="T74" fmla="*/ 76 w 96"/>
                <a:gd name="T75" fmla="*/ 30 h 89"/>
                <a:gd name="T76" fmla="*/ 89 w 96"/>
                <a:gd name="T77" fmla="*/ 26 h 89"/>
                <a:gd name="T78" fmla="*/ 95 w 96"/>
                <a:gd name="T79" fmla="*/ 43 h 89"/>
                <a:gd name="T80" fmla="*/ 86 w 96"/>
                <a:gd name="T81" fmla="*/ 5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6" h="89">
                  <a:moveTo>
                    <a:pt x="17" y="51"/>
                  </a:moveTo>
                  <a:cubicBezTo>
                    <a:pt x="10" y="51"/>
                    <a:pt x="10" y="51"/>
                    <a:pt x="10" y="51"/>
                  </a:cubicBezTo>
                  <a:cubicBezTo>
                    <a:pt x="5" y="51"/>
                    <a:pt x="0" y="49"/>
                    <a:pt x="0" y="43"/>
                  </a:cubicBezTo>
                  <a:cubicBezTo>
                    <a:pt x="0" y="39"/>
                    <a:pt x="0" y="26"/>
                    <a:pt x="7" y="26"/>
                  </a:cubicBezTo>
                  <a:cubicBezTo>
                    <a:pt x="8" y="26"/>
                    <a:pt x="13" y="30"/>
                    <a:pt x="19" y="30"/>
                  </a:cubicBezTo>
                  <a:cubicBezTo>
                    <a:pt x="22" y="30"/>
                    <a:pt x="24" y="30"/>
                    <a:pt x="26" y="29"/>
                  </a:cubicBezTo>
                  <a:cubicBezTo>
                    <a:pt x="26" y="30"/>
                    <a:pt x="26" y="31"/>
                    <a:pt x="26" y="32"/>
                  </a:cubicBezTo>
                  <a:cubicBezTo>
                    <a:pt x="26" y="37"/>
                    <a:pt x="27" y="41"/>
                    <a:pt x="30" y="45"/>
                  </a:cubicBezTo>
                  <a:cubicBezTo>
                    <a:pt x="25" y="45"/>
                    <a:pt x="20" y="47"/>
                    <a:pt x="17" y="51"/>
                  </a:cubicBezTo>
                  <a:close/>
                  <a:moveTo>
                    <a:pt x="19" y="26"/>
                  </a:moveTo>
                  <a:cubicBezTo>
                    <a:pt x="12" y="26"/>
                    <a:pt x="7" y="20"/>
                    <a:pt x="7" y="13"/>
                  </a:cubicBezTo>
                  <a:cubicBezTo>
                    <a:pt x="7" y="6"/>
                    <a:pt x="12" y="0"/>
                    <a:pt x="19" y="0"/>
                  </a:cubicBezTo>
                  <a:cubicBezTo>
                    <a:pt x="26" y="0"/>
                    <a:pt x="32" y="6"/>
                    <a:pt x="32" y="13"/>
                  </a:cubicBezTo>
                  <a:cubicBezTo>
                    <a:pt x="32" y="20"/>
                    <a:pt x="26" y="26"/>
                    <a:pt x="19" y="26"/>
                  </a:cubicBezTo>
                  <a:close/>
                  <a:moveTo>
                    <a:pt x="70" y="89"/>
                  </a:moveTo>
                  <a:cubicBezTo>
                    <a:pt x="26" y="89"/>
                    <a:pt x="26" y="89"/>
                    <a:pt x="26" y="89"/>
                  </a:cubicBezTo>
                  <a:cubicBezTo>
                    <a:pt x="18" y="89"/>
                    <a:pt x="13" y="84"/>
                    <a:pt x="13" y="76"/>
                  </a:cubicBezTo>
                  <a:cubicBezTo>
                    <a:pt x="13" y="65"/>
                    <a:pt x="16" y="48"/>
                    <a:pt x="30" y="48"/>
                  </a:cubicBezTo>
                  <a:cubicBezTo>
                    <a:pt x="32" y="48"/>
                    <a:pt x="38" y="55"/>
                    <a:pt x="48" y="55"/>
                  </a:cubicBezTo>
                  <a:cubicBezTo>
                    <a:pt x="58" y="55"/>
                    <a:pt x="64" y="48"/>
                    <a:pt x="66" y="48"/>
                  </a:cubicBezTo>
                  <a:cubicBezTo>
                    <a:pt x="80" y="48"/>
                    <a:pt x="83" y="65"/>
                    <a:pt x="83" y="76"/>
                  </a:cubicBezTo>
                  <a:cubicBezTo>
                    <a:pt x="83" y="84"/>
                    <a:pt x="77" y="89"/>
                    <a:pt x="70" y="89"/>
                  </a:cubicBezTo>
                  <a:close/>
                  <a:moveTo>
                    <a:pt x="48" y="51"/>
                  </a:moveTo>
                  <a:cubicBezTo>
                    <a:pt x="37" y="51"/>
                    <a:pt x="29" y="43"/>
                    <a:pt x="29" y="32"/>
                  </a:cubicBezTo>
                  <a:cubicBezTo>
                    <a:pt x="29" y="22"/>
                    <a:pt x="37" y="13"/>
                    <a:pt x="48" y="13"/>
                  </a:cubicBezTo>
                  <a:cubicBezTo>
                    <a:pt x="58" y="13"/>
                    <a:pt x="67" y="22"/>
                    <a:pt x="67" y="32"/>
                  </a:cubicBezTo>
                  <a:cubicBezTo>
                    <a:pt x="67" y="43"/>
                    <a:pt x="58" y="51"/>
                    <a:pt x="48" y="51"/>
                  </a:cubicBezTo>
                  <a:close/>
                  <a:moveTo>
                    <a:pt x="76" y="26"/>
                  </a:moveTo>
                  <a:cubicBezTo>
                    <a:pt x="69" y="26"/>
                    <a:pt x="64" y="20"/>
                    <a:pt x="64" y="13"/>
                  </a:cubicBezTo>
                  <a:cubicBezTo>
                    <a:pt x="64" y="6"/>
                    <a:pt x="69" y="0"/>
                    <a:pt x="76" y="0"/>
                  </a:cubicBezTo>
                  <a:cubicBezTo>
                    <a:pt x="83" y="0"/>
                    <a:pt x="89" y="6"/>
                    <a:pt x="89" y="13"/>
                  </a:cubicBezTo>
                  <a:cubicBezTo>
                    <a:pt x="89" y="20"/>
                    <a:pt x="83" y="26"/>
                    <a:pt x="76" y="26"/>
                  </a:cubicBezTo>
                  <a:close/>
                  <a:moveTo>
                    <a:pt x="86" y="51"/>
                  </a:moveTo>
                  <a:cubicBezTo>
                    <a:pt x="79" y="51"/>
                    <a:pt x="79" y="51"/>
                    <a:pt x="79" y="51"/>
                  </a:cubicBezTo>
                  <a:cubicBezTo>
                    <a:pt x="76" y="47"/>
                    <a:pt x="71" y="45"/>
                    <a:pt x="66" y="45"/>
                  </a:cubicBezTo>
                  <a:cubicBezTo>
                    <a:pt x="69" y="41"/>
                    <a:pt x="70" y="37"/>
                    <a:pt x="70" y="32"/>
                  </a:cubicBezTo>
                  <a:cubicBezTo>
                    <a:pt x="70" y="31"/>
                    <a:pt x="70" y="30"/>
                    <a:pt x="70" y="29"/>
                  </a:cubicBezTo>
                  <a:cubicBezTo>
                    <a:pt x="72" y="30"/>
                    <a:pt x="74" y="30"/>
                    <a:pt x="76" y="30"/>
                  </a:cubicBezTo>
                  <a:cubicBezTo>
                    <a:pt x="83" y="30"/>
                    <a:pt x="88" y="26"/>
                    <a:pt x="89" y="26"/>
                  </a:cubicBezTo>
                  <a:cubicBezTo>
                    <a:pt x="96" y="26"/>
                    <a:pt x="95" y="39"/>
                    <a:pt x="95" y="43"/>
                  </a:cubicBezTo>
                  <a:cubicBezTo>
                    <a:pt x="95" y="49"/>
                    <a:pt x="91" y="51"/>
                    <a:pt x="86" y="5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8" name="Freeform 261"/>
            <p:cNvSpPr>
              <a:spLocks noEditPoints="1"/>
            </p:cNvSpPr>
            <p:nvPr/>
          </p:nvSpPr>
          <p:spPr bwMode="auto">
            <a:xfrm>
              <a:off x="4878917" y="3456516"/>
              <a:ext cx="135467" cy="118533"/>
            </a:xfrm>
            <a:custGeom>
              <a:avLst/>
              <a:gdLst>
                <a:gd name="T0" fmla="*/ 6 w 54"/>
                <a:gd name="T1" fmla="*/ 8 h 48"/>
                <a:gd name="T2" fmla="*/ 6 w 54"/>
                <a:gd name="T3" fmla="*/ 47 h 48"/>
                <a:gd name="T4" fmla="*/ 5 w 54"/>
                <a:gd name="T5" fmla="*/ 48 h 48"/>
                <a:gd name="T6" fmla="*/ 3 w 54"/>
                <a:gd name="T7" fmla="*/ 48 h 48"/>
                <a:gd name="T8" fmla="*/ 2 w 54"/>
                <a:gd name="T9" fmla="*/ 47 h 48"/>
                <a:gd name="T10" fmla="*/ 2 w 54"/>
                <a:gd name="T11" fmla="*/ 8 h 48"/>
                <a:gd name="T12" fmla="*/ 0 w 54"/>
                <a:gd name="T13" fmla="*/ 4 h 48"/>
                <a:gd name="T14" fmla="*/ 4 w 54"/>
                <a:gd name="T15" fmla="*/ 0 h 48"/>
                <a:gd name="T16" fmla="*/ 8 w 54"/>
                <a:gd name="T17" fmla="*/ 4 h 48"/>
                <a:gd name="T18" fmla="*/ 6 w 54"/>
                <a:gd name="T19" fmla="*/ 8 h 48"/>
                <a:gd name="T20" fmla="*/ 54 w 54"/>
                <a:gd name="T21" fmla="*/ 30 h 48"/>
                <a:gd name="T22" fmla="*/ 52 w 54"/>
                <a:gd name="T23" fmla="*/ 32 h 48"/>
                <a:gd name="T24" fmla="*/ 41 w 54"/>
                <a:gd name="T25" fmla="*/ 35 h 48"/>
                <a:gd name="T26" fmla="*/ 26 w 54"/>
                <a:gd name="T27" fmla="*/ 31 h 48"/>
                <a:gd name="T28" fmla="*/ 11 w 54"/>
                <a:gd name="T29" fmla="*/ 36 h 48"/>
                <a:gd name="T30" fmla="*/ 10 w 54"/>
                <a:gd name="T31" fmla="*/ 36 h 48"/>
                <a:gd name="T32" fmla="*/ 8 w 54"/>
                <a:gd name="T33" fmla="*/ 34 h 48"/>
                <a:gd name="T34" fmla="*/ 8 w 54"/>
                <a:gd name="T35" fmla="*/ 11 h 48"/>
                <a:gd name="T36" fmla="*/ 9 w 54"/>
                <a:gd name="T37" fmla="*/ 9 h 48"/>
                <a:gd name="T38" fmla="*/ 12 w 54"/>
                <a:gd name="T39" fmla="*/ 8 h 48"/>
                <a:gd name="T40" fmla="*/ 25 w 54"/>
                <a:gd name="T41" fmla="*/ 4 h 48"/>
                <a:gd name="T42" fmla="*/ 38 w 54"/>
                <a:gd name="T43" fmla="*/ 8 h 48"/>
                <a:gd name="T44" fmla="*/ 40 w 54"/>
                <a:gd name="T45" fmla="*/ 8 h 48"/>
                <a:gd name="T46" fmla="*/ 52 w 54"/>
                <a:gd name="T47" fmla="*/ 4 h 48"/>
                <a:gd name="T48" fmla="*/ 54 w 54"/>
                <a:gd name="T49" fmla="*/ 6 h 48"/>
                <a:gd name="T50" fmla="*/ 54 w 54"/>
                <a:gd name="T51"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48">
                  <a:moveTo>
                    <a:pt x="6" y="8"/>
                  </a:moveTo>
                  <a:cubicBezTo>
                    <a:pt x="6" y="47"/>
                    <a:pt x="6" y="47"/>
                    <a:pt x="6" y="47"/>
                  </a:cubicBezTo>
                  <a:cubicBezTo>
                    <a:pt x="6" y="47"/>
                    <a:pt x="6" y="48"/>
                    <a:pt x="5" y="48"/>
                  </a:cubicBezTo>
                  <a:cubicBezTo>
                    <a:pt x="3" y="48"/>
                    <a:pt x="3" y="48"/>
                    <a:pt x="3" y="48"/>
                  </a:cubicBezTo>
                  <a:cubicBezTo>
                    <a:pt x="3" y="48"/>
                    <a:pt x="2" y="47"/>
                    <a:pt x="2" y="47"/>
                  </a:cubicBezTo>
                  <a:cubicBezTo>
                    <a:pt x="2" y="8"/>
                    <a:pt x="2" y="8"/>
                    <a:pt x="2" y="8"/>
                  </a:cubicBezTo>
                  <a:cubicBezTo>
                    <a:pt x="1" y="7"/>
                    <a:pt x="0" y="6"/>
                    <a:pt x="0" y="4"/>
                  </a:cubicBezTo>
                  <a:cubicBezTo>
                    <a:pt x="0" y="2"/>
                    <a:pt x="2" y="0"/>
                    <a:pt x="4" y="0"/>
                  </a:cubicBezTo>
                  <a:cubicBezTo>
                    <a:pt x="6" y="0"/>
                    <a:pt x="8" y="2"/>
                    <a:pt x="8" y="4"/>
                  </a:cubicBezTo>
                  <a:cubicBezTo>
                    <a:pt x="8" y="6"/>
                    <a:pt x="7" y="7"/>
                    <a:pt x="6" y="8"/>
                  </a:cubicBezTo>
                  <a:close/>
                  <a:moveTo>
                    <a:pt x="54" y="30"/>
                  </a:moveTo>
                  <a:cubicBezTo>
                    <a:pt x="54" y="31"/>
                    <a:pt x="53" y="31"/>
                    <a:pt x="52" y="32"/>
                  </a:cubicBezTo>
                  <a:cubicBezTo>
                    <a:pt x="49" y="34"/>
                    <a:pt x="45" y="35"/>
                    <a:pt x="41" y="35"/>
                  </a:cubicBezTo>
                  <a:cubicBezTo>
                    <a:pt x="35" y="35"/>
                    <a:pt x="32" y="31"/>
                    <a:pt x="26" y="31"/>
                  </a:cubicBezTo>
                  <a:cubicBezTo>
                    <a:pt x="21" y="31"/>
                    <a:pt x="15" y="33"/>
                    <a:pt x="11" y="36"/>
                  </a:cubicBezTo>
                  <a:cubicBezTo>
                    <a:pt x="11" y="36"/>
                    <a:pt x="11" y="36"/>
                    <a:pt x="10" y="36"/>
                  </a:cubicBezTo>
                  <a:cubicBezTo>
                    <a:pt x="9" y="36"/>
                    <a:pt x="8" y="35"/>
                    <a:pt x="8" y="34"/>
                  </a:cubicBezTo>
                  <a:cubicBezTo>
                    <a:pt x="8" y="11"/>
                    <a:pt x="8" y="11"/>
                    <a:pt x="8" y="11"/>
                  </a:cubicBezTo>
                  <a:cubicBezTo>
                    <a:pt x="8" y="10"/>
                    <a:pt x="9" y="10"/>
                    <a:pt x="9" y="9"/>
                  </a:cubicBezTo>
                  <a:cubicBezTo>
                    <a:pt x="10" y="9"/>
                    <a:pt x="11" y="8"/>
                    <a:pt x="12" y="8"/>
                  </a:cubicBezTo>
                  <a:cubicBezTo>
                    <a:pt x="15" y="6"/>
                    <a:pt x="20" y="4"/>
                    <a:pt x="25" y="4"/>
                  </a:cubicBezTo>
                  <a:cubicBezTo>
                    <a:pt x="29" y="4"/>
                    <a:pt x="33" y="6"/>
                    <a:pt x="38" y="8"/>
                  </a:cubicBezTo>
                  <a:cubicBezTo>
                    <a:pt x="38" y="8"/>
                    <a:pt x="39" y="8"/>
                    <a:pt x="40" y="8"/>
                  </a:cubicBezTo>
                  <a:cubicBezTo>
                    <a:pt x="45" y="8"/>
                    <a:pt x="50" y="4"/>
                    <a:pt x="52" y="4"/>
                  </a:cubicBezTo>
                  <a:cubicBezTo>
                    <a:pt x="53" y="4"/>
                    <a:pt x="54" y="5"/>
                    <a:pt x="54" y="6"/>
                  </a:cubicBezTo>
                  <a:lnTo>
                    <a:pt x="54" y="3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39" name="Freeform 262"/>
            <p:cNvSpPr>
              <a:spLocks noEditPoints="1"/>
            </p:cNvSpPr>
            <p:nvPr/>
          </p:nvSpPr>
          <p:spPr bwMode="auto">
            <a:xfrm>
              <a:off x="4341284" y="2480734"/>
              <a:ext cx="188384" cy="173567"/>
            </a:xfrm>
            <a:custGeom>
              <a:avLst/>
              <a:gdLst>
                <a:gd name="T0" fmla="*/ 75 w 75"/>
                <a:gd name="T1" fmla="*/ 21 h 69"/>
                <a:gd name="T2" fmla="*/ 51 w 75"/>
                <a:gd name="T3" fmla="*/ 40 h 69"/>
                <a:gd name="T4" fmla="*/ 46 w 75"/>
                <a:gd name="T5" fmla="*/ 45 h 69"/>
                <a:gd name="T6" fmla="*/ 43 w 75"/>
                <a:gd name="T7" fmla="*/ 52 h 69"/>
                <a:gd name="T8" fmla="*/ 49 w 75"/>
                <a:gd name="T9" fmla="*/ 58 h 69"/>
                <a:gd name="T10" fmla="*/ 58 w 75"/>
                <a:gd name="T11" fmla="*/ 65 h 69"/>
                <a:gd name="T12" fmla="*/ 58 w 75"/>
                <a:gd name="T13" fmla="*/ 68 h 69"/>
                <a:gd name="T14" fmla="*/ 56 w 75"/>
                <a:gd name="T15" fmla="*/ 69 h 69"/>
                <a:gd name="T16" fmla="*/ 19 w 75"/>
                <a:gd name="T17" fmla="*/ 69 h 69"/>
                <a:gd name="T18" fmla="*/ 17 w 75"/>
                <a:gd name="T19" fmla="*/ 68 h 69"/>
                <a:gd name="T20" fmla="*/ 17 w 75"/>
                <a:gd name="T21" fmla="*/ 65 h 69"/>
                <a:gd name="T22" fmla="*/ 26 w 75"/>
                <a:gd name="T23" fmla="*/ 58 h 69"/>
                <a:gd name="T24" fmla="*/ 32 w 75"/>
                <a:gd name="T25" fmla="*/ 52 h 69"/>
                <a:gd name="T26" fmla="*/ 29 w 75"/>
                <a:gd name="T27" fmla="*/ 45 h 69"/>
                <a:gd name="T28" fmla="*/ 24 w 75"/>
                <a:gd name="T29" fmla="*/ 40 h 69"/>
                <a:gd name="T30" fmla="*/ 0 w 75"/>
                <a:gd name="T31" fmla="*/ 21 h 69"/>
                <a:gd name="T32" fmla="*/ 0 w 75"/>
                <a:gd name="T33" fmla="*/ 16 h 69"/>
                <a:gd name="T34" fmla="*/ 4 w 75"/>
                <a:gd name="T35" fmla="*/ 11 h 69"/>
                <a:gd name="T36" fmla="*/ 17 w 75"/>
                <a:gd name="T37" fmla="*/ 11 h 69"/>
                <a:gd name="T38" fmla="*/ 17 w 75"/>
                <a:gd name="T39" fmla="*/ 7 h 69"/>
                <a:gd name="T40" fmla="*/ 25 w 75"/>
                <a:gd name="T41" fmla="*/ 0 h 69"/>
                <a:gd name="T42" fmla="*/ 51 w 75"/>
                <a:gd name="T43" fmla="*/ 0 h 69"/>
                <a:gd name="T44" fmla="*/ 58 w 75"/>
                <a:gd name="T45" fmla="*/ 7 h 69"/>
                <a:gd name="T46" fmla="*/ 58 w 75"/>
                <a:gd name="T47" fmla="*/ 11 h 69"/>
                <a:gd name="T48" fmla="*/ 71 w 75"/>
                <a:gd name="T49" fmla="*/ 11 h 69"/>
                <a:gd name="T50" fmla="*/ 75 w 75"/>
                <a:gd name="T51" fmla="*/ 16 h 69"/>
                <a:gd name="T52" fmla="*/ 75 w 75"/>
                <a:gd name="T53" fmla="*/ 21 h 69"/>
                <a:gd name="T54" fmla="*/ 17 w 75"/>
                <a:gd name="T55" fmla="*/ 17 h 69"/>
                <a:gd name="T56" fmla="*/ 6 w 75"/>
                <a:gd name="T57" fmla="*/ 17 h 69"/>
                <a:gd name="T58" fmla="*/ 6 w 75"/>
                <a:gd name="T59" fmla="*/ 21 h 69"/>
                <a:gd name="T60" fmla="*/ 21 w 75"/>
                <a:gd name="T61" fmla="*/ 34 h 69"/>
                <a:gd name="T62" fmla="*/ 17 w 75"/>
                <a:gd name="T63" fmla="*/ 17 h 69"/>
                <a:gd name="T64" fmla="*/ 70 w 75"/>
                <a:gd name="T65" fmla="*/ 17 h 69"/>
                <a:gd name="T66" fmla="*/ 58 w 75"/>
                <a:gd name="T67" fmla="*/ 17 h 69"/>
                <a:gd name="T68" fmla="*/ 55 w 75"/>
                <a:gd name="T69" fmla="*/ 34 h 69"/>
                <a:gd name="T70" fmla="*/ 70 w 75"/>
                <a:gd name="T71" fmla="*/ 21 h 69"/>
                <a:gd name="T72" fmla="*/ 70 w 75"/>
                <a:gd name="T73"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69">
                  <a:moveTo>
                    <a:pt x="75" y="21"/>
                  </a:moveTo>
                  <a:cubicBezTo>
                    <a:pt x="75" y="30"/>
                    <a:pt x="65" y="40"/>
                    <a:pt x="51" y="40"/>
                  </a:cubicBezTo>
                  <a:cubicBezTo>
                    <a:pt x="49" y="43"/>
                    <a:pt x="47" y="44"/>
                    <a:pt x="46" y="45"/>
                  </a:cubicBezTo>
                  <a:cubicBezTo>
                    <a:pt x="44" y="47"/>
                    <a:pt x="43" y="49"/>
                    <a:pt x="43" y="52"/>
                  </a:cubicBezTo>
                  <a:cubicBezTo>
                    <a:pt x="43" y="55"/>
                    <a:pt x="45" y="58"/>
                    <a:pt x="49" y="58"/>
                  </a:cubicBezTo>
                  <a:cubicBezTo>
                    <a:pt x="54" y="58"/>
                    <a:pt x="58" y="61"/>
                    <a:pt x="58" y="65"/>
                  </a:cubicBezTo>
                  <a:cubicBezTo>
                    <a:pt x="58" y="68"/>
                    <a:pt x="58" y="68"/>
                    <a:pt x="58" y="68"/>
                  </a:cubicBezTo>
                  <a:cubicBezTo>
                    <a:pt x="58" y="69"/>
                    <a:pt x="57" y="69"/>
                    <a:pt x="56" y="69"/>
                  </a:cubicBezTo>
                  <a:cubicBezTo>
                    <a:pt x="19" y="69"/>
                    <a:pt x="19" y="69"/>
                    <a:pt x="19" y="69"/>
                  </a:cubicBezTo>
                  <a:cubicBezTo>
                    <a:pt x="18" y="69"/>
                    <a:pt x="17" y="69"/>
                    <a:pt x="17" y="68"/>
                  </a:cubicBezTo>
                  <a:cubicBezTo>
                    <a:pt x="17" y="65"/>
                    <a:pt x="17" y="65"/>
                    <a:pt x="17" y="65"/>
                  </a:cubicBezTo>
                  <a:cubicBezTo>
                    <a:pt x="17" y="61"/>
                    <a:pt x="22" y="58"/>
                    <a:pt x="26" y="58"/>
                  </a:cubicBezTo>
                  <a:cubicBezTo>
                    <a:pt x="30" y="58"/>
                    <a:pt x="32" y="55"/>
                    <a:pt x="32" y="52"/>
                  </a:cubicBezTo>
                  <a:cubicBezTo>
                    <a:pt x="32" y="49"/>
                    <a:pt x="31" y="47"/>
                    <a:pt x="29" y="45"/>
                  </a:cubicBezTo>
                  <a:cubicBezTo>
                    <a:pt x="28" y="44"/>
                    <a:pt x="26" y="43"/>
                    <a:pt x="24" y="40"/>
                  </a:cubicBezTo>
                  <a:cubicBezTo>
                    <a:pt x="10" y="40"/>
                    <a:pt x="0" y="30"/>
                    <a:pt x="0" y="21"/>
                  </a:cubicBezTo>
                  <a:cubicBezTo>
                    <a:pt x="0" y="16"/>
                    <a:pt x="0" y="16"/>
                    <a:pt x="0" y="16"/>
                  </a:cubicBezTo>
                  <a:cubicBezTo>
                    <a:pt x="0" y="13"/>
                    <a:pt x="2" y="11"/>
                    <a:pt x="4" y="11"/>
                  </a:cubicBezTo>
                  <a:cubicBezTo>
                    <a:pt x="17" y="11"/>
                    <a:pt x="17" y="11"/>
                    <a:pt x="17" y="11"/>
                  </a:cubicBezTo>
                  <a:cubicBezTo>
                    <a:pt x="17" y="7"/>
                    <a:pt x="17" y="7"/>
                    <a:pt x="17" y="7"/>
                  </a:cubicBezTo>
                  <a:cubicBezTo>
                    <a:pt x="17" y="3"/>
                    <a:pt x="21" y="0"/>
                    <a:pt x="25" y="0"/>
                  </a:cubicBezTo>
                  <a:cubicBezTo>
                    <a:pt x="51" y="0"/>
                    <a:pt x="51" y="0"/>
                    <a:pt x="51" y="0"/>
                  </a:cubicBezTo>
                  <a:cubicBezTo>
                    <a:pt x="55" y="0"/>
                    <a:pt x="58" y="3"/>
                    <a:pt x="58" y="7"/>
                  </a:cubicBezTo>
                  <a:cubicBezTo>
                    <a:pt x="58" y="11"/>
                    <a:pt x="58" y="11"/>
                    <a:pt x="58" y="11"/>
                  </a:cubicBezTo>
                  <a:cubicBezTo>
                    <a:pt x="71" y="11"/>
                    <a:pt x="71" y="11"/>
                    <a:pt x="71" y="11"/>
                  </a:cubicBezTo>
                  <a:cubicBezTo>
                    <a:pt x="73" y="11"/>
                    <a:pt x="75" y="13"/>
                    <a:pt x="75" y="16"/>
                  </a:cubicBezTo>
                  <a:lnTo>
                    <a:pt x="75" y="21"/>
                  </a:lnTo>
                  <a:close/>
                  <a:moveTo>
                    <a:pt x="17" y="17"/>
                  </a:moveTo>
                  <a:cubicBezTo>
                    <a:pt x="6" y="17"/>
                    <a:pt x="6" y="17"/>
                    <a:pt x="6" y="17"/>
                  </a:cubicBezTo>
                  <a:cubicBezTo>
                    <a:pt x="6" y="21"/>
                    <a:pt x="6" y="21"/>
                    <a:pt x="6" y="21"/>
                  </a:cubicBezTo>
                  <a:cubicBezTo>
                    <a:pt x="6" y="26"/>
                    <a:pt x="12" y="32"/>
                    <a:pt x="21" y="34"/>
                  </a:cubicBezTo>
                  <a:cubicBezTo>
                    <a:pt x="19" y="30"/>
                    <a:pt x="17" y="24"/>
                    <a:pt x="17" y="17"/>
                  </a:cubicBezTo>
                  <a:close/>
                  <a:moveTo>
                    <a:pt x="70" y="17"/>
                  </a:moveTo>
                  <a:cubicBezTo>
                    <a:pt x="58" y="17"/>
                    <a:pt x="58" y="17"/>
                    <a:pt x="58" y="17"/>
                  </a:cubicBezTo>
                  <a:cubicBezTo>
                    <a:pt x="58" y="24"/>
                    <a:pt x="56" y="30"/>
                    <a:pt x="55" y="34"/>
                  </a:cubicBezTo>
                  <a:cubicBezTo>
                    <a:pt x="64" y="32"/>
                    <a:pt x="70" y="26"/>
                    <a:pt x="70" y="21"/>
                  </a:cubicBezTo>
                  <a:lnTo>
                    <a:pt x="70"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0" name="Freeform 263"/>
            <p:cNvSpPr>
              <a:spLocks noEditPoints="1"/>
            </p:cNvSpPr>
            <p:nvPr/>
          </p:nvSpPr>
          <p:spPr bwMode="auto">
            <a:xfrm>
              <a:off x="4593167" y="1820334"/>
              <a:ext cx="175684" cy="205317"/>
            </a:xfrm>
            <a:custGeom>
              <a:avLst/>
              <a:gdLst>
                <a:gd name="T0" fmla="*/ 70 w 70"/>
                <a:gd name="T1" fmla="*/ 25 h 82"/>
                <a:gd name="T2" fmla="*/ 70 w 70"/>
                <a:gd name="T3" fmla="*/ 78 h 82"/>
                <a:gd name="T4" fmla="*/ 66 w 70"/>
                <a:gd name="T5" fmla="*/ 82 h 82"/>
                <a:gd name="T6" fmla="*/ 4 w 70"/>
                <a:gd name="T7" fmla="*/ 82 h 82"/>
                <a:gd name="T8" fmla="*/ 0 w 70"/>
                <a:gd name="T9" fmla="*/ 78 h 82"/>
                <a:gd name="T10" fmla="*/ 0 w 70"/>
                <a:gd name="T11" fmla="*/ 5 h 82"/>
                <a:gd name="T12" fmla="*/ 4 w 70"/>
                <a:gd name="T13" fmla="*/ 0 h 82"/>
                <a:gd name="T14" fmla="*/ 45 w 70"/>
                <a:gd name="T15" fmla="*/ 0 h 82"/>
                <a:gd name="T16" fmla="*/ 53 w 70"/>
                <a:gd name="T17" fmla="*/ 3 h 82"/>
                <a:gd name="T18" fmla="*/ 67 w 70"/>
                <a:gd name="T19" fmla="*/ 18 h 82"/>
                <a:gd name="T20" fmla="*/ 70 w 70"/>
                <a:gd name="T21" fmla="*/ 25 h 82"/>
                <a:gd name="T22" fmla="*/ 64 w 70"/>
                <a:gd name="T23" fmla="*/ 30 h 82"/>
                <a:gd name="T24" fmla="*/ 45 w 70"/>
                <a:gd name="T25" fmla="*/ 30 h 82"/>
                <a:gd name="T26" fmla="*/ 41 w 70"/>
                <a:gd name="T27" fmla="*/ 25 h 82"/>
                <a:gd name="T28" fmla="*/ 41 w 70"/>
                <a:gd name="T29" fmla="*/ 6 h 82"/>
                <a:gd name="T30" fmla="*/ 6 w 70"/>
                <a:gd name="T31" fmla="*/ 6 h 82"/>
                <a:gd name="T32" fmla="*/ 6 w 70"/>
                <a:gd name="T33" fmla="*/ 77 h 82"/>
                <a:gd name="T34" fmla="*/ 64 w 70"/>
                <a:gd name="T35" fmla="*/ 77 h 82"/>
                <a:gd name="T36" fmla="*/ 64 w 70"/>
                <a:gd name="T37" fmla="*/ 30 h 82"/>
                <a:gd name="T38" fmla="*/ 19 w 70"/>
                <a:gd name="T39" fmla="*/ 35 h 82"/>
                <a:gd name="T40" fmla="*/ 51 w 70"/>
                <a:gd name="T41" fmla="*/ 35 h 82"/>
                <a:gd name="T42" fmla="*/ 53 w 70"/>
                <a:gd name="T43" fmla="*/ 37 h 82"/>
                <a:gd name="T44" fmla="*/ 53 w 70"/>
                <a:gd name="T45" fmla="*/ 40 h 82"/>
                <a:gd name="T46" fmla="*/ 51 w 70"/>
                <a:gd name="T47" fmla="*/ 41 h 82"/>
                <a:gd name="T48" fmla="*/ 19 w 70"/>
                <a:gd name="T49" fmla="*/ 41 h 82"/>
                <a:gd name="T50" fmla="*/ 17 w 70"/>
                <a:gd name="T51" fmla="*/ 40 h 82"/>
                <a:gd name="T52" fmla="*/ 17 w 70"/>
                <a:gd name="T53" fmla="*/ 37 h 82"/>
                <a:gd name="T54" fmla="*/ 19 w 70"/>
                <a:gd name="T55" fmla="*/ 35 h 82"/>
                <a:gd name="T56" fmla="*/ 53 w 70"/>
                <a:gd name="T57" fmla="*/ 49 h 82"/>
                <a:gd name="T58" fmla="*/ 53 w 70"/>
                <a:gd name="T59" fmla="*/ 52 h 82"/>
                <a:gd name="T60" fmla="*/ 51 w 70"/>
                <a:gd name="T61" fmla="*/ 53 h 82"/>
                <a:gd name="T62" fmla="*/ 19 w 70"/>
                <a:gd name="T63" fmla="*/ 53 h 82"/>
                <a:gd name="T64" fmla="*/ 17 w 70"/>
                <a:gd name="T65" fmla="*/ 52 h 82"/>
                <a:gd name="T66" fmla="*/ 17 w 70"/>
                <a:gd name="T67" fmla="*/ 49 h 82"/>
                <a:gd name="T68" fmla="*/ 19 w 70"/>
                <a:gd name="T69" fmla="*/ 47 h 82"/>
                <a:gd name="T70" fmla="*/ 51 w 70"/>
                <a:gd name="T71" fmla="*/ 47 h 82"/>
                <a:gd name="T72" fmla="*/ 53 w 70"/>
                <a:gd name="T73" fmla="*/ 49 h 82"/>
                <a:gd name="T74" fmla="*/ 53 w 70"/>
                <a:gd name="T75" fmla="*/ 60 h 82"/>
                <a:gd name="T76" fmla="*/ 53 w 70"/>
                <a:gd name="T77" fmla="*/ 63 h 82"/>
                <a:gd name="T78" fmla="*/ 51 w 70"/>
                <a:gd name="T79" fmla="*/ 65 h 82"/>
                <a:gd name="T80" fmla="*/ 19 w 70"/>
                <a:gd name="T81" fmla="*/ 65 h 82"/>
                <a:gd name="T82" fmla="*/ 17 w 70"/>
                <a:gd name="T83" fmla="*/ 63 h 82"/>
                <a:gd name="T84" fmla="*/ 17 w 70"/>
                <a:gd name="T85" fmla="*/ 60 h 82"/>
                <a:gd name="T86" fmla="*/ 19 w 70"/>
                <a:gd name="T87" fmla="*/ 59 h 82"/>
                <a:gd name="T88" fmla="*/ 51 w 70"/>
                <a:gd name="T89" fmla="*/ 59 h 82"/>
                <a:gd name="T90" fmla="*/ 53 w 70"/>
                <a:gd name="T91" fmla="*/ 60 h 82"/>
                <a:gd name="T92" fmla="*/ 47 w 70"/>
                <a:gd name="T93" fmla="*/ 24 h 82"/>
                <a:gd name="T94" fmla="*/ 64 w 70"/>
                <a:gd name="T95" fmla="*/ 24 h 82"/>
                <a:gd name="T96" fmla="*/ 63 w 70"/>
                <a:gd name="T97" fmla="*/ 22 h 82"/>
                <a:gd name="T98" fmla="*/ 49 w 70"/>
                <a:gd name="T99" fmla="*/ 7 h 82"/>
                <a:gd name="T100" fmla="*/ 47 w 70"/>
                <a:gd name="T101" fmla="*/ 6 h 82"/>
                <a:gd name="T102" fmla="*/ 47 w 70"/>
                <a:gd name="T103" fmla="*/ 2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82">
                  <a:moveTo>
                    <a:pt x="70" y="25"/>
                  </a:moveTo>
                  <a:cubicBezTo>
                    <a:pt x="70" y="78"/>
                    <a:pt x="70" y="78"/>
                    <a:pt x="70" y="78"/>
                  </a:cubicBezTo>
                  <a:cubicBezTo>
                    <a:pt x="70" y="80"/>
                    <a:pt x="68" y="82"/>
                    <a:pt x="66" y="82"/>
                  </a:cubicBezTo>
                  <a:cubicBezTo>
                    <a:pt x="4" y="82"/>
                    <a:pt x="4" y="82"/>
                    <a:pt x="4" y="82"/>
                  </a:cubicBezTo>
                  <a:cubicBezTo>
                    <a:pt x="2" y="82"/>
                    <a:pt x="0" y="80"/>
                    <a:pt x="0" y="78"/>
                  </a:cubicBezTo>
                  <a:cubicBezTo>
                    <a:pt x="0" y="5"/>
                    <a:pt x="0" y="5"/>
                    <a:pt x="0" y="5"/>
                  </a:cubicBezTo>
                  <a:cubicBezTo>
                    <a:pt x="0" y="2"/>
                    <a:pt x="2" y="0"/>
                    <a:pt x="4" y="0"/>
                  </a:cubicBezTo>
                  <a:cubicBezTo>
                    <a:pt x="45" y="0"/>
                    <a:pt x="45" y="0"/>
                    <a:pt x="45" y="0"/>
                  </a:cubicBezTo>
                  <a:cubicBezTo>
                    <a:pt x="48" y="0"/>
                    <a:pt x="51" y="2"/>
                    <a:pt x="53" y="3"/>
                  </a:cubicBezTo>
                  <a:cubicBezTo>
                    <a:pt x="67" y="18"/>
                    <a:pt x="67" y="18"/>
                    <a:pt x="67" y="18"/>
                  </a:cubicBezTo>
                  <a:cubicBezTo>
                    <a:pt x="69" y="19"/>
                    <a:pt x="70" y="23"/>
                    <a:pt x="70" y="25"/>
                  </a:cubicBezTo>
                  <a:close/>
                  <a:moveTo>
                    <a:pt x="64" y="30"/>
                  </a:moveTo>
                  <a:cubicBezTo>
                    <a:pt x="45" y="30"/>
                    <a:pt x="45" y="30"/>
                    <a:pt x="45" y="30"/>
                  </a:cubicBezTo>
                  <a:cubicBezTo>
                    <a:pt x="43" y="30"/>
                    <a:pt x="41" y="28"/>
                    <a:pt x="41" y="25"/>
                  </a:cubicBezTo>
                  <a:cubicBezTo>
                    <a:pt x="41" y="6"/>
                    <a:pt x="41" y="6"/>
                    <a:pt x="41" y="6"/>
                  </a:cubicBezTo>
                  <a:cubicBezTo>
                    <a:pt x="6" y="6"/>
                    <a:pt x="6" y="6"/>
                    <a:pt x="6" y="6"/>
                  </a:cubicBezTo>
                  <a:cubicBezTo>
                    <a:pt x="6" y="77"/>
                    <a:pt x="6" y="77"/>
                    <a:pt x="6" y="77"/>
                  </a:cubicBezTo>
                  <a:cubicBezTo>
                    <a:pt x="64" y="77"/>
                    <a:pt x="64" y="77"/>
                    <a:pt x="64" y="77"/>
                  </a:cubicBezTo>
                  <a:lnTo>
                    <a:pt x="64" y="30"/>
                  </a:lnTo>
                  <a:close/>
                  <a:moveTo>
                    <a:pt x="19" y="35"/>
                  </a:moveTo>
                  <a:cubicBezTo>
                    <a:pt x="51" y="35"/>
                    <a:pt x="51" y="35"/>
                    <a:pt x="51" y="35"/>
                  </a:cubicBezTo>
                  <a:cubicBezTo>
                    <a:pt x="52" y="35"/>
                    <a:pt x="53" y="36"/>
                    <a:pt x="53" y="37"/>
                  </a:cubicBezTo>
                  <a:cubicBezTo>
                    <a:pt x="53" y="40"/>
                    <a:pt x="53" y="40"/>
                    <a:pt x="53" y="40"/>
                  </a:cubicBezTo>
                  <a:cubicBezTo>
                    <a:pt x="53" y="41"/>
                    <a:pt x="52" y="41"/>
                    <a:pt x="51" y="41"/>
                  </a:cubicBezTo>
                  <a:cubicBezTo>
                    <a:pt x="19" y="41"/>
                    <a:pt x="19" y="41"/>
                    <a:pt x="19" y="41"/>
                  </a:cubicBezTo>
                  <a:cubicBezTo>
                    <a:pt x="18" y="41"/>
                    <a:pt x="17" y="41"/>
                    <a:pt x="17" y="40"/>
                  </a:cubicBezTo>
                  <a:cubicBezTo>
                    <a:pt x="17" y="37"/>
                    <a:pt x="17" y="37"/>
                    <a:pt x="17" y="37"/>
                  </a:cubicBezTo>
                  <a:cubicBezTo>
                    <a:pt x="17" y="36"/>
                    <a:pt x="18" y="35"/>
                    <a:pt x="19" y="35"/>
                  </a:cubicBezTo>
                  <a:close/>
                  <a:moveTo>
                    <a:pt x="53" y="49"/>
                  </a:moveTo>
                  <a:cubicBezTo>
                    <a:pt x="53" y="52"/>
                    <a:pt x="53" y="52"/>
                    <a:pt x="53" y="52"/>
                  </a:cubicBezTo>
                  <a:cubicBezTo>
                    <a:pt x="53" y="52"/>
                    <a:pt x="52" y="53"/>
                    <a:pt x="51" y="53"/>
                  </a:cubicBezTo>
                  <a:cubicBezTo>
                    <a:pt x="19" y="53"/>
                    <a:pt x="19" y="53"/>
                    <a:pt x="19" y="53"/>
                  </a:cubicBezTo>
                  <a:cubicBezTo>
                    <a:pt x="18" y="53"/>
                    <a:pt x="17" y="52"/>
                    <a:pt x="17" y="52"/>
                  </a:cubicBezTo>
                  <a:cubicBezTo>
                    <a:pt x="17" y="49"/>
                    <a:pt x="17" y="49"/>
                    <a:pt x="17" y="49"/>
                  </a:cubicBezTo>
                  <a:cubicBezTo>
                    <a:pt x="17" y="48"/>
                    <a:pt x="18" y="47"/>
                    <a:pt x="19" y="47"/>
                  </a:cubicBezTo>
                  <a:cubicBezTo>
                    <a:pt x="51" y="47"/>
                    <a:pt x="51" y="47"/>
                    <a:pt x="51" y="47"/>
                  </a:cubicBezTo>
                  <a:cubicBezTo>
                    <a:pt x="52" y="47"/>
                    <a:pt x="53" y="48"/>
                    <a:pt x="53" y="49"/>
                  </a:cubicBezTo>
                  <a:close/>
                  <a:moveTo>
                    <a:pt x="53" y="60"/>
                  </a:moveTo>
                  <a:cubicBezTo>
                    <a:pt x="53" y="63"/>
                    <a:pt x="53" y="63"/>
                    <a:pt x="53" y="63"/>
                  </a:cubicBezTo>
                  <a:cubicBezTo>
                    <a:pt x="53" y="64"/>
                    <a:pt x="52" y="65"/>
                    <a:pt x="51" y="65"/>
                  </a:cubicBezTo>
                  <a:cubicBezTo>
                    <a:pt x="19" y="65"/>
                    <a:pt x="19" y="65"/>
                    <a:pt x="19" y="65"/>
                  </a:cubicBezTo>
                  <a:cubicBezTo>
                    <a:pt x="18" y="65"/>
                    <a:pt x="17" y="64"/>
                    <a:pt x="17" y="63"/>
                  </a:cubicBezTo>
                  <a:cubicBezTo>
                    <a:pt x="17" y="60"/>
                    <a:pt x="17" y="60"/>
                    <a:pt x="17" y="60"/>
                  </a:cubicBezTo>
                  <a:cubicBezTo>
                    <a:pt x="17" y="60"/>
                    <a:pt x="18" y="59"/>
                    <a:pt x="19" y="59"/>
                  </a:cubicBezTo>
                  <a:cubicBezTo>
                    <a:pt x="51" y="59"/>
                    <a:pt x="51" y="59"/>
                    <a:pt x="51" y="59"/>
                  </a:cubicBezTo>
                  <a:cubicBezTo>
                    <a:pt x="52" y="59"/>
                    <a:pt x="53" y="60"/>
                    <a:pt x="53" y="60"/>
                  </a:cubicBezTo>
                  <a:close/>
                  <a:moveTo>
                    <a:pt x="47" y="24"/>
                  </a:moveTo>
                  <a:cubicBezTo>
                    <a:pt x="64" y="24"/>
                    <a:pt x="64" y="24"/>
                    <a:pt x="64" y="24"/>
                  </a:cubicBezTo>
                  <a:cubicBezTo>
                    <a:pt x="64" y="23"/>
                    <a:pt x="63" y="22"/>
                    <a:pt x="63" y="22"/>
                  </a:cubicBezTo>
                  <a:cubicBezTo>
                    <a:pt x="49" y="7"/>
                    <a:pt x="49" y="7"/>
                    <a:pt x="49" y="7"/>
                  </a:cubicBezTo>
                  <a:cubicBezTo>
                    <a:pt x="48" y="7"/>
                    <a:pt x="47" y="7"/>
                    <a:pt x="47" y="6"/>
                  </a:cubicBezTo>
                  <a:lnTo>
                    <a:pt x="47" y="2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1" name="Freeform 264"/>
            <p:cNvSpPr>
              <a:spLocks noEditPoints="1"/>
            </p:cNvSpPr>
            <p:nvPr/>
          </p:nvSpPr>
          <p:spPr bwMode="auto">
            <a:xfrm>
              <a:off x="6642101" y="484716"/>
              <a:ext cx="232833" cy="211667"/>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2" name="Freeform 265"/>
            <p:cNvSpPr>
              <a:spLocks noEditPoints="1"/>
            </p:cNvSpPr>
            <p:nvPr/>
          </p:nvSpPr>
          <p:spPr bwMode="auto">
            <a:xfrm>
              <a:off x="6223001" y="3500967"/>
              <a:ext cx="165100" cy="173567"/>
            </a:xfrm>
            <a:custGeom>
              <a:avLst/>
              <a:gdLst>
                <a:gd name="T0" fmla="*/ 16 w 66"/>
                <a:gd name="T1" fmla="*/ 23 h 69"/>
                <a:gd name="T2" fmla="*/ 25 w 66"/>
                <a:gd name="T3" fmla="*/ 23 h 69"/>
                <a:gd name="T4" fmla="*/ 37 w 66"/>
                <a:gd name="T5" fmla="*/ 12 h 69"/>
                <a:gd name="T6" fmla="*/ 37 w 66"/>
                <a:gd name="T7" fmla="*/ 16 h 69"/>
                <a:gd name="T8" fmla="*/ 37 w 66"/>
                <a:gd name="T9" fmla="*/ 12 h 69"/>
                <a:gd name="T10" fmla="*/ 58 w 66"/>
                <a:gd name="T11" fmla="*/ 32 h 69"/>
                <a:gd name="T12" fmla="*/ 57 w 66"/>
                <a:gd name="T13" fmla="*/ 20 h 69"/>
                <a:gd name="T14" fmla="*/ 6 w 66"/>
                <a:gd name="T15" fmla="*/ 13 h 69"/>
                <a:gd name="T16" fmla="*/ 11 w 66"/>
                <a:gd name="T17" fmla="*/ 69 h 69"/>
                <a:gd name="T18" fmla="*/ 47 w 66"/>
                <a:gd name="T19" fmla="*/ 65 h 69"/>
                <a:gd name="T20" fmla="*/ 61 w 66"/>
                <a:gd name="T21" fmla="*/ 61 h 69"/>
                <a:gd name="T22" fmla="*/ 60 w 66"/>
                <a:gd name="T23" fmla="*/ 53 h 69"/>
                <a:gd name="T24" fmla="*/ 60 w 66"/>
                <a:gd name="T25" fmla="*/ 50 h 69"/>
                <a:gd name="T26" fmla="*/ 62 w 66"/>
                <a:gd name="T27" fmla="*/ 44 h 69"/>
                <a:gd name="T28" fmla="*/ 32 w 66"/>
                <a:gd name="T29" fmla="*/ 25 h 69"/>
                <a:gd name="T30" fmla="*/ 29 w 66"/>
                <a:gd name="T31" fmla="*/ 26 h 69"/>
                <a:gd name="T32" fmla="*/ 30 w 66"/>
                <a:gd name="T33" fmla="*/ 29 h 69"/>
                <a:gd name="T34" fmla="*/ 30 w 66"/>
                <a:gd name="T35" fmla="*/ 30 h 69"/>
                <a:gd name="T36" fmla="*/ 26 w 66"/>
                <a:gd name="T37" fmla="*/ 32 h 69"/>
                <a:gd name="T38" fmla="*/ 23 w 66"/>
                <a:gd name="T39" fmla="*/ 31 h 69"/>
                <a:gd name="T40" fmla="*/ 22 w 66"/>
                <a:gd name="T41" fmla="*/ 34 h 69"/>
                <a:gd name="T42" fmla="*/ 18 w 66"/>
                <a:gd name="T43" fmla="*/ 34 h 69"/>
                <a:gd name="T44" fmla="*/ 17 w 66"/>
                <a:gd name="T45" fmla="*/ 31 h 69"/>
                <a:gd name="T46" fmla="*/ 14 w 66"/>
                <a:gd name="T47" fmla="*/ 32 h 69"/>
                <a:gd name="T48" fmla="*/ 11 w 66"/>
                <a:gd name="T49" fmla="*/ 29 h 69"/>
                <a:gd name="T50" fmla="*/ 13 w 66"/>
                <a:gd name="T51" fmla="*/ 27 h 69"/>
                <a:gd name="T52" fmla="*/ 10 w 66"/>
                <a:gd name="T53" fmla="*/ 25 h 69"/>
                <a:gd name="T54" fmla="*/ 9 w 66"/>
                <a:gd name="T55" fmla="*/ 21 h 69"/>
                <a:gd name="T56" fmla="*/ 13 w 66"/>
                <a:gd name="T57" fmla="*/ 21 h 69"/>
                <a:gd name="T58" fmla="*/ 12 w 66"/>
                <a:gd name="T59" fmla="*/ 17 h 69"/>
                <a:gd name="T60" fmla="*/ 12 w 66"/>
                <a:gd name="T61" fmla="*/ 16 h 69"/>
                <a:gd name="T62" fmla="*/ 15 w 66"/>
                <a:gd name="T63" fmla="*/ 14 h 69"/>
                <a:gd name="T64" fmla="*/ 18 w 66"/>
                <a:gd name="T65" fmla="*/ 15 h 69"/>
                <a:gd name="T66" fmla="*/ 19 w 66"/>
                <a:gd name="T67" fmla="*/ 12 h 69"/>
                <a:gd name="T68" fmla="*/ 23 w 66"/>
                <a:gd name="T69" fmla="*/ 12 h 69"/>
                <a:gd name="T70" fmla="*/ 24 w 66"/>
                <a:gd name="T71" fmla="*/ 16 h 69"/>
                <a:gd name="T72" fmla="*/ 27 w 66"/>
                <a:gd name="T73" fmla="*/ 14 h 69"/>
                <a:gd name="T74" fmla="*/ 30 w 66"/>
                <a:gd name="T75" fmla="*/ 17 h 69"/>
                <a:gd name="T76" fmla="*/ 28 w 66"/>
                <a:gd name="T77" fmla="*/ 19 h 69"/>
                <a:gd name="T78" fmla="*/ 31 w 66"/>
                <a:gd name="T79" fmla="*/ 21 h 69"/>
                <a:gd name="T80" fmla="*/ 32 w 66"/>
                <a:gd name="T81" fmla="*/ 25 h 69"/>
                <a:gd name="T82" fmla="*/ 41 w 66"/>
                <a:gd name="T83" fmla="*/ 16 h 69"/>
                <a:gd name="T84" fmla="*/ 41 w 66"/>
                <a:gd name="T85" fmla="*/ 19 h 69"/>
                <a:gd name="T86" fmla="*/ 39 w 66"/>
                <a:gd name="T87" fmla="*/ 20 h 69"/>
                <a:gd name="T88" fmla="*/ 37 w 66"/>
                <a:gd name="T89" fmla="*/ 18 h 69"/>
                <a:gd name="T90" fmla="*/ 35 w 66"/>
                <a:gd name="T91" fmla="*/ 20 h 69"/>
                <a:gd name="T92" fmla="*/ 32 w 66"/>
                <a:gd name="T93" fmla="*/ 19 h 69"/>
                <a:gd name="T94" fmla="*/ 33 w 66"/>
                <a:gd name="T95" fmla="*/ 16 h 69"/>
                <a:gd name="T96" fmla="*/ 30 w 66"/>
                <a:gd name="T97" fmla="*/ 13 h 69"/>
                <a:gd name="T98" fmla="*/ 33 w 66"/>
                <a:gd name="T99" fmla="*/ 11 h 69"/>
                <a:gd name="T100" fmla="*/ 32 w 66"/>
                <a:gd name="T101" fmla="*/ 9 h 69"/>
                <a:gd name="T102" fmla="*/ 36 w 66"/>
                <a:gd name="T103" fmla="*/ 10 h 69"/>
                <a:gd name="T104" fmla="*/ 37 w 66"/>
                <a:gd name="T105" fmla="*/ 10 h 69"/>
                <a:gd name="T106" fmla="*/ 39 w 66"/>
                <a:gd name="T107" fmla="*/ 8 h 69"/>
                <a:gd name="T108" fmla="*/ 41 w 66"/>
                <a:gd name="T109" fmla="*/ 9 h 69"/>
                <a:gd name="T110" fmla="*/ 41 w 66"/>
                <a:gd name="T111" fmla="*/ 12 h 69"/>
                <a:gd name="T112" fmla="*/ 44 w 66"/>
                <a:gd name="T113" fmla="*/ 1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 h="69">
                  <a:moveTo>
                    <a:pt x="21" y="19"/>
                  </a:moveTo>
                  <a:cubicBezTo>
                    <a:pt x="18" y="19"/>
                    <a:pt x="16" y="21"/>
                    <a:pt x="16" y="23"/>
                  </a:cubicBezTo>
                  <a:cubicBezTo>
                    <a:pt x="16" y="26"/>
                    <a:pt x="18" y="28"/>
                    <a:pt x="21" y="28"/>
                  </a:cubicBezTo>
                  <a:cubicBezTo>
                    <a:pt x="23" y="28"/>
                    <a:pt x="25" y="26"/>
                    <a:pt x="25" y="23"/>
                  </a:cubicBezTo>
                  <a:cubicBezTo>
                    <a:pt x="25" y="21"/>
                    <a:pt x="23" y="19"/>
                    <a:pt x="21" y="19"/>
                  </a:cubicBezTo>
                  <a:close/>
                  <a:moveTo>
                    <a:pt x="37" y="12"/>
                  </a:moveTo>
                  <a:cubicBezTo>
                    <a:pt x="36" y="12"/>
                    <a:pt x="35" y="13"/>
                    <a:pt x="35" y="14"/>
                  </a:cubicBezTo>
                  <a:cubicBezTo>
                    <a:pt x="35" y="15"/>
                    <a:pt x="36" y="16"/>
                    <a:pt x="37" y="16"/>
                  </a:cubicBezTo>
                  <a:cubicBezTo>
                    <a:pt x="38" y="16"/>
                    <a:pt x="39" y="15"/>
                    <a:pt x="39" y="14"/>
                  </a:cubicBezTo>
                  <a:cubicBezTo>
                    <a:pt x="39" y="13"/>
                    <a:pt x="38" y="12"/>
                    <a:pt x="37" y="12"/>
                  </a:cubicBezTo>
                  <a:close/>
                  <a:moveTo>
                    <a:pt x="65" y="41"/>
                  </a:moveTo>
                  <a:cubicBezTo>
                    <a:pt x="64" y="39"/>
                    <a:pt x="59" y="34"/>
                    <a:pt x="58" y="32"/>
                  </a:cubicBezTo>
                  <a:cubicBezTo>
                    <a:pt x="57" y="31"/>
                    <a:pt x="57" y="30"/>
                    <a:pt x="57" y="29"/>
                  </a:cubicBezTo>
                  <a:cubicBezTo>
                    <a:pt x="58" y="28"/>
                    <a:pt x="59" y="26"/>
                    <a:pt x="57" y="20"/>
                  </a:cubicBezTo>
                  <a:cubicBezTo>
                    <a:pt x="54" y="14"/>
                    <a:pt x="51" y="5"/>
                    <a:pt x="40" y="2"/>
                  </a:cubicBezTo>
                  <a:cubicBezTo>
                    <a:pt x="28" y="0"/>
                    <a:pt x="13" y="1"/>
                    <a:pt x="6" y="13"/>
                  </a:cubicBezTo>
                  <a:cubicBezTo>
                    <a:pt x="6" y="13"/>
                    <a:pt x="0" y="22"/>
                    <a:pt x="4" y="35"/>
                  </a:cubicBezTo>
                  <a:cubicBezTo>
                    <a:pt x="10" y="46"/>
                    <a:pt x="18" y="50"/>
                    <a:pt x="11" y="69"/>
                  </a:cubicBezTo>
                  <a:cubicBezTo>
                    <a:pt x="45" y="69"/>
                    <a:pt x="45" y="69"/>
                    <a:pt x="45" y="69"/>
                  </a:cubicBezTo>
                  <a:cubicBezTo>
                    <a:pt x="45" y="69"/>
                    <a:pt x="45" y="66"/>
                    <a:pt x="47" y="65"/>
                  </a:cubicBezTo>
                  <a:cubicBezTo>
                    <a:pt x="49" y="64"/>
                    <a:pt x="52" y="64"/>
                    <a:pt x="54" y="64"/>
                  </a:cubicBezTo>
                  <a:cubicBezTo>
                    <a:pt x="56" y="64"/>
                    <a:pt x="61" y="64"/>
                    <a:pt x="61" y="61"/>
                  </a:cubicBezTo>
                  <a:cubicBezTo>
                    <a:pt x="61" y="59"/>
                    <a:pt x="60" y="57"/>
                    <a:pt x="60" y="56"/>
                  </a:cubicBezTo>
                  <a:cubicBezTo>
                    <a:pt x="59" y="55"/>
                    <a:pt x="59" y="54"/>
                    <a:pt x="60" y="53"/>
                  </a:cubicBezTo>
                  <a:cubicBezTo>
                    <a:pt x="61" y="53"/>
                    <a:pt x="61" y="51"/>
                    <a:pt x="60" y="51"/>
                  </a:cubicBezTo>
                  <a:cubicBezTo>
                    <a:pt x="60" y="50"/>
                    <a:pt x="60" y="50"/>
                    <a:pt x="60" y="50"/>
                  </a:cubicBezTo>
                  <a:cubicBezTo>
                    <a:pt x="61" y="49"/>
                    <a:pt x="61" y="48"/>
                    <a:pt x="60" y="47"/>
                  </a:cubicBezTo>
                  <a:cubicBezTo>
                    <a:pt x="59" y="46"/>
                    <a:pt x="60" y="44"/>
                    <a:pt x="62" y="44"/>
                  </a:cubicBezTo>
                  <a:cubicBezTo>
                    <a:pt x="63" y="44"/>
                    <a:pt x="66" y="43"/>
                    <a:pt x="65" y="41"/>
                  </a:cubicBezTo>
                  <a:close/>
                  <a:moveTo>
                    <a:pt x="32" y="25"/>
                  </a:moveTo>
                  <a:cubicBezTo>
                    <a:pt x="31" y="25"/>
                    <a:pt x="31" y="25"/>
                    <a:pt x="31" y="25"/>
                  </a:cubicBezTo>
                  <a:cubicBezTo>
                    <a:pt x="29" y="26"/>
                    <a:pt x="29" y="26"/>
                    <a:pt x="29" y="26"/>
                  </a:cubicBezTo>
                  <a:cubicBezTo>
                    <a:pt x="29" y="26"/>
                    <a:pt x="28" y="27"/>
                    <a:pt x="28" y="27"/>
                  </a:cubicBezTo>
                  <a:cubicBezTo>
                    <a:pt x="29" y="28"/>
                    <a:pt x="29" y="28"/>
                    <a:pt x="30" y="29"/>
                  </a:cubicBezTo>
                  <a:cubicBezTo>
                    <a:pt x="30" y="29"/>
                    <a:pt x="30" y="29"/>
                    <a:pt x="30" y="29"/>
                  </a:cubicBezTo>
                  <a:cubicBezTo>
                    <a:pt x="30" y="30"/>
                    <a:pt x="30" y="30"/>
                    <a:pt x="30" y="30"/>
                  </a:cubicBezTo>
                  <a:cubicBezTo>
                    <a:pt x="29" y="30"/>
                    <a:pt x="27" y="32"/>
                    <a:pt x="27" y="32"/>
                  </a:cubicBezTo>
                  <a:cubicBezTo>
                    <a:pt x="26" y="32"/>
                    <a:pt x="26" y="32"/>
                    <a:pt x="26" y="32"/>
                  </a:cubicBezTo>
                  <a:cubicBezTo>
                    <a:pt x="24" y="31"/>
                    <a:pt x="24" y="31"/>
                    <a:pt x="24" y="31"/>
                  </a:cubicBezTo>
                  <a:cubicBezTo>
                    <a:pt x="24" y="31"/>
                    <a:pt x="24" y="31"/>
                    <a:pt x="23" y="31"/>
                  </a:cubicBezTo>
                  <a:cubicBezTo>
                    <a:pt x="23" y="32"/>
                    <a:pt x="23" y="33"/>
                    <a:pt x="23" y="34"/>
                  </a:cubicBezTo>
                  <a:cubicBezTo>
                    <a:pt x="22" y="34"/>
                    <a:pt x="22" y="34"/>
                    <a:pt x="22" y="34"/>
                  </a:cubicBezTo>
                  <a:cubicBezTo>
                    <a:pt x="19" y="34"/>
                    <a:pt x="19" y="34"/>
                    <a:pt x="19" y="34"/>
                  </a:cubicBezTo>
                  <a:cubicBezTo>
                    <a:pt x="18" y="34"/>
                    <a:pt x="18" y="34"/>
                    <a:pt x="18" y="34"/>
                  </a:cubicBezTo>
                  <a:cubicBezTo>
                    <a:pt x="18" y="31"/>
                    <a:pt x="18" y="31"/>
                    <a:pt x="18" y="31"/>
                  </a:cubicBezTo>
                  <a:cubicBezTo>
                    <a:pt x="18" y="31"/>
                    <a:pt x="17" y="31"/>
                    <a:pt x="17" y="31"/>
                  </a:cubicBezTo>
                  <a:cubicBezTo>
                    <a:pt x="15" y="32"/>
                    <a:pt x="15" y="32"/>
                    <a:pt x="15" y="32"/>
                  </a:cubicBezTo>
                  <a:cubicBezTo>
                    <a:pt x="14" y="32"/>
                    <a:pt x="14" y="32"/>
                    <a:pt x="14" y="32"/>
                  </a:cubicBezTo>
                  <a:cubicBezTo>
                    <a:pt x="14" y="32"/>
                    <a:pt x="14" y="32"/>
                    <a:pt x="14" y="32"/>
                  </a:cubicBezTo>
                  <a:cubicBezTo>
                    <a:pt x="14" y="32"/>
                    <a:pt x="11" y="30"/>
                    <a:pt x="11" y="29"/>
                  </a:cubicBezTo>
                  <a:cubicBezTo>
                    <a:pt x="12" y="29"/>
                    <a:pt x="12" y="29"/>
                    <a:pt x="12" y="29"/>
                  </a:cubicBezTo>
                  <a:cubicBezTo>
                    <a:pt x="12" y="28"/>
                    <a:pt x="13" y="28"/>
                    <a:pt x="13" y="27"/>
                  </a:cubicBezTo>
                  <a:cubicBezTo>
                    <a:pt x="13" y="27"/>
                    <a:pt x="13" y="26"/>
                    <a:pt x="12" y="26"/>
                  </a:cubicBezTo>
                  <a:cubicBezTo>
                    <a:pt x="10" y="25"/>
                    <a:pt x="10" y="25"/>
                    <a:pt x="10" y="25"/>
                  </a:cubicBezTo>
                  <a:cubicBezTo>
                    <a:pt x="9" y="25"/>
                    <a:pt x="9" y="25"/>
                    <a:pt x="9" y="25"/>
                  </a:cubicBezTo>
                  <a:cubicBezTo>
                    <a:pt x="9" y="21"/>
                    <a:pt x="9" y="21"/>
                    <a:pt x="9" y="21"/>
                  </a:cubicBezTo>
                  <a:cubicBezTo>
                    <a:pt x="10" y="21"/>
                    <a:pt x="10" y="21"/>
                    <a:pt x="10" y="21"/>
                  </a:cubicBezTo>
                  <a:cubicBezTo>
                    <a:pt x="13" y="21"/>
                    <a:pt x="13" y="21"/>
                    <a:pt x="13" y="21"/>
                  </a:cubicBezTo>
                  <a:cubicBezTo>
                    <a:pt x="13" y="20"/>
                    <a:pt x="13" y="20"/>
                    <a:pt x="13" y="19"/>
                  </a:cubicBezTo>
                  <a:cubicBezTo>
                    <a:pt x="13" y="18"/>
                    <a:pt x="12" y="18"/>
                    <a:pt x="12" y="17"/>
                  </a:cubicBezTo>
                  <a:cubicBezTo>
                    <a:pt x="11" y="17"/>
                    <a:pt x="11" y="17"/>
                    <a:pt x="11" y="17"/>
                  </a:cubicBezTo>
                  <a:cubicBezTo>
                    <a:pt x="12" y="16"/>
                    <a:pt x="12" y="16"/>
                    <a:pt x="12" y="16"/>
                  </a:cubicBezTo>
                  <a:cubicBezTo>
                    <a:pt x="12" y="16"/>
                    <a:pt x="14" y="14"/>
                    <a:pt x="14" y="14"/>
                  </a:cubicBezTo>
                  <a:cubicBezTo>
                    <a:pt x="15" y="14"/>
                    <a:pt x="15" y="14"/>
                    <a:pt x="15" y="14"/>
                  </a:cubicBezTo>
                  <a:cubicBezTo>
                    <a:pt x="17" y="16"/>
                    <a:pt x="17" y="16"/>
                    <a:pt x="17" y="16"/>
                  </a:cubicBezTo>
                  <a:cubicBezTo>
                    <a:pt x="17" y="15"/>
                    <a:pt x="18" y="15"/>
                    <a:pt x="18" y="15"/>
                  </a:cubicBezTo>
                  <a:cubicBezTo>
                    <a:pt x="18" y="14"/>
                    <a:pt x="18" y="13"/>
                    <a:pt x="18" y="12"/>
                  </a:cubicBezTo>
                  <a:cubicBezTo>
                    <a:pt x="19" y="12"/>
                    <a:pt x="19" y="12"/>
                    <a:pt x="19" y="12"/>
                  </a:cubicBezTo>
                  <a:cubicBezTo>
                    <a:pt x="22" y="12"/>
                    <a:pt x="22" y="12"/>
                    <a:pt x="22" y="12"/>
                  </a:cubicBezTo>
                  <a:cubicBezTo>
                    <a:pt x="23" y="12"/>
                    <a:pt x="23" y="12"/>
                    <a:pt x="23" y="12"/>
                  </a:cubicBezTo>
                  <a:cubicBezTo>
                    <a:pt x="23" y="15"/>
                    <a:pt x="23" y="15"/>
                    <a:pt x="23" y="15"/>
                  </a:cubicBezTo>
                  <a:cubicBezTo>
                    <a:pt x="24" y="15"/>
                    <a:pt x="24" y="15"/>
                    <a:pt x="24" y="16"/>
                  </a:cubicBezTo>
                  <a:cubicBezTo>
                    <a:pt x="27" y="14"/>
                    <a:pt x="27" y="14"/>
                    <a:pt x="27" y="14"/>
                  </a:cubicBezTo>
                  <a:cubicBezTo>
                    <a:pt x="27" y="14"/>
                    <a:pt x="27" y="14"/>
                    <a:pt x="27" y="14"/>
                  </a:cubicBezTo>
                  <a:cubicBezTo>
                    <a:pt x="27" y="14"/>
                    <a:pt x="27" y="14"/>
                    <a:pt x="27" y="14"/>
                  </a:cubicBezTo>
                  <a:cubicBezTo>
                    <a:pt x="28" y="14"/>
                    <a:pt x="30" y="16"/>
                    <a:pt x="30" y="17"/>
                  </a:cubicBezTo>
                  <a:cubicBezTo>
                    <a:pt x="30" y="17"/>
                    <a:pt x="30" y="17"/>
                    <a:pt x="30" y="17"/>
                  </a:cubicBezTo>
                  <a:cubicBezTo>
                    <a:pt x="29" y="18"/>
                    <a:pt x="29" y="18"/>
                    <a:pt x="28" y="19"/>
                  </a:cubicBezTo>
                  <a:cubicBezTo>
                    <a:pt x="28" y="20"/>
                    <a:pt x="29" y="20"/>
                    <a:pt x="29" y="21"/>
                  </a:cubicBezTo>
                  <a:cubicBezTo>
                    <a:pt x="31" y="21"/>
                    <a:pt x="31" y="21"/>
                    <a:pt x="31" y="21"/>
                  </a:cubicBezTo>
                  <a:cubicBezTo>
                    <a:pt x="32" y="21"/>
                    <a:pt x="32" y="21"/>
                    <a:pt x="32" y="21"/>
                  </a:cubicBezTo>
                  <a:lnTo>
                    <a:pt x="32" y="25"/>
                  </a:lnTo>
                  <a:close/>
                  <a:moveTo>
                    <a:pt x="44" y="15"/>
                  </a:moveTo>
                  <a:cubicBezTo>
                    <a:pt x="41" y="16"/>
                    <a:pt x="41" y="16"/>
                    <a:pt x="41" y="16"/>
                  </a:cubicBezTo>
                  <a:cubicBezTo>
                    <a:pt x="40" y="17"/>
                    <a:pt x="40" y="17"/>
                    <a:pt x="40" y="17"/>
                  </a:cubicBezTo>
                  <a:cubicBezTo>
                    <a:pt x="41" y="19"/>
                    <a:pt x="41" y="19"/>
                    <a:pt x="41" y="19"/>
                  </a:cubicBezTo>
                  <a:cubicBezTo>
                    <a:pt x="41" y="19"/>
                    <a:pt x="41" y="19"/>
                    <a:pt x="41" y="19"/>
                  </a:cubicBezTo>
                  <a:cubicBezTo>
                    <a:pt x="39" y="20"/>
                    <a:pt x="39" y="20"/>
                    <a:pt x="39" y="20"/>
                  </a:cubicBezTo>
                  <a:cubicBezTo>
                    <a:pt x="37" y="18"/>
                    <a:pt x="37" y="18"/>
                    <a:pt x="37" y="18"/>
                  </a:cubicBezTo>
                  <a:cubicBezTo>
                    <a:pt x="37" y="18"/>
                    <a:pt x="37" y="18"/>
                    <a:pt x="37" y="18"/>
                  </a:cubicBezTo>
                  <a:cubicBezTo>
                    <a:pt x="36" y="18"/>
                    <a:pt x="36" y="18"/>
                    <a:pt x="36" y="18"/>
                  </a:cubicBezTo>
                  <a:cubicBezTo>
                    <a:pt x="35" y="20"/>
                    <a:pt x="35" y="20"/>
                    <a:pt x="35" y="20"/>
                  </a:cubicBezTo>
                  <a:cubicBezTo>
                    <a:pt x="32" y="19"/>
                    <a:pt x="32" y="19"/>
                    <a:pt x="32" y="19"/>
                  </a:cubicBezTo>
                  <a:cubicBezTo>
                    <a:pt x="32" y="19"/>
                    <a:pt x="32" y="19"/>
                    <a:pt x="32" y="19"/>
                  </a:cubicBezTo>
                  <a:cubicBezTo>
                    <a:pt x="33" y="17"/>
                    <a:pt x="33" y="17"/>
                    <a:pt x="33" y="17"/>
                  </a:cubicBezTo>
                  <a:cubicBezTo>
                    <a:pt x="33" y="16"/>
                    <a:pt x="33" y="16"/>
                    <a:pt x="33" y="16"/>
                  </a:cubicBezTo>
                  <a:cubicBezTo>
                    <a:pt x="30" y="15"/>
                    <a:pt x="30" y="15"/>
                    <a:pt x="30" y="15"/>
                  </a:cubicBezTo>
                  <a:cubicBezTo>
                    <a:pt x="30" y="13"/>
                    <a:pt x="30" y="13"/>
                    <a:pt x="30" y="13"/>
                  </a:cubicBezTo>
                  <a:cubicBezTo>
                    <a:pt x="33" y="12"/>
                    <a:pt x="33" y="12"/>
                    <a:pt x="33" y="12"/>
                  </a:cubicBezTo>
                  <a:cubicBezTo>
                    <a:pt x="33" y="11"/>
                    <a:pt x="33" y="11"/>
                    <a:pt x="33" y="11"/>
                  </a:cubicBezTo>
                  <a:cubicBezTo>
                    <a:pt x="32" y="9"/>
                    <a:pt x="32" y="9"/>
                    <a:pt x="32" y="9"/>
                  </a:cubicBezTo>
                  <a:cubicBezTo>
                    <a:pt x="32" y="9"/>
                    <a:pt x="32" y="9"/>
                    <a:pt x="32" y="9"/>
                  </a:cubicBezTo>
                  <a:cubicBezTo>
                    <a:pt x="35" y="8"/>
                    <a:pt x="35" y="8"/>
                    <a:pt x="35" y="8"/>
                  </a:cubicBezTo>
                  <a:cubicBezTo>
                    <a:pt x="36" y="10"/>
                    <a:pt x="36" y="10"/>
                    <a:pt x="36" y="10"/>
                  </a:cubicBezTo>
                  <a:cubicBezTo>
                    <a:pt x="37" y="10"/>
                    <a:pt x="37" y="10"/>
                    <a:pt x="37" y="10"/>
                  </a:cubicBezTo>
                  <a:cubicBezTo>
                    <a:pt x="37" y="10"/>
                    <a:pt x="37" y="10"/>
                    <a:pt x="37" y="10"/>
                  </a:cubicBezTo>
                  <a:cubicBezTo>
                    <a:pt x="38" y="9"/>
                    <a:pt x="38" y="8"/>
                    <a:pt x="39" y="8"/>
                  </a:cubicBezTo>
                  <a:cubicBezTo>
                    <a:pt x="39" y="8"/>
                    <a:pt x="39" y="8"/>
                    <a:pt x="39" y="8"/>
                  </a:cubicBezTo>
                  <a:cubicBezTo>
                    <a:pt x="41" y="9"/>
                    <a:pt x="41" y="9"/>
                    <a:pt x="41" y="9"/>
                  </a:cubicBezTo>
                  <a:cubicBezTo>
                    <a:pt x="41" y="9"/>
                    <a:pt x="41" y="9"/>
                    <a:pt x="41" y="9"/>
                  </a:cubicBezTo>
                  <a:cubicBezTo>
                    <a:pt x="40" y="11"/>
                    <a:pt x="40" y="11"/>
                    <a:pt x="40" y="11"/>
                  </a:cubicBezTo>
                  <a:cubicBezTo>
                    <a:pt x="41" y="12"/>
                    <a:pt x="41" y="12"/>
                    <a:pt x="41" y="12"/>
                  </a:cubicBezTo>
                  <a:cubicBezTo>
                    <a:pt x="44" y="13"/>
                    <a:pt x="44" y="13"/>
                    <a:pt x="44" y="13"/>
                  </a:cubicBezTo>
                  <a:lnTo>
                    <a:pt x="44" y="1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3" name="Freeform 266"/>
            <p:cNvSpPr>
              <a:spLocks noEditPoints="1"/>
            </p:cNvSpPr>
            <p:nvPr/>
          </p:nvSpPr>
          <p:spPr bwMode="auto">
            <a:xfrm>
              <a:off x="4519084" y="2796116"/>
              <a:ext cx="67733" cy="67733"/>
            </a:xfrm>
            <a:custGeom>
              <a:avLst/>
              <a:gdLst>
                <a:gd name="T0" fmla="*/ 22 w 27"/>
                <a:gd name="T1" fmla="*/ 13 h 27"/>
                <a:gd name="T2" fmla="*/ 8 w 27"/>
                <a:gd name="T3" fmla="*/ 27 h 27"/>
                <a:gd name="T4" fmla="*/ 0 w 27"/>
                <a:gd name="T5" fmla="*/ 27 h 27"/>
                <a:gd name="T6" fmla="*/ 0 w 27"/>
                <a:gd name="T7" fmla="*/ 20 h 27"/>
                <a:gd name="T8" fmla="*/ 15 w 27"/>
                <a:gd name="T9" fmla="*/ 5 h 27"/>
                <a:gd name="T10" fmla="*/ 22 w 27"/>
                <a:gd name="T11" fmla="*/ 13 h 27"/>
                <a:gd name="T12" fmla="*/ 8 w 27"/>
                <a:gd name="T13" fmla="*/ 23 h 27"/>
                <a:gd name="T14" fmla="*/ 4 w 27"/>
                <a:gd name="T15" fmla="*/ 19 h 27"/>
                <a:gd name="T16" fmla="*/ 2 w 27"/>
                <a:gd name="T17" fmla="*/ 21 h 27"/>
                <a:gd name="T18" fmla="*/ 2 w 27"/>
                <a:gd name="T19" fmla="*/ 23 h 27"/>
                <a:gd name="T20" fmla="*/ 5 w 27"/>
                <a:gd name="T21" fmla="*/ 23 h 27"/>
                <a:gd name="T22" fmla="*/ 5 w 27"/>
                <a:gd name="T23" fmla="*/ 25 h 27"/>
                <a:gd name="T24" fmla="*/ 7 w 27"/>
                <a:gd name="T25" fmla="*/ 25 h 27"/>
                <a:gd name="T26" fmla="*/ 8 w 27"/>
                <a:gd name="T27" fmla="*/ 23 h 27"/>
                <a:gd name="T28" fmla="*/ 16 w 27"/>
                <a:gd name="T29" fmla="*/ 8 h 27"/>
                <a:gd name="T30" fmla="*/ 15 w 27"/>
                <a:gd name="T31" fmla="*/ 8 h 27"/>
                <a:gd name="T32" fmla="*/ 6 w 27"/>
                <a:gd name="T33" fmla="*/ 18 h 27"/>
                <a:gd name="T34" fmla="*/ 6 w 27"/>
                <a:gd name="T35" fmla="*/ 18 h 27"/>
                <a:gd name="T36" fmla="*/ 6 w 27"/>
                <a:gd name="T37" fmla="*/ 19 h 27"/>
                <a:gd name="T38" fmla="*/ 6 w 27"/>
                <a:gd name="T39" fmla="*/ 18 h 27"/>
                <a:gd name="T40" fmla="*/ 16 w 27"/>
                <a:gd name="T41" fmla="*/ 9 h 27"/>
                <a:gd name="T42" fmla="*/ 16 w 27"/>
                <a:gd name="T43" fmla="*/ 9 h 27"/>
                <a:gd name="T44" fmla="*/ 16 w 27"/>
                <a:gd name="T45" fmla="*/ 8 h 27"/>
                <a:gd name="T46" fmla="*/ 27 w 27"/>
                <a:gd name="T47" fmla="*/ 8 h 27"/>
                <a:gd name="T48" fmla="*/ 24 w 27"/>
                <a:gd name="T49" fmla="*/ 11 h 27"/>
                <a:gd name="T50" fmla="*/ 16 w 27"/>
                <a:gd name="T51" fmla="*/ 4 h 27"/>
                <a:gd name="T52" fmla="*/ 19 w 27"/>
                <a:gd name="T53" fmla="*/ 1 h 27"/>
                <a:gd name="T54" fmla="*/ 21 w 27"/>
                <a:gd name="T55" fmla="*/ 0 h 27"/>
                <a:gd name="T56" fmla="*/ 22 w 27"/>
                <a:gd name="T57" fmla="*/ 1 h 27"/>
                <a:gd name="T58" fmla="*/ 27 w 27"/>
                <a:gd name="T59" fmla="*/ 5 h 27"/>
                <a:gd name="T60" fmla="*/ 27 w 27"/>
                <a:gd name="T61" fmla="*/ 7 h 27"/>
                <a:gd name="T62" fmla="*/ 27 w 27"/>
                <a:gd name="T6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7">
                  <a:moveTo>
                    <a:pt x="22" y="13"/>
                  </a:moveTo>
                  <a:cubicBezTo>
                    <a:pt x="8" y="27"/>
                    <a:pt x="8" y="27"/>
                    <a:pt x="8" y="27"/>
                  </a:cubicBezTo>
                  <a:cubicBezTo>
                    <a:pt x="0" y="27"/>
                    <a:pt x="0" y="27"/>
                    <a:pt x="0" y="27"/>
                  </a:cubicBezTo>
                  <a:cubicBezTo>
                    <a:pt x="0" y="20"/>
                    <a:pt x="0" y="20"/>
                    <a:pt x="0" y="20"/>
                  </a:cubicBezTo>
                  <a:cubicBezTo>
                    <a:pt x="15" y="5"/>
                    <a:pt x="15" y="5"/>
                    <a:pt x="15" y="5"/>
                  </a:cubicBezTo>
                  <a:lnTo>
                    <a:pt x="22" y="13"/>
                  </a:lnTo>
                  <a:close/>
                  <a:moveTo>
                    <a:pt x="8" y="23"/>
                  </a:moveTo>
                  <a:cubicBezTo>
                    <a:pt x="4" y="19"/>
                    <a:pt x="4" y="19"/>
                    <a:pt x="4" y="19"/>
                  </a:cubicBezTo>
                  <a:cubicBezTo>
                    <a:pt x="2" y="21"/>
                    <a:pt x="2" y="21"/>
                    <a:pt x="2" y="21"/>
                  </a:cubicBezTo>
                  <a:cubicBezTo>
                    <a:pt x="2" y="23"/>
                    <a:pt x="2" y="23"/>
                    <a:pt x="2" y="23"/>
                  </a:cubicBezTo>
                  <a:cubicBezTo>
                    <a:pt x="5" y="23"/>
                    <a:pt x="5" y="23"/>
                    <a:pt x="5" y="23"/>
                  </a:cubicBezTo>
                  <a:cubicBezTo>
                    <a:pt x="5" y="25"/>
                    <a:pt x="5" y="25"/>
                    <a:pt x="5" y="25"/>
                  </a:cubicBezTo>
                  <a:cubicBezTo>
                    <a:pt x="7" y="25"/>
                    <a:pt x="7" y="25"/>
                    <a:pt x="7" y="25"/>
                  </a:cubicBezTo>
                  <a:lnTo>
                    <a:pt x="8" y="23"/>
                  </a:lnTo>
                  <a:close/>
                  <a:moveTo>
                    <a:pt x="16" y="8"/>
                  </a:moveTo>
                  <a:cubicBezTo>
                    <a:pt x="15" y="8"/>
                    <a:pt x="15" y="8"/>
                    <a:pt x="15" y="8"/>
                  </a:cubicBezTo>
                  <a:cubicBezTo>
                    <a:pt x="6" y="18"/>
                    <a:pt x="6" y="18"/>
                    <a:pt x="6" y="18"/>
                  </a:cubicBezTo>
                  <a:cubicBezTo>
                    <a:pt x="6" y="18"/>
                    <a:pt x="6" y="18"/>
                    <a:pt x="6" y="18"/>
                  </a:cubicBezTo>
                  <a:cubicBezTo>
                    <a:pt x="6" y="19"/>
                    <a:pt x="6" y="19"/>
                    <a:pt x="6" y="19"/>
                  </a:cubicBezTo>
                  <a:cubicBezTo>
                    <a:pt x="6" y="18"/>
                    <a:pt x="6" y="18"/>
                    <a:pt x="6" y="18"/>
                  </a:cubicBezTo>
                  <a:cubicBezTo>
                    <a:pt x="16" y="9"/>
                    <a:pt x="16" y="9"/>
                    <a:pt x="16" y="9"/>
                  </a:cubicBezTo>
                  <a:cubicBezTo>
                    <a:pt x="16" y="9"/>
                    <a:pt x="16" y="9"/>
                    <a:pt x="16" y="9"/>
                  </a:cubicBezTo>
                  <a:lnTo>
                    <a:pt x="16" y="8"/>
                  </a:lnTo>
                  <a:close/>
                  <a:moveTo>
                    <a:pt x="27" y="8"/>
                  </a:moveTo>
                  <a:cubicBezTo>
                    <a:pt x="24" y="11"/>
                    <a:pt x="24" y="11"/>
                    <a:pt x="24" y="11"/>
                  </a:cubicBezTo>
                  <a:cubicBezTo>
                    <a:pt x="16" y="4"/>
                    <a:pt x="16" y="4"/>
                    <a:pt x="16" y="4"/>
                  </a:cubicBezTo>
                  <a:cubicBezTo>
                    <a:pt x="19" y="1"/>
                    <a:pt x="19" y="1"/>
                    <a:pt x="19" y="1"/>
                  </a:cubicBezTo>
                  <a:cubicBezTo>
                    <a:pt x="20" y="1"/>
                    <a:pt x="20" y="0"/>
                    <a:pt x="21" y="0"/>
                  </a:cubicBezTo>
                  <a:cubicBezTo>
                    <a:pt x="21" y="0"/>
                    <a:pt x="22" y="1"/>
                    <a:pt x="22" y="1"/>
                  </a:cubicBezTo>
                  <a:cubicBezTo>
                    <a:pt x="27" y="5"/>
                    <a:pt x="27" y="5"/>
                    <a:pt x="27" y="5"/>
                  </a:cubicBezTo>
                  <a:cubicBezTo>
                    <a:pt x="27" y="6"/>
                    <a:pt x="27" y="6"/>
                    <a:pt x="27" y="7"/>
                  </a:cubicBezTo>
                  <a:cubicBezTo>
                    <a:pt x="27" y="7"/>
                    <a:pt x="27" y="8"/>
                    <a:pt x="27" y="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4" name="Freeform 267"/>
            <p:cNvSpPr>
              <a:spLocks noEditPoints="1"/>
            </p:cNvSpPr>
            <p:nvPr/>
          </p:nvSpPr>
          <p:spPr bwMode="auto">
            <a:xfrm>
              <a:off x="6441018" y="3541183"/>
              <a:ext cx="215900" cy="24553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5" name="Freeform 269"/>
            <p:cNvSpPr>
              <a:spLocks noEditPoints="1"/>
            </p:cNvSpPr>
            <p:nvPr/>
          </p:nvSpPr>
          <p:spPr bwMode="auto">
            <a:xfrm>
              <a:off x="5012267" y="2755900"/>
              <a:ext cx="146051" cy="118533"/>
            </a:xfrm>
            <a:custGeom>
              <a:avLst/>
              <a:gdLst>
                <a:gd name="T0" fmla="*/ 58 w 58"/>
                <a:gd name="T1" fmla="*/ 36 h 47"/>
                <a:gd name="T2" fmla="*/ 54 w 58"/>
                <a:gd name="T3" fmla="*/ 39 h 47"/>
                <a:gd name="T4" fmla="*/ 45 w 58"/>
                <a:gd name="T5" fmla="*/ 47 h 47"/>
                <a:gd name="T6" fmla="*/ 37 w 58"/>
                <a:gd name="T7" fmla="*/ 39 h 47"/>
                <a:gd name="T8" fmla="*/ 24 w 58"/>
                <a:gd name="T9" fmla="*/ 39 h 47"/>
                <a:gd name="T10" fmla="*/ 15 w 58"/>
                <a:gd name="T11" fmla="*/ 47 h 47"/>
                <a:gd name="T12" fmla="*/ 7 w 58"/>
                <a:gd name="T13" fmla="*/ 39 h 47"/>
                <a:gd name="T14" fmla="*/ 4 w 58"/>
                <a:gd name="T15" fmla="*/ 39 h 47"/>
                <a:gd name="T16" fmla="*/ 0 w 58"/>
                <a:gd name="T17" fmla="*/ 36 h 47"/>
                <a:gd name="T18" fmla="*/ 2 w 58"/>
                <a:gd name="T19" fmla="*/ 34 h 47"/>
                <a:gd name="T20" fmla="*/ 2 w 58"/>
                <a:gd name="T21" fmla="*/ 24 h 47"/>
                <a:gd name="T22" fmla="*/ 4 w 58"/>
                <a:gd name="T23" fmla="*/ 17 h 47"/>
                <a:gd name="T24" fmla="*/ 11 w 58"/>
                <a:gd name="T25" fmla="*/ 10 h 47"/>
                <a:gd name="T26" fmla="*/ 14 w 58"/>
                <a:gd name="T27" fmla="*/ 9 h 47"/>
                <a:gd name="T28" fmla="*/ 20 w 58"/>
                <a:gd name="T29" fmla="*/ 9 h 47"/>
                <a:gd name="T30" fmla="*/ 20 w 58"/>
                <a:gd name="T31" fmla="*/ 2 h 47"/>
                <a:gd name="T32" fmla="*/ 22 w 58"/>
                <a:gd name="T33" fmla="*/ 0 h 47"/>
                <a:gd name="T34" fmla="*/ 56 w 58"/>
                <a:gd name="T35" fmla="*/ 0 h 47"/>
                <a:gd name="T36" fmla="*/ 58 w 58"/>
                <a:gd name="T37" fmla="*/ 2 h 47"/>
                <a:gd name="T38" fmla="*/ 58 w 58"/>
                <a:gd name="T39" fmla="*/ 36 h 47"/>
                <a:gd name="T40" fmla="*/ 20 w 58"/>
                <a:gd name="T41" fmla="*/ 21 h 47"/>
                <a:gd name="T42" fmla="*/ 20 w 58"/>
                <a:gd name="T43" fmla="*/ 13 h 47"/>
                <a:gd name="T44" fmla="*/ 14 w 58"/>
                <a:gd name="T45" fmla="*/ 13 h 47"/>
                <a:gd name="T46" fmla="*/ 13 w 58"/>
                <a:gd name="T47" fmla="*/ 13 h 47"/>
                <a:gd name="T48" fmla="*/ 7 w 58"/>
                <a:gd name="T49" fmla="*/ 20 h 47"/>
                <a:gd name="T50" fmla="*/ 7 w 58"/>
                <a:gd name="T51" fmla="*/ 20 h 47"/>
                <a:gd name="T52" fmla="*/ 7 w 58"/>
                <a:gd name="T53" fmla="*/ 21 h 47"/>
                <a:gd name="T54" fmla="*/ 20 w 58"/>
                <a:gd name="T55" fmla="*/ 21 h 47"/>
                <a:gd name="T56" fmla="*/ 15 w 58"/>
                <a:gd name="T57" fmla="*/ 34 h 47"/>
                <a:gd name="T58" fmla="*/ 11 w 58"/>
                <a:gd name="T59" fmla="*/ 39 h 47"/>
                <a:gd name="T60" fmla="*/ 15 w 58"/>
                <a:gd name="T61" fmla="*/ 43 h 47"/>
                <a:gd name="T62" fmla="*/ 20 w 58"/>
                <a:gd name="T63" fmla="*/ 39 h 47"/>
                <a:gd name="T64" fmla="*/ 15 w 58"/>
                <a:gd name="T65" fmla="*/ 34 h 47"/>
                <a:gd name="T66" fmla="*/ 45 w 58"/>
                <a:gd name="T67" fmla="*/ 34 h 47"/>
                <a:gd name="T68" fmla="*/ 41 w 58"/>
                <a:gd name="T69" fmla="*/ 39 h 47"/>
                <a:gd name="T70" fmla="*/ 45 w 58"/>
                <a:gd name="T71" fmla="*/ 43 h 47"/>
                <a:gd name="T72" fmla="*/ 50 w 58"/>
                <a:gd name="T73" fmla="*/ 39 h 47"/>
                <a:gd name="T74" fmla="*/ 45 w 58"/>
                <a:gd name="T75"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47">
                  <a:moveTo>
                    <a:pt x="58" y="36"/>
                  </a:moveTo>
                  <a:cubicBezTo>
                    <a:pt x="58" y="39"/>
                    <a:pt x="56" y="39"/>
                    <a:pt x="54" y="39"/>
                  </a:cubicBezTo>
                  <a:cubicBezTo>
                    <a:pt x="54" y="43"/>
                    <a:pt x="50" y="47"/>
                    <a:pt x="45" y="47"/>
                  </a:cubicBezTo>
                  <a:cubicBezTo>
                    <a:pt x="41" y="47"/>
                    <a:pt x="37" y="43"/>
                    <a:pt x="37" y="39"/>
                  </a:cubicBezTo>
                  <a:cubicBezTo>
                    <a:pt x="24" y="39"/>
                    <a:pt x="24" y="39"/>
                    <a:pt x="24" y="39"/>
                  </a:cubicBezTo>
                  <a:cubicBezTo>
                    <a:pt x="24" y="43"/>
                    <a:pt x="20" y="47"/>
                    <a:pt x="15" y="47"/>
                  </a:cubicBezTo>
                  <a:cubicBezTo>
                    <a:pt x="11" y="47"/>
                    <a:pt x="7" y="43"/>
                    <a:pt x="7" y="39"/>
                  </a:cubicBezTo>
                  <a:cubicBezTo>
                    <a:pt x="4" y="39"/>
                    <a:pt x="4" y="39"/>
                    <a:pt x="4" y="39"/>
                  </a:cubicBezTo>
                  <a:cubicBezTo>
                    <a:pt x="3" y="39"/>
                    <a:pt x="0" y="39"/>
                    <a:pt x="0" y="36"/>
                  </a:cubicBezTo>
                  <a:cubicBezTo>
                    <a:pt x="0" y="35"/>
                    <a:pt x="1" y="34"/>
                    <a:pt x="2" y="34"/>
                  </a:cubicBezTo>
                  <a:cubicBezTo>
                    <a:pt x="2" y="24"/>
                    <a:pt x="2" y="24"/>
                    <a:pt x="2" y="24"/>
                  </a:cubicBezTo>
                  <a:cubicBezTo>
                    <a:pt x="2" y="21"/>
                    <a:pt x="2" y="19"/>
                    <a:pt x="4" y="17"/>
                  </a:cubicBezTo>
                  <a:cubicBezTo>
                    <a:pt x="11" y="10"/>
                    <a:pt x="11" y="10"/>
                    <a:pt x="11" y="10"/>
                  </a:cubicBezTo>
                  <a:cubicBezTo>
                    <a:pt x="11" y="9"/>
                    <a:pt x="13" y="9"/>
                    <a:pt x="14" y="9"/>
                  </a:cubicBezTo>
                  <a:cubicBezTo>
                    <a:pt x="20" y="9"/>
                    <a:pt x="20" y="9"/>
                    <a:pt x="20" y="9"/>
                  </a:cubicBezTo>
                  <a:cubicBezTo>
                    <a:pt x="20" y="2"/>
                    <a:pt x="20" y="2"/>
                    <a:pt x="20" y="2"/>
                  </a:cubicBezTo>
                  <a:cubicBezTo>
                    <a:pt x="20" y="1"/>
                    <a:pt x="20" y="0"/>
                    <a:pt x="22" y="0"/>
                  </a:cubicBezTo>
                  <a:cubicBezTo>
                    <a:pt x="56" y="0"/>
                    <a:pt x="56" y="0"/>
                    <a:pt x="56" y="0"/>
                  </a:cubicBezTo>
                  <a:cubicBezTo>
                    <a:pt x="57" y="0"/>
                    <a:pt x="58" y="1"/>
                    <a:pt x="58" y="2"/>
                  </a:cubicBezTo>
                  <a:lnTo>
                    <a:pt x="58" y="36"/>
                  </a:lnTo>
                  <a:close/>
                  <a:moveTo>
                    <a:pt x="20" y="21"/>
                  </a:moveTo>
                  <a:cubicBezTo>
                    <a:pt x="20" y="13"/>
                    <a:pt x="20" y="13"/>
                    <a:pt x="20" y="13"/>
                  </a:cubicBezTo>
                  <a:cubicBezTo>
                    <a:pt x="14" y="13"/>
                    <a:pt x="14" y="13"/>
                    <a:pt x="14" y="13"/>
                  </a:cubicBezTo>
                  <a:cubicBezTo>
                    <a:pt x="13" y="13"/>
                    <a:pt x="13" y="13"/>
                    <a:pt x="13" y="13"/>
                  </a:cubicBezTo>
                  <a:cubicBezTo>
                    <a:pt x="7" y="20"/>
                    <a:pt x="7" y="20"/>
                    <a:pt x="7" y="20"/>
                  </a:cubicBezTo>
                  <a:cubicBezTo>
                    <a:pt x="7" y="20"/>
                    <a:pt x="7" y="20"/>
                    <a:pt x="7" y="20"/>
                  </a:cubicBezTo>
                  <a:cubicBezTo>
                    <a:pt x="7" y="21"/>
                    <a:pt x="7" y="21"/>
                    <a:pt x="7" y="21"/>
                  </a:cubicBezTo>
                  <a:lnTo>
                    <a:pt x="20" y="21"/>
                  </a:lnTo>
                  <a:close/>
                  <a:moveTo>
                    <a:pt x="15" y="34"/>
                  </a:moveTo>
                  <a:cubicBezTo>
                    <a:pt x="13" y="34"/>
                    <a:pt x="11" y="36"/>
                    <a:pt x="11" y="39"/>
                  </a:cubicBezTo>
                  <a:cubicBezTo>
                    <a:pt x="11" y="41"/>
                    <a:pt x="13" y="43"/>
                    <a:pt x="15" y="43"/>
                  </a:cubicBezTo>
                  <a:cubicBezTo>
                    <a:pt x="18" y="43"/>
                    <a:pt x="20" y="41"/>
                    <a:pt x="20" y="39"/>
                  </a:cubicBezTo>
                  <a:cubicBezTo>
                    <a:pt x="20" y="36"/>
                    <a:pt x="18" y="34"/>
                    <a:pt x="15" y="34"/>
                  </a:cubicBezTo>
                  <a:close/>
                  <a:moveTo>
                    <a:pt x="45" y="34"/>
                  </a:moveTo>
                  <a:cubicBezTo>
                    <a:pt x="43" y="34"/>
                    <a:pt x="41" y="36"/>
                    <a:pt x="41" y="39"/>
                  </a:cubicBezTo>
                  <a:cubicBezTo>
                    <a:pt x="41" y="41"/>
                    <a:pt x="43" y="43"/>
                    <a:pt x="45" y="43"/>
                  </a:cubicBezTo>
                  <a:cubicBezTo>
                    <a:pt x="48" y="43"/>
                    <a:pt x="50" y="41"/>
                    <a:pt x="50" y="39"/>
                  </a:cubicBezTo>
                  <a:cubicBezTo>
                    <a:pt x="50" y="36"/>
                    <a:pt x="48" y="34"/>
                    <a:pt x="45"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6" name="Freeform 270"/>
            <p:cNvSpPr>
              <a:spLocks noEditPoints="1"/>
            </p:cNvSpPr>
            <p:nvPr/>
          </p:nvSpPr>
          <p:spPr bwMode="auto">
            <a:xfrm>
              <a:off x="7283451" y="2015067"/>
              <a:ext cx="152400" cy="120651"/>
            </a:xfrm>
            <a:custGeom>
              <a:avLst/>
              <a:gdLst>
                <a:gd name="T0" fmla="*/ 48 w 61"/>
                <a:gd name="T1" fmla="*/ 18 h 48"/>
                <a:gd name="T2" fmla="*/ 24 w 61"/>
                <a:gd name="T3" fmla="*/ 35 h 48"/>
                <a:gd name="T4" fmla="*/ 18 w 61"/>
                <a:gd name="T5" fmla="*/ 34 h 48"/>
                <a:gd name="T6" fmla="*/ 9 w 61"/>
                <a:gd name="T7" fmla="*/ 39 h 48"/>
                <a:gd name="T8" fmla="*/ 6 w 61"/>
                <a:gd name="T9" fmla="*/ 39 h 48"/>
                <a:gd name="T10" fmla="*/ 6 w 61"/>
                <a:gd name="T11" fmla="*/ 39 h 48"/>
                <a:gd name="T12" fmla="*/ 4 w 61"/>
                <a:gd name="T13" fmla="*/ 38 h 48"/>
                <a:gd name="T14" fmla="*/ 5 w 61"/>
                <a:gd name="T15" fmla="*/ 37 h 48"/>
                <a:gd name="T16" fmla="*/ 9 w 61"/>
                <a:gd name="T17" fmla="*/ 31 h 48"/>
                <a:gd name="T18" fmla="*/ 0 w 61"/>
                <a:gd name="T19" fmla="*/ 18 h 48"/>
                <a:gd name="T20" fmla="*/ 24 w 61"/>
                <a:gd name="T21" fmla="*/ 0 h 48"/>
                <a:gd name="T22" fmla="*/ 48 w 61"/>
                <a:gd name="T23" fmla="*/ 18 h 48"/>
                <a:gd name="T24" fmla="*/ 4 w 61"/>
                <a:gd name="T25" fmla="*/ 18 h 48"/>
                <a:gd name="T26" fmla="*/ 11 w 61"/>
                <a:gd name="T27" fmla="*/ 27 h 48"/>
                <a:gd name="T28" fmla="*/ 15 w 61"/>
                <a:gd name="T29" fmla="*/ 29 h 48"/>
                <a:gd name="T30" fmla="*/ 13 w 61"/>
                <a:gd name="T31" fmla="*/ 32 h 48"/>
                <a:gd name="T32" fmla="*/ 15 w 61"/>
                <a:gd name="T33" fmla="*/ 31 h 48"/>
                <a:gd name="T34" fmla="*/ 17 w 61"/>
                <a:gd name="T35" fmla="*/ 30 h 48"/>
                <a:gd name="T36" fmla="*/ 19 w 61"/>
                <a:gd name="T37" fmla="*/ 30 h 48"/>
                <a:gd name="T38" fmla="*/ 24 w 61"/>
                <a:gd name="T39" fmla="*/ 31 h 48"/>
                <a:gd name="T40" fmla="*/ 44 w 61"/>
                <a:gd name="T41" fmla="*/ 18 h 48"/>
                <a:gd name="T42" fmla="*/ 24 w 61"/>
                <a:gd name="T43" fmla="*/ 4 h 48"/>
                <a:gd name="T44" fmla="*/ 4 w 61"/>
                <a:gd name="T45" fmla="*/ 18 h 48"/>
                <a:gd name="T46" fmla="*/ 56 w 61"/>
                <a:gd name="T47" fmla="*/ 45 h 48"/>
                <a:gd name="T48" fmla="*/ 57 w 61"/>
                <a:gd name="T49" fmla="*/ 47 h 48"/>
                <a:gd name="T50" fmla="*/ 55 w 61"/>
                <a:gd name="T51" fmla="*/ 48 h 48"/>
                <a:gd name="T52" fmla="*/ 52 w 61"/>
                <a:gd name="T53" fmla="*/ 47 h 48"/>
                <a:gd name="T54" fmla="*/ 43 w 61"/>
                <a:gd name="T55" fmla="*/ 43 h 48"/>
                <a:gd name="T56" fmla="*/ 37 w 61"/>
                <a:gd name="T57" fmla="*/ 44 h 48"/>
                <a:gd name="T58" fmla="*/ 21 w 61"/>
                <a:gd name="T59" fmla="*/ 39 h 48"/>
                <a:gd name="T60" fmla="*/ 24 w 61"/>
                <a:gd name="T61" fmla="*/ 39 h 48"/>
                <a:gd name="T62" fmla="*/ 43 w 61"/>
                <a:gd name="T63" fmla="*/ 33 h 48"/>
                <a:gd name="T64" fmla="*/ 52 w 61"/>
                <a:gd name="T65" fmla="*/ 18 h 48"/>
                <a:gd name="T66" fmla="*/ 51 w 61"/>
                <a:gd name="T67" fmla="*/ 12 h 48"/>
                <a:gd name="T68" fmla="*/ 61 w 61"/>
                <a:gd name="T69" fmla="*/ 26 h 48"/>
                <a:gd name="T70" fmla="*/ 52 w 61"/>
                <a:gd name="T71" fmla="*/ 40 h 48"/>
                <a:gd name="T72" fmla="*/ 56 w 61"/>
                <a:gd name="T73"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48">
                  <a:moveTo>
                    <a:pt x="48" y="18"/>
                  </a:moveTo>
                  <a:cubicBezTo>
                    <a:pt x="48" y="27"/>
                    <a:pt x="37" y="35"/>
                    <a:pt x="24" y="35"/>
                  </a:cubicBezTo>
                  <a:cubicBezTo>
                    <a:pt x="22" y="35"/>
                    <a:pt x="20" y="35"/>
                    <a:pt x="18" y="34"/>
                  </a:cubicBezTo>
                  <a:cubicBezTo>
                    <a:pt x="15" y="36"/>
                    <a:pt x="12" y="38"/>
                    <a:pt x="9" y="39"/>
                  </a:cubicBezTo>
                  <a:cubicBezTo>
                    <a:pt x="8" y="39"/>
                    <a:pt x="7" y="39"/>
                    <a:pt x="6" y="39"/>
                  </a:cubicBezTo>
                  <a:cubicBezTo>
                    <a:pt x="6" y="39"/>
                    <a:pt x="6" y="39"/>
                    <a:pt x="6" y="39"/>
                  </a:cubicBezTo>
                  <a:cubicBezTo>
                    <a:pt x="5" y="39"/>
                    <a:pt x="5" y="39"/>
                    <a:pt x="4" y="38"/>
                  </a:cubicBezTo>
                  <a:cubicBezTo>
                    <a:pt x="4" y="38"/>
                    <a:pt x="5" y="37"/>
                    <a:pt x="5" y="37"/>
                  </a:cubicBezTo>
                  <a:cubicBezTo>
                    <a:pt x="6" y="35"/>
                    <a:pt x="8" y="34"/>
                    <a:pt x="9" y="31"/>
                  </a:cubicBezTo>
                  <a:cubicBezTo>
                    <a:pt x="4" y="28"/>
                    <a:pt x="0" y="23"/>
                    <a:pt x="0" y="18"/>
                  </a:cubicBezTo>
                  <a:cubicBezTo>
                    <a:pt x="0" y="8"/>
                    <a:pt x="11" y="0"/>
                    <a:pt x="24" y="0"/>
                  </a:cubicBezTo>
                  <a:cubicBezTo>
                    <a:pt x="37" y="0"/>
                    <a:pt x="48" y="8"/>
                    <a:pt x="48" y="18"/>
                  </a:cubicBezTo>
                  <a:close/>
                  <a:moveTo>
                    <a:pt x="4" y="18"/>
                  </a:moveTo>
                  <a:cubicBezTo>
                    <a:pt x="4" y="21"/>
                    <a:pt x="7" y="25"/>
                    <a:pt x="11" y="27"/>
                  </a:cubicBezTo>
                  <a:cubicBezTo>
                    <a:pt x="15" y="29"/>
                    <a:pt x="15" y="29"/>
                    <a:pt x="15" y="29"/>
                  </a:cubicBezTo>
                  <a:cubicBezTo>
                    <a:pt x="13" y="32"/>
                    <a:pt x="13" y="32"/>
                    <a:pt x="13" y="32"/>
                  </a:cubicBezTo>
                  <a:cubicBezTo>
                    <a:pt x="14" y="32"/>
                    <a:pt x="15" y="31"/>
                    <a:pt x="15" y="31"/>
                  </a:cubicBezTo>
                  <a:cubicBezTo>
                    <a:pt x="17" y="30"/>
                    <a:pt x="17" y="30"/>
                    <a:pt x="17" y="30"/>
                  </a:cubicBezTo>
                  <a:cubicBezTo>
                    <a:pt x="19" y="30"/>
                    <a:pt x="19" y="30"/>
                    <a:pt x="19" y="30"/>
                  </a:cubicBezTo>
                  <a:cubicBezTo>
                    <a:pt x="20" y="30"/>
                    <a:pt x="22" y="31"/>
                    <a:pt x="24" y="31"/>
                  </a:cubicBezTo>
                  <a:cubicBezTo>
                    <a:pt x="35" y="31"/>
                    <a:pt x="44" y="25"/>
                    <a:pt x="44" y="18"/>
                  </a:cubicBezTo>
                  <a:cubicBezTo>
                    <a:pt x="44" y="10"/>
                    <a:pt x="35" y="4"/>
                    <a:pt x="24" y="4"/>
                  </a:cubicBezTo>
                  <a:cubicBezTo>
                    <a:pt x="13" y="4"/>
                    <a:pt x="4" y="10"/>
                    <a:pt x="4" y="18"/>
                  </a:cubicBezTo>
                  <a:close/>
                  <a:moveTo>
                    <a:pt x="56" y="45"/>
                  </a:moveTo>
                  <a:cubicBezTo>
                    <a:pt x="56" y="46"/>
                    <a:pt x="57" y="46"/>
                    <a:pt x="57" y="47"/>
                  </a:cubicBezTo>
                  <a:cubicBezTo>
                    <a:pt x="56" y="48"/>
                    <a:pt x="56" y="48"/>
                    <a:pt x="55" y="48"/>
                  </a:cubicBezTo>
                  <a:cubicBezTo>
                    <a:pt x="54" y="48"/>
                    <a:pt x="53" y="48"/>
                    <a:pt x="52" y="47"/>
                  </a:cubicBezTo>
                  <a:cubicBezTo>
                    <a:pt x="49" y="47"/>
                    <a:pt x="46" y="45"/>
                    <a:pt x="43" y="43"/>
                  </a:cubicBezTo>
                  <a:cubicBezTo>
                    <a:pt x="41" y="43"/>
                    <a:pt x="39" y="44"/>
                    <a:pt x="37" y="44"/>
                  </a:cubicBezTo>
                  <a:cubicBezTo>
                    <a:pt x="31" y="44"/>
                    <a:pt x="25" y="42"/>
                    <a:pt x="21" y="39"/>
                  </a:cubicBezTo>
                  <a:cubicBezTo>
                    <a:pt x="22" y="39"/>
                    <a:pt x="23" y="39"/>
                    <a:pt x="24" y="39"/>
                  </a:cubicBezTo>
                  <a:cubicBezTo>
                    <a:pt x="31" y="39"/>
                    <a:pt x="38" y="37"/>
                    <a:pt x="43" y="33"/>
                  </a:cubicBezTo>
                  <a:cubicBezTo>
                    <a:pt x="49" y="29"/>
                    <a:pt x="52" y="24"/>
                    <a:pt x="52" y="18"/>
                  </a:cubicBezTo>
                  <a:cubicBezTo>
                    <a:pt x="52" y="16"/>
                    <a:pt x="52" y="14"/>
                    <a:pt x="51" y="12"/>
                  </a:cubicBezTo>
                  <a:cubicBezTo>
                    <a:pt x="57" y="16"/>
                    <a:pt x="61" y="21"/>
                    <a:pt x="61" y="26"/>
                  </a:cubicBezTo>
                  <a:cubicBezTo>
                    <a:pt x="61" y="32"/>
                    <a:pt x="57" y="37"/>
                    <a:pt x="52" y="40"/>
                  </a:cubicBezTo>
                  <a:cubicBezTo>
                    <a:pt x="53" y="43"/>
                    <a:pt x="55" y="44"/>
                    <a:pt x="56" y="4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7" name="Freeform 272"/>
            <p:cNvSpPr>
              <a:spLocks noEditPoints="1"/>
            </p:cNvSpPr>
            <p:nvPr/>
          </p:nvSpPr>
          <p:spPr bwMode="auto">
            <a:xfrm>
              <a:off x="5791201" y="3395134"/>
              <a:ext cx="124884" cy="124884"/>
            </a:xfrm>
            <a:custGeom>
              <a:avLst/>
              <a:gdLst>
                <a:gd name="T0" fmla="*/ 44 w 50"/>
                <a:gd name="T1" fmla="*/ 50 h 50"/>
                <a:gd name="T2" fmla="*/ 6 w 50"/>
                <a:gd name="T3" fmla="*/ 50 h 50"/>
                <a:gd name="T4" fmla="*/ 2 w 50"/>
                <a:gd name="T5" fmla="*/ 43 h 50"/>
                <a:gd name="T6" fmla="*/ 19 w 50"/>
                <a:gd name="T7" fmla="*/ 17 h 50"/>
                <a:gd name="T8" fmla="*/ 19 w 50"/>
                <a:gd name="T9" fmla="*/ 4 h 50"/>
                <a:gd name="T10" fmla="*/ 17 w 50"/>
                <a:gd name="T11" fmla="*/ 4 h 50"/>
                <a:gd name="T12" fmla="*/ 15 w 50"/>
                <a:gd name="T13" fmla="*/ 2 h 50"/>
                <a:gd name="T14" fmla="*/ 17 w 50"/>
                <a:gd name="T15" fmla="*/ 0 h 50"/>
                <a:gd name="T16" fmla="*/ 33 w 50"/>
                <a:gd name="T17" fmla="*/ 0 h 50"/>
                <a:gd name="T18" fmla="*/ 35 w 50"/>
                <a:gd name="T19" fmla="*/ 2 h 50"/>
                <a:gd name="T20" fmla="*/ 33 w 50"/>
                <a:gd name="T21" fmla="*/ 4 h 50"/>
                <a:gd name="T22" fmla="*/ 31 w 50"/>
                <a:gd name="T23" fmla="*/ 4 h 50"/>
                <a:gd name="T24" fmla="*/ 31 w 50"/>
                <a:gd name="T25" fmla="*/ 17 h 50"/>
                <a:gd name="T26" fmla="*/ 47 w 50"/>
                <a:gd name="T27" fmla="*/ 43 h 50"/>
                <a:gd name="T28" fmla="*/ 44 w 50"/>
                <a:gd name="T29" fmla="*/ 50 h 50"/>
                <a:gd name="T30" fmla="*/ 13 w 50"/>
                <a:gd name="T31" fmla="*/ 33 h 50"/>
                <a:gd name="T32" fmla="*/ 36 w 50"/>
                <a:gd name="T33" fmla="*/ 33 h 50"/>
                <a:gd name="T34" fmla="*/ 28 w 50"/>
                <a:gd name="T35" fmla="*/ 19 h 50"/>
                <a:gd name="T36" fmla="*/ 27 w 50"/>
                <a:gd name="T37" fmla="*/ 18 h 50"/>
                <a:gd name="T38" fmla="*/ 27 w 50"/>
                <a:gd name="T39" fmla="*/ 17 h 50"/>
                <a:gd name="T40" fmla="*/ 27 w 50"/>
                <a:gd name="T41" fmla="*/ 4 h 50"/>
                <a:gd name="T42" fmla="*/ 23 w 50"/>
                <a:gd name="T43" fmla="*/ 4 h 50"/>
                <a:gd name="T44" fmla="*/ 23 w 50"/>
                <a:gd name="T45" fmla="*/ 17 h 50"/>
                <a:gd name="T46" fmla="*/ 23 w 50"/>
                <a:gd name="T47" fmla="*/ 18 h 50"/>
                <a:gd name="T48" fmla="*/ 22 w 50"/>
                <a:gd name="T49" fmla="*/ 19 h 50"/>
                <a:gd name="T50" fmla="*/ 13 w 50"/>
                <a:gd name="T5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0">
                  <a:moveTo>
                    <a:pt x="44" y="50"/>
                  </a:moveTo>
                  <a:cubicBezTo>
                    <a:pt x="6" y="50"/>
                    <a:pt x="6" y="50"/>
                    <a:pt x="6" y="50"/>
                  </a:cubicBezTo>
                  <a:cubicBezTo>
                    <a:pt x="2" y="50"/>
                    <a:pt x="0" y="47"/>
                    <a:pt x="2" y="43"/>
                  </a:cubicBezTo>
                  <a:cubicBezTo>
                    <a:pt x="19" y="17"/>
                    <a:pt x="19" y="17"/>
                    <a:pt x="19" y="17"/>
                  </a:cubicBezTo>
                  <a:cubicBezTo>
                    <a:pt x="19" y="4"/>
                    <a:pt x="19" y="4"/>
                    <a:pt x="19" y="4"/>
                  </a:cubicBezTo>
                  <a:cubicBezTo>
                    <a:pt x="17" y="4"/>
                    <a:pt x="17" y="4"/>
                    <a:pt x="17" y="4"/>
                  </a:cubicBezTo>
                  <a:cubicBezTo>
                    <a:pt x="16" y="4"/>
                    <a:pt x="15" y="3"/>
                    <a:pt x="15" y="2"/>
                  </a:cubicBezTo>
                  <a:cubicBezTo>
                    <a:pt x="15" y="1"/>
                    <a:pt x="16" y="0"/>
                    <a:pt x="17" y="0"/>
                  </a:cubicBezTo>
                  <a:cubicBezTo>
                    <a:pt x="33" y="0"/>
                    <a:pt x="33" y="0"/>
                    <a:pt x="33" y="0"/>
                  </a:cubicBezTo>
                  <a:cubicBezTo>
                    <a:pt x="34" y="0"/>
                    <a:pt x="35" y="1"/>
                    <a:pt x="35" y="2"/>
                  </a:cubicBezTo>
                  <a:cubicBezTo>
                    <a:pt x="35" y="3"/>
                    <a:pt x="34" y="4"/>
                    <a:pt x="33" y="4"/>
                  </a:cubicBezTo>
                  <a:cubicBezTo>
                    <a:pt x="31" y="4"/>
                    <a:pt x="31" y="4"/>
                    <a:pt x="31" y="4"/>
                  </a:cubicBezTo>
                  <a:cubicBezTo>
                    <a:pt x="31" y="17"/>
                    <a:pt x="31" y="17"/>
                    <a:pt x="31" y="17"/>
                  </a:cubicBezTo>
                  <a:cubicBezTo>
                    <a:pt x="47" y="43"/>
                    <a:pt x="47" y="43"/>
                    <a:pt x="47" y="43"/>
                  </a:cubicBezTo>
                  <a:cubicBezTo>
                    <a:pt x="50" y="47"/>
                    <a:pt x="48" y="50"/>
                    <a:pt x="44" y="50"/>
                  </a:cubicBezTo>
                  <a:close/>
                  <a:moveTo>
                    <a:pt x="13" y="33"/>
                  </a:moveTo>
                  <a:cubicBezTo>
                    <a:pt x="36" y="33"/>
                    <a:pt x="36" y="33"/>
                    <a:pt x="36" y="33"/>
                  </a:cubicBezTo>
                  <a:cubicBezTo>
                    <a:pt x="28" y="19"/>
                    <a:pt x="28" y="19"/>
                    <a:pt x="28" y="19"/>
                  </a:cubicBezTo>
                  <a:cubicBezTo>
                    <a:pt x="27" y="18"/>
                    <a:pt x="27" y="18"/>
                    <a:pt x="27" y="18"/>
                  </a:cubicBezTo>
                  <a:cubicBezTo>
                    <a:pt x="27" y="17"/>
                    <a:pt x="27" y="17"/>
                    <a:pt x="27" y="17"/>
                  </a:cubicBezTo>
                  <a:cubicBezTo>
                    <a:pt x="27" y="4"/>
                    <a:pt x="27" y="4"/>
                    <a:pt x="27" y="4"/>
                  </a:cubicBezTo>
                  <a:cubicBezTo>
                    <a:pt x="23" y="4"/>
                    <a:pt x="23" y="4"/>
                    <a:pt x="23" y="4"/>
                  </a:cubicBezTo>
                  <a:cubicBezTo>
                    <a:pt x="23" y="17"/>
                    <a:pt x="23" y="17"/>
                    <a:pt x="23" y="17"/>
                  </a:cubicBezTo>
                  <a:cubicBezTo>
                    <a:pt x="23" y="18"/>
                    <a:pt x="23" y="18"/>
                    <a:pt x="23" y="18"/>
                  </a:cubicBezTo>
                  <a:cubicBezTo>
                    <a:pt x="22" y="19"/>
                    <a:pt x="22" y="19"/>
                    <a:pt x="22" y="19"/>
                  </a:cubicBezTo>
                  <a:lnTo>
                    <a:pt x="13" y="3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8" name="Freeform 273"/>
            <p:cNvSpPr>
              <a:spLocks noEditPoints="1"/>
            </p:cNvSpPr>
            <p:nvPr/>
          </p:nvSpPr>
          <p:spPr bwMode="auto">
            <a:xfrm>
              <a:off x="6828367" y="1295401"/>
              <a:ext cx="226484" cy="226484"/>
            </a:xfrm>
            <a:custGeom>
              <a:avLst/>
              <a:gdLst>
                <a:gd name="T0" fmla="*/ 49 w 90"/>
                <a:gd name="T1" fmla="*/ 62 h 90"/>
                <a:gd name="T2" fmla="*/ 49 w 90"/>
                <a:gd name="T3" fmla="*/ 66 h 90"/>
                <a:gd name="T4" fmla="*/ 25 w 90"/>
                <a:gd name="T5" fmla="*/ 90 h 90"/>
                <a:gd name="T6" fmla="*/ 0 w 90"/>
                <a:gd name="T7" fmla="*/ 61 h 90"/>
                <a:gd name="T8" fmla="*/ 11 w 90"/>
                <a:gd name="T9" fmla="*/ 67 h 90"/>
                <a:gd name="T10" fmla="*/ 14 w 90"/>
                <a:gd name="T11" fmla="*/ 65 h 90"/>
                <a:gd name="T12" fmla="*/ 36 w 90"/>
                <a:gd name="T13" fmla="*/ 52 h 90"/>
                <a:gd name="T14" fmla="*/ 49 w 90"/>
                <a:gd name="T15" fmla="*/ 62 h 90"/>
                <a:gd name="T16" fmla="*/ 90 w 90"/>
                <a:gd name="T17" fmla="*/ 8 h 90"/>
                <a:gd name="T18" fmla="*/ 88 w 90"/>
                <a:gd name="T19" fmla="*/ 16 h 90"/>
                <a:gd name="T20" fmla="*/ 64 w 90"/>
                <a:gd name="T21" fmla="*/ 53 h 90"/>
                <a:gd name="T22" fmla="*/ 53 w 90"/>
                <a:gd name="T23" fmla="*/ 58 h 90"/>
                <a:gd name="T24" fmla="*/ 38 w 90"/>
                <a:gd name="T25" fmla="*/ 42 h 90"/>
                <a:gd name="T26" fmla="*/ 43 w 90"/>
                <a:gd name="T27" fmla="*/ 32 h 90"/>
                <a:gd name="T28" fmla="*/ 75 w 90"/>
                <a:gd name="T29" fmla="*/ 3 h 90"/>
                <a:gd name="T30" fmla="*/ 81 w 90"/>
                <a:gd name="T31" fmla="*/ 0 h 90"/>
                <a:gd name="T32" fmla="*/ 90 w 90"/>
                <a:gd name="T33" fmla="*/ 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9" y="62"/>
                  </a:moveTo>
                  <a:cubicBezTo>
                    <a:pt x="49" y="66"/>
                    <a:pt x="49" y="66"/>
                    <a:pt x="49" y="66"/>
                  </a:cubicBezTo>
                  <a:cubicBezTo>
                    <a:pt x="49" y="80"/>
                    <a:pt x="39" y="90"/>
                    <a:pt x="25" y="90"/>
                  </a:cubicBezTo>
                  <a:cubicBezTo>
                    <a:pt x="8" y="90"/>
                    <a:pt x="0" y="76"/>
                    <a:pt x="0" y="61"/>
                  </a:cubicBezTo>
                  <a:cubicBezTo>
                    <a:pt x="2" y="62"/>
                    <a:pt x="9" y="67"/>
                    <a:pt x="11" y="67"/>
                  </a:cubicBezTo>
                  <a:cubicBezTo>
                    <a:pt x="12" y="67"/>
                    <a:pt x="13" y="67"/>
                    <a:pt x="14" y="65"/>
                  </a:cubicBezTo>
                  <a:cubicBezTo>
                    <a:pt x="18" y="54"/>
                    <a:pt x="24" y="52"/>
                    <a:pt x="36" y="52"/>
                  </a:cubicBezTo>
                  <a:cubicBezTo>
                    <a:pt x="38" y="57"/>
                    <a:pt x="43" y="61"/>
                    <a:pt x="49" y="62"/>
                  </a:cubicBezTo>
                  <a:close/>
                  <a:moveTo>
                    <a:pt x="90" y="8"/>
                  </a:moveTo>
                  <a:cubicBezTo>
                    <a:pt x="90" y="11"/>
                    <a:pt x="89" y="14"/>
                    <a:pt x="88" y="16"/>
                  </a:cubicBezTo>
                  <a:cubicBezTo>
                    <a:pt x="84" y="23"/>
                    <a:pt x="71" y="48"/>
                    <a:pt x="64" y="53"/>
                  </a:cubicBezTo>
                  <a:cubicBezTo>
                    <a:pt x="61" y="56"/>
                    <a:pt x="58" y="58"/>
                    <a:pt x="53" y="58"/>
                  </a:cubicBezTo>
                  <a:cubicBezTo>
                    <a:pt x="45" y="58"/>
                    <a:pt x="38" y="51"/>
                    <a:pt x="38" y="42"/>
                  </a:cubicBezTo>
                  <a:cubicBezTo>
                    <a:pt x="38" y="38"/>
                    <a:pt x="40" y="34"/>
                    <a:pt x="43" y="32"/>
                  </a:cubicBezTo>
                  <a:cubicBezTo>
                    <a:pt x="75" y="3"/>
                    <a:pt x="75" y="3"/>
                    <a:pt x="75" y="3"/>
                  </a:cubicBezTo>
                  <a:cubicBezTo>
                    <a:pt x="76" y="1"/>
                    <a:pt x="79" y="0"/>
                    <a:pt x="81" y="0"/>
                  </a:cubicBezTo>
                  <a:cubicBezTo>
                    <a:pt x="86" y="0"/>
                    <a:pt x="90" y="4"/>
                    <a:pt x="90" y="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49" name="Freeform 274"/>
            <p:cNvSpPr>
              <a:spLocks noEditPoints="1"/>
            </p:cNvSpPr>
            <p:nvPr/>
          </p:nvSpPr>
          <p:spPr bwMode="auto">
            <a:xfrm>
              <a:off x="8242301" y="1047750"/>
              <a:ext cx="133351" cy="133351"/>
            </a:xfrm>
            <a:custGeom>
              <a:avLst/>
              <a:gdLst>
                <a:gd name="T0" fmla="*/ 42 w 53"/>
                <a:gd name="T1" fmla="*/ 27 h 53"/>
                <a:gd name="T2" fmla="*/ 36 w 53"/>
                <a:gd name="T3" fmla="*/ 32 h 53"/>
                <a:gd name="T4" fmla="*/ 35 w 53"/>
                <a:gd name="T5" fmla="*/ 44 h 53"/>
                <a:gd name="T6" fmla="*/ 35 w 53"/>
                <a:gd name="T7" fmla="*/ 45 h 53"/>
                <a:gd name="T8" fmla="*/ 23 w 53"/>
                <a:gd name="T9" fmla="*/ 52 h 53"/>
                <a:gd name="T10" fmla="*/ 22 w 53"/>
                <a:gd name="T11" fmla="*/ 53 h 53"/>
                <a:gd name="T12" fmla="*/ 21 w 53"/>
                <a:gd name="T13" fmla="*/ 52 h 53"/>
                <a:gd name="T14" fmla="*/ 19 w 53"/>
                <a:gd name="T15" fmla="*/ 50 h 53"/>
                <a:gd name="T16" fmla="*/ 19 w 53"/>
                <a:gd name="T17" fmla="*/ 49 h 53"/>
                <a:gd name="T18" fmla="*/ 22 w 53"/>
                <a:gd name="T19" fmla="*/ 40 h 53"/>
                <a:gd name="T20" fmla="*/ 13 w 53"/>
                <a:gd name="T21" fmla="*/ 31 h 53"/>
                <a:gd name="T22" fmla="*/ 4 w 53"/>
                <a:gd name="T23" fmla="*/ 34 h 53"/>
                <a:gd name="T24" fmla="*/ 4 w 53"/>
                <a:gd name="T25" fmla="*/ 34 h 53"/>
                <a:gd name="T26" fmla="*/ 3 w 53"/>
                <a:gd name="T27" fmla="*/ 34 h 53"/>
                <a:gd name="T28" fmla="*/ 1 w 53"/>
                <a:gd name="T29" fmla="*/ 32 h 53"/>
                <a:gd name="T30" fmla="*/ 1 w 53"/>
                <a:gd name="T31" fmla="*/ 31 h 53"/>
                <a:gd name="T32" fmla="*/ 8 w 53"/>
                <a:gd name="T33" fmla="*/ 18 h 53"/>
                <a:gd name="T34" fmla="*/ 9 w 53"/>
                <a:gd name="T35" fmla="*/ 18 h 53"/>
                <a:gd name="T36" fmla="*/ 21 w 53"/>
                <a:gd name="T37" fmla="*/ 17 h 53"/>
                <a:gd name="T38" fmla="*/ 27 w 53"/>
                <a:gd name="T39" fmla="*/ 11 h 53"/>
                <a:gd name="T40" fmla="*/ 52 w 53"/>
                <a:gd name="T41" fmla="*/ 0 h 53"/>
                <a:gd name="T42" fmla="*/ 53 w 53"/>
                <a:gd name="T43" fmla="*/ 1 h 53"/>
                <a:gd name="T44" fmla="*/ 42 w 53"/>
                <a:gd name="T45" fmla="*/ 27 h 53"/>
                <a:gd name="T46" fmla="*/ 43 w 53"/>
                <a:gd name="T47" fmla="*/ 7 h 53"/>
                <a:gd name="T48" fmla="*/ 40 w 53"/>
                <a:gd name="T49" fmla="*/ 11 h 53"/>
                <a:gd name="T50" fmla="*/ 43 w 53"/>
                <a:gd name="T51" fmla="*/ 14 h 53"/>
                <a:gd name="T52" fmla="*/ 46 w 53"/>
                <a:gd name="T53" fmla="*/ 11 h 53"/>
                <a:gd name="T54" fmla="*/ 43 w 53"/>
                <a:gd name="T5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53">
                  <a:moveTo>
                    <a:pt x="42" y="27"/>
                  </a:moveTo>
                  <a:cubicBezTo>
                    <a:pt x="41" y="28"/>
                    <a:pt x="38" y="30"/>
                    <a:pt x="36" y="32"/>
                  </a:cubicBezTo>
                  <a:cubicBezTo>
                    <a:pt x="35" y="44"/>
                    <a:pt x="35" y="44"/>
                    <a:pt x="35" y="44"/>
                  </a:cubicBezTo>
                  <a:cubicBezTo>
                    <a:pt x="35" y="45"/>
                    <a:pt x="35" y="45"/>
                    <a:pt x="35" y="45"/>
                  </a:cubicBezTo>
                  <a:cubicBezTo>
                    <a:pt x="23" y="52"/>
                    <a:pt x="23" y="52"/>
                    <a:pt x="23" y="52"/>
                  </a:cubicBezTo>
                  <a:cubicBezTo>
                    <a:pt x="22" y="53"/>
                    <a:pt x="22" y="53"/>
                    <a:pt x="22" y="53"/>
                  </a:cubicBezTo>
                  <a:cubicBezTo>
                    <a:pt x="21" y="52"/>
                    <a:pt x="21" y="52"/>
                    <a:pt x="21" y="52"/>
                  </a:cubicBezTo>
                  <a:cubicBezTo>
                    <a:pt x="19" y="50"/>
                    <a:pt x="19" y="50"/>
                    <a:pt x="19" y="50"/>
                  </a:cubicBezTo>
                  <a:cubicBezTo>
                    <a:pt x="19" y="49"/>
                    <a:pt x="19" y="49"/>
                    <a:pt x="19" y="49"/>
                  </a:cubicBezTo>
                  <a:cubicBezTo>
                    <a:pt x="22" y="40"/>
                    <a:pt x="22" y="40"/>
                    <a:pt x="22" y="40"/>
                  </a:cubicBezTo>
                  <a:cubicBezTo>
                    <a:pt x="13" y="31"/>
                    <a:pt x="13" y="31"/>
                    <a:pt x="13" y="31"/>
                  </a:cubicBezTo>
                  <a:cubicBezTo>
                    <a:pt x="4" y="34"/>
                    <a:pt x="4" y="34"/>
                    <a:pt x="4" y="34"/>
                  </a:cubicBezTo>
                  <a:cubicBezTo>
                    <a:pt x="4" y="34"/>
                    <a:pt x="4" y="34"/>
                    <a:pt x="4" y="34"/>
                  </a:cubicBezTo>
                  <a:cubicBezTo>
                    <a:pt x="3" y="34"/>
                    <a:pt x="3" y="34"/>
                    <a:pt x="3" y="34"/>
                  </a:cubicBezTo>
                  <a:cubicBezTo>
                    <a:pt x="1" y="32"/>
                    <a:pt x="1" y="32"/>
                    <a:pt x="1" y="32"/>
                  </a:cubicBezTo>
                  <a:cubicBezTo>
                    <a:pt x="1" y="31"/>
                    <a:pt x="0" y="31"/>
                    <a:pt x="1" y="31"/>
                  </a:cubicBezTo>
                  <a:cubicBezTo>
                    <a:pt x="8" y="18"/>
                    <a:pt x="8" y="18"/>
                    <a:pt x="8" y="18"/>
                  </a:cubicBezTo>
                  <a:cubicBezTo>
                    <a:pt x="9" y="18"/>
                    <a:pt x="9" y="18"/>
                    <a:pt x="9" y="18"/>
                  </a:cubicBezTo>
                  <a:cubicBezTo>
                    <a:pt x="21" y="17"/>
                    <a:pt x="21" y="17"/>
                    <a:pt x="21" y="17"/>
                  </a:cubicBezTo>
                  <a:cubicBezTo>
                    <a:pt x="23" y="15"/>
                    <a:pt x="25" y="13"/>
                    <a:pt x="27" y="11"/>
                  </a:cubicBezTo>
                  <a:cubicBezTo>
                    <a:pt x="35" y="3"/>
                    <a:pt x="41" y="0"/>
                    <a:pt x="52" y="0"/>
                  </a:cubicBezTo>
                  <a:cubicBezTo>
                    <a:pt x="52" y="0"/>
                    <a:pt x="53" y="1"/>
                    <a:pt x="53" y="1"/>
                  </a:cubicBezTo>
                  <a:cubicBezTo>
                    <a:pt x="53" y="12"/>
                    <a:pt x="50" y="19"/>
                    <a:pt x="42" y="27"/>
                  </a:cubicBezTo>
                  <a:close/>
                  <a:moveTo>
                    <a:pt x="43" y="7"/>
                  </a:moveTo>
                  <a:cubicBezTo>
                    <a:pt x="41" y="7"/>
                    <a:pt x="40" y="9"/>
                    <a:pt x="40" y="11"/>
                  </a:cubicBezTo>
                  <a:cubicBezTo>
                    <a:pt x="40" y="12"/>
                    <a:pt x="41" y="14"/>
                    <a:pt x="43" y="14"/>
                  </a:cubicBezTo>
                  <a:cubicBezTo>
                    <a:pt x="44" y="14"/>
                    <a:pt x="46" y="12"/>
                    <a:pt x="46" y="11"/>
                  </a:cubicBezTo>
                  <a:cubicBezTo>
                    <a:pt x="46" y="9"/>
                    <a:pt x="44" y="7"/>
                    <a:pt x="43" y="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0" name="Freeform 275"/>
            <p:cNvSpPr>
              <a:spLocks noEditPoints="1"/>
            </p:cNvSpPr>
            <p:nvPr/>
          </p:nvSpPr>
          <p:spPr bwMode="auto">
            <a:xfrm>
              <a:off x="6904567" y="1754716"/>
              <a:ext cx="188384" cy="188384"/>
            </a:xfrm>
            <a:custGeom>
              <a:avLst/>
              <a:gdLst>
                <a:gd name="T0" fmla="*/ 75 w 75"/>
                <a:gd name="T1" fmla="*/ 43 h 75"/>
                <a:gd name="T2" fmla="*/ 74 w 75"/>
                <a:gd name="T3" fmla="*/ 45 h 75"/>
                <a:gd name="T4" fmla="*/ 65 w 75"/>
                <a:gd name="T5" fmla="*/ 46 h 75"/>
                <a:gd name="T6" fmla="*/ 63 w 75"/>
                <a:gd name="T7" fmla="*/ 51 h 75"/>
                <a:gd name="T8" fmla="*/ 68 w 75"/>
                <a:gd name="T9" fmla="*/ 57 h 75"/>
                <a:gd name="T10" fmla="*/ 68 w 75"/>
                <a:gd name="T11" fmla="*/ 58 h 75"/>
                <a:gd name="T12" fmla="*/ 68 w 75"/>
                <a:gd name="T13" fmla="*/ 60 h 75"/>
                <a:gd name="T14" fmla="*/ 59 w 75"/>
                <a:gd name="T15" fmla="*/ 68 h 75"/>
                <a:gd name="T16" fmla="*/ 57 w 75"/>
                <a:gd name="T17" fmla="*/ 68 h 75"/>
                <a:gd name="T18" fmla="*/ 50 w 75"/>
                <a:gd name="T19" fmla="*/ 63 h 75"/>
                <a:gd name="T20" fmla="*/ 46 w 75"/>
                <a:gd name="T21" fmla="*/ 65 h 75"/>
                <a:gd name="T22" fmla="*/ 45 w 75"/>
                <a:gd name="T23" fmla="*/ 74 h 75"/>
                <a:gd name="T24" fmla="*/ 43 w 75"/>
                <a:gd name="T25" fmla="*/ 75 h 75"/>
                <a:gd name="T26" fmla="*/ 32 w 75"/>
                <a:gd name="T27" fmla="*/ 75 h 75"/>
                <a:gd name="T28" fmla="*/ 30 w 75"/>
                <a:gd name="T29" fmla="*/ 74 h 75"/>
                <a:gd name="T30" fmla="*/ 29 w 75"/>
                <a:gd name="T31" fmla="*/ 65 h 75"/>
                <a:gd name="T32" fmla="*/ 24 w 75"/>
                <a:gd name="T33" fmla="*/ 63 h 75"/>
                <a:gd name="T34" fmla="*/ 18 w 75"/>
                <a:gd name="T35" fmla="*/ 68 h 75"/>
                <a:gd name="T36" fmla="*/ 16 w 75"/>
                <a:gd name="T37" fmla="*/ 68 h 75"/>
                <a:gd name="T38" fmla="*/ 15 w 75"/>
                <a:gd name="T39" fmla="*/ 68 h 75"/>
                <a:gd name="T40" fmla="*/ 7 w 75"/>
                <a:gd name="T41" fmla="*/ 60 h 75"/>
                <a:gd name="T42" fmla="*/ 7 w 75"/>
                <a:gd name="T43" fmla="*/ 58 h 75"/>
                <a:gd name="T44" fmla="*/ 7 w 75"/>
                <a:gd name="T45" fmla="*/ 57 h 75"/>
                <a:gd name="T46" fmla="*/ 12 w 75"/>
                <a:gd name="T47" fmla="*/ 51 h 75"/>
                <a:gd name="T48" fmla="*/ 10 w 75"/>
                <a:gd name="T49" fmla="*/ 46 h 75"/>
                <a:gd name="T50" fmla="*/ 1 w 75"/>
                <a:gd name="T51" fmla="*/ 44 h 75"/>
                <a:gd name="T52" fmla="*/ 0 w 75"/>
                <a:gd name="T53" fmla="*/ 43 h 75"/>
                <a:gd name="T54" fmla="*/ 0 w 75"/>
                <a:gd name="T55" fmla="*/ 32 h 75"/>
                <a:gd name="T56" fmla="*/ 1 w 75"/>
                <a:gd name="T57" fmla="*/ 30 h 75"/>
                <a:gd name="T58" fmla="*/ 10 w 75"/>
                <a:gd name="T59" fmla="*/ 29 h 75"/>
                <a:gd name="T60" fmla="*/ 12 w 75"/>
                <a:gd name="T61" fmla="*/ 24 h 75"/>
                <a:gd name="T62" fmla="*/ 7 w 75"/>
                <a:gd name="T63" fmla="*/ 17 h 75"/>
                <a:gd name="T64" fmla="*/ 6 w 75"/>
                <a:gd name="T65" fmla="*/ 16 h 75"/>
                <a:gd name="T66" fmla="*/ 7 w 75"/>
                <a:gd name="T67" fmla="*/ 15 h 75"/>
                <a:gd name="T68" fmla="*/ 16 w 75"/>
                <a:gd name="T69" fmla="*/ 6 h 75"/>
                <a:gd name="T70" fmla="*/ 18 w 75"/>
                <a:gd name="T71" fmla="*/ 7 h 75"/>
                <a:gd name="T72" fmla="*/ 24 w 75"/>
                <a:gd name="T73" fmla="*/ 12 h 75"/>
                <a:gd name="T74" fmla="*/ 29 w 75"/>
                <a:gd name="T75" fmla="*/ 10 h 75"/>
                <a:gd name="T76" fmla="*/ 30 w 75"/>
                <a:gd name="T77" fmla="*/ 1 h 75"/>
                <a:gd name="T78" fmla="*/ 32 w 75"/>
                <a:gd name="T79" fmla="*/ 0 h 75"/>
                <a:gd name="T80" fmla="*/ 43 w 75"/>
                <a:gd name="T81" fmla="*/ 0 h 75"/>
                <a:gd name="T82" fmla="*/ 45 w 75"/>
                <a:gd name="T83" fmla="*/ 1 h 75"/>
                <a:gd name="T84" fmla="*/ 46 w 75"/>
                <a:gd name="T85" fmla="*/ 10 h 75"/>
                <a:gd name="T86" fmla="*/ 50 w 75"/>
                <a:gd name="T87" fmla="*/ 12 h 75"/>
                <a:gd name="T88" fmla="*/ 57 w 75"/>
                <a:gd name="T89" fmla="*/ 7 h 75"/>
                <a:gd name="T90" fmla="*/ 59 w 75"/>
                <a:gd name="T91" fmla="*/ 6 h 75"/>
                <a:gd name="T92" fmla="*/ 60 w 75"/>
                <a:gd name="T93" fmla="*/ 7 h 75"/>
                <a:gd name="T94" fmla="*/ 68 w 75"/>
                <a:gd name="T95" fmla="*/ 15 h 75"/>
                <a:gd name="T96" fmla="*/ 68 w 75"/>
                <a:gd name="T97" fmla="*/ 16 h 75"/>
                <a:gd name="T98" fmla="*/ 68 w 75"/>
                <a:gd name="T99" fmla="*/ 17 h 75"/>
                <a:gd name="T100" fmla="*/ 63 w 75"/>
                <a:gd name="T101" fmla="*/ 24 h 75"/>
                <a:gd name="T102" fmla="*/ 65 w 75"/>
                <a:gd name="T103" fmla="*/ 29 h 75"/>
                <a:gd name="T104" fmla="*/ 74 w 75"/>
                <a:gd name="T105" fmla="*/ 30 h 75"/>
                <a:gd name="T106" fmla="*/ 75 w 75"/>
                <a:gd name="T107" fmla="*/ 32 h 75"/>
                <a:gd name="T108" fmla="*/ 75 w 75"/>
                <a:gd name="T109" fmla="*/ 43 h 75"/>
                <a:gd name="T110" fmla="*/ 37 w 75"/>
                <a:gd name="T111" fmla="*/ 25 h 75"/>
                <a:gd name="T112" fmla="*/ 25 w 75"/>
                <a:gd name="T113" fmla="*/ 37 h 75"/>
                <a:gd name="T114" fmla="*/ 37 w 75"/>
                <a:gd name="T115" fmla="*/ 50 h 75"/>
                <a:gd name="T116" fmla="*/ 50 w 75"/>
                <a:gd name="T117" fmla="*/ 37 h 75"/>
                <a:gd name="T118" fmla="*/ 37 w 75"/>
                <a:gd name="T119" fmla="*/ 2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 h="75">
                  <a:moveTo>
                    <a:pt x="75" y="43"/>
                  </a:moveTo>
                  <a:cubicBezTo>
                    <a:pt x="75" y="44"/>
                    <a:pt x="74" y="45"/>
                    <a:pt x="74" y="45"/>
                  </a:cubicBezTo>
                  <a:cubicBezTo>
                    <a:pt x="65" y="46"/>
                    <a:pt x="65" y="46"/>
                    <a:pt x="65" y="46"/>
                  </a:cubicBezTo>
                  <a:cubicBezTo>
                    <a:pt x="64" y="48"/>
                    <a:pt x="63" y="49"/>
                    <a:pt x="63" y="51"/>
                  </a:cubicBezTo>
                  <a:cubicBezTo>
                    <a:pt x="64" y="53"/>
                    <a:pt x="66" y="55"/>
                    <a:pt x="68" y="57"/>
                  </a:cubicBezTo>
                  <a:cubicBezTo>
                    <a:pt x="68" y="58"/>
                    <a:pt x="68" y="58"/>
                    <a:pt x="68" y="58"/>
                  </a:cubicBezTo>
                  <a:cubicBezTo>
                    <a:pt x="68" y="59"/>
                    <a:pt x="68" y="59"/>
                    <a:pt x="68" y="60"/>
                  </a:cubicBezTo>
                  <a:cubicBezTo>
                    <a:pt x="67" y="61"/>
                    <a:pt x="60" y="68"/>
                    <a:pt x="59" y="68"/>
                  </a:cubicBezTo>
                  <a:cubicBezTo>
                    <a:pt x="58" y="68"/>
                    <a:pt x="58" y="68"/>
                    <a:pt x="57" y="68"/>
                  </a:cubicBezTo>
                  <a:cubicBezTo>
                    <a:pt x="50" y="63"/>
                    <a:pt x="50" y="63"/>
                    <a:pt x="50" y="63"/>
                  </a:cubicBezTo>
                  <a:cubicBezTo>
                    <a:pt x="49" y="63"/>
                    <a:pt x="48" y="64"/>
                    <a:pt x="46" y="65"/>
                  </a:cubicBezTo>
                  <a:cubicBezTo>
                    <a:pt x="46" y="68"/>
                    <a:pt x="45" y="71"/>
                    <a:pt x="45" y="74"/>
                  </a:cubicBezTo>
                  <a:cubicBezTo>
                    <a:pt x="44" y="74"/>
                    <a:pt x="44" y="75"/>
                    <a:pt x="43" y="75"/>
                  </a:cubicBezTo>
                  <a:cubicBezTo>
                    <a:pt x="32" y="75"/>
                    <a:pt x="32" y="75"/>
                    <a:pt x="32" y="75"/>
                  </a:cubicBezTo>
                  <a:cubicBezTo>
                    <a:pt x="31" y="75"/>
                    <a:pt x="30" y="74"/>
                    <a:pt x="30" y="74"/>
                  </a:cubicBezTo>
                  <a:cubicBezTo>
                    <a:pt x="29" y="65"/>
                    <a:pt x="29" y="65"/>
                    <a:pt x="29" y="65"/>
                  </a:cubicBezTo>
                  <a:cubicBezTo>
                    <a:pt x="27" y="64"/>
                    <a:pt x="26" y="63"/>
                    <a:pt x="24" y="63"/>
                  </a:cubicBezTo>
                  <a:cubicBezTo>
                    <a:pt x="18" y="68"/>
                    <a:pt x="18" y="68"/>
                    <a:pt x="18" y="68"/>
                  </a:cubicBezTo>
                  <a:cubicBezTo>
                    <a:pt x="17" y="68"/>
                    <a:pt x="17" y="68"/>
                    <a:pt x="16" y="68"/>
                  </a:cubicBezTo>
                  <a:cubicBezTo>
                    <a:pt x="16" y="68"/>
                    <a:pt x="15" y="68"/>
                    <a:pt x="15" y="68"/>
                  </a:cubicBezTo>
                  <a:cubicBezTo>
                    <a:pt x="12" y="66"/>
                    <a:pt x="9" y="62"/>
                    <a:pt x="7" y="60"/>
                  </a:cubicBezTo>
                  <a:cubicBezTo>
                    <a:pt x="7" y="59"/>
                    <a:pt x="7" y="59"/>
                    <a:pt x="7" y="58"/>
                  </a:cubicBezTo>
                  <a:cubicBezTo>
                    <a:pt x="7" y="58"/>
                    <a:pt x="7" y="58"/>
                    <a:pt x="7" y="57"/>
                  </a:cubicBezTo>
                  <a:cubicBezTo>
                    <a:pt x="9" y="55"/>
                    <a:pt x="11" y="53"/>
                    <a:pt x="12" y="51"/>
                  </a:cubicBezTo>
                  <a:cubicBezTo>
                    <a:pt x="11" y="49"/>
                    <a:pt x="11" y="47"/>
                    <a:pt x="10" y="46"/>
                  </a:cubicBezTo>
                  <a:cubicBezTo>
                    <a:pt x="1" y="44"/>
                    <a:pt x="1" y="44"/>
                    <a:pt x="1" y="44"/>
                  </a:cubicBezTo>
                  <a:cubicBezTo>
                    <a:pt x="0" y="44"/>
                    <a:pt x="0" y="44"/>
                    <a:pt x="0" y="43"/>
                  </a:cubicBezTo>
                  <a:cubicBezTo>
                    <a:pt x="0" y="32"/>
                    <a:pt x="0" y="32"/>
                    <a:pt x="0" y="32"/>
                  </a:cubicBezTo>
                  <a:cubicBezTo>
                    <a:pt x="0" y="31"/>
                    <a:pt x="0" y="30"/>
                    <a:pt x="1" y="30"/>
                  </a:cubicBezTo>
                  <a:cubicBezTo>
                    <a:pt x="10" y="29"/>
                    <a:pt x="10" y="29"/>
                    <a:pt x="10" y="29"/>
                  </a:cubicBezTo>
                  <a:cubicBezTo>
                    <a:pt x="11" y="27"/>
                    <a:pt x="11" y="26"/>
                    <a:pt x="12" y="24"/>
                  </a:cubicBezTo>
                  <a:cubicBezTo>
                    <a:pt x="10" y="22"/>
                    <a:pt x="9" y="20"/>
                    <a:pt x="7" y="17"/>
                  </a:cubicBezTo>
                  <a:cubicBezTo>
                    <a:pt x="7" y="17"/>
                    <a:pt x="6" y="17"/>
                    <a:pt x="6" y="16"/>
                  </a:cubicBezTo>
                  <a:cubicBezTo>
                    <a:pt x="6" y="16"/>
                    <a:pt x="7" y="15"/>
                    <a:pt x="7" y="15"/>
                  </a:cubicBezTo>
                  <a:cubicBezTo>
                    <a:pt x="8" y="14"/>
                    <a:pt x="15" y="6"/>
                    <a:pt x="16" y="6"/>
                  </a:cubicBezTo>
                  <a:cubicBezTo>
                    <a:pt x="17" y="6"/>
                    <a:pt x="17" y="7"/>
                    <a:pt x="18" y="7"/>
                  </a:cubicBezTo>
                  <a:cubicBezTo>
                    <a:pt x="24" y="12"/>
                    <a:pt x="24" y="12"/>
                    <a:pt x="24" y="12"/>
                  </a:cubicBezTo>
                  <a:cubicBezTo>
                    <a:pt x="26" y="11"/>
                    <a:pt x="27" y="11"/>
                    <a:pt x="29" y="10"/>
                  </a:cubicBezTo>
                  <a:cubicBezTo>
                    <a:pt x="29" y="7"/>
                    <a:pt x="29" y="4"/>
                    <a:pt x="30" y="1"/>
                  </a:cubicBezTo>
                  <a:cubicBezTo>
                    <a:pt x="30" y="0"/>
                    <a:pt x="31" y="0"/>
                    <a:pt x="32" y="0"/>
                  </a:cubicBezTo>
                  <a:cubicBezTo>
                    <a:pt x="43" y="0"/>
                    <a:pt x="43" y="0"/>
                    <a:pt x="43" y="0"/>
                  </a:cubicBezTo>
                  <a:cubicBezTo>
                    <a:pt x="44" y="0"/>
                    <a:pt x="45" y="0"/>
                    <a:pt x="45" y="1"/>
                  </a:cubicBezTo>
                  <a:cubicBezTo>
                    <a:pt x="46" y="10"/>
                    <a:pt x="46" y="10"/>
                    <a:pt x="46" y="10"/>
                  </a:cubicBezTo>
                  <a:cubicBezTo>
                    <a:pt x="47" y="11"/>
                    <a:pt x="49" y="11"/>
                    <a:pt x="50" y="12"/>
                  </a:cubicBezTo>
                  <a:cubicBezTo>
                    <a:pt x="57" y="7"/>
                    <a:pt x="57" y="7"/>
                    <a:pt x="57" y="7"/>
                  </a:cubicBezTo>
                  <a:cubicBezTo>
                    <a:pt x="58" y="7"/>
                    <a:pt x="58" y="6"/>
                    <a:pt x="59" y="6"/>
                  </a:cubicBezTo>
                  <a:cubicBezTo>
                    <a:pt x="59" y="6"/>
                    <a:pt x="59" y="7"/>
                    <a:pt x="60" y="7"/>
                  </a:cubicBezTo>
                  <a:cubicBezTo>
                    <a:pt x="62" y="9"/>
                    <a:pt x="66" y="12"/>
                    <a:pt x="68" y="15"/>
                  </a:cubicBezTo>
                  <a:cubicBezTo>
                    <a:pt x="68" y="15"/>
                    <a:pt x="68" y="16"/>
                    <a:pt x="68" y="16"/>
                  </a:cubicBezTo>
                  <a:cubicBezTo>
                    <a:pt x="68" y="17"/>
                    <a:pt x="68" y="17"/>
                    <a:pt x="68" y="17"/>
                  </a:cubicBezTo>
                  <a:cubicBezTo>
                    <a:pt x="66" y="20"/>
                    <a:pt x="64" y="22"/>
                    <a:pt x="63" y="24"/>
                  </a:cubicBezTo>
                  <a:cubicBezTo>
                    <a:pt x="63" y="26"/>
                    <a:pt x="64" y="27"/>
                    <a:pt x="65" y="29"/>
                  </a:cubicBezTo>
                  <a:cubicBezTo>
                    <a:pt x="74" y="30"/>
                    <a:pt x="74" y="30"/>
                    <a:pt x="74" y="30"/>
                  </a:cubicBezTo>
                  <a:cubicBezTo>
                    <a:pt x="74" y="30"/>
                    <a:pt x="75" y="31"/>
                    <a:pt x="75" y="32"/>
                  </a:cubicBezTo>
                  <a:lnTo>
                    <a:pt x="75" y="43"/>
                  </a:lnTo>
                  <a:close/>
                  <a:moveTo>
                    <a:pt x="37" y="25"/>
                  </a:moveTo>
                  <a:cubicBezTo>
                    <a:pt x="30" y="25"/>
                    <a:pt x="25" y="30"/>
                    <a:pt x="25" y="37"/>
                  </a:cubicBezTo>
                  <a:cubicBezTo>
                    <a:pt x="25" y="44"/>
                    <a:pt x="30" y="50"/>
                    <a:pt x="37" y="50"/>
                  </a:cubicBezTo>
                  <a:cubicBezTo>
                    <a:pt x="44" y="50"/>
                    <a:pt x="50" y="44"/>
                    <a:pt x="50" y="37"/>
                  </a:cubicBezTo>
                  <a:cubicBezTo>
                    <a:pt x="50" y="30"/>
                    <a:pt x="44" y="25"/>
                    <a:pt x="37" y="2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1" name="Freeform 276"/>
            <p:cNvSpPr>
              <a:spLocks noEditPoints="1"/>
            </p:cNvSpPr>
            <p:nvPr/>
          </p:nvSpPr>
          <p:spPr bwMode="auto">
            <a:xfrm>
              <a:off x="4576234" y="2089149"/>
              <a:ext cx="245533" cy="203200"/>
            </a:xfrm>
            <a:custGeom>
              <a:avLst/>
              <a:gdLst>
                <a:gd name="T0" fmla="*/ 98 w 98"/>
                <a:gd name="T1" fmla="*/ 71 h 81"/>
                <a:gd name="T2" fmla="*/ 88 w 98"/>
                <a:gd name="T3" fmla="*/ 81 h 81"/>
                <a:gd name="T4" fmla="*/ 11 w 98"/>
                <a:gd name="T5" fmla="*/ 81 h 81"/>
                <a:gd name="T6" fmla="*/ 0 w 98"/>
                <a:gd name="T7" fmla="*/ 71 h 81"/>
                <a:gd name="T8" fmla="*/ 0 w 98"/>
                <a:gd name="T9" fmla="*/ 51 h 81"/>
                <a:gd name="T10" fmla="*/ 1 w 98"/>
                <a:gd name="T11" fmla="*/ 46 h 81"/>
                <a:gd name="T12" fmla="*/ 14 w 98"/>
                <a:gd name="T13" fmla="*/ 7 h 81"/>
                <a:gd name="T14" fmla="*/ 24 w 98"/>
                <a:gd name="T15" fmla="*/ 0 h 81"/>
                <a:gd name="T16" fmla="*/ 74 w 98"/>
                <a:gd name="T17" fmla="*/ 0 h 81"/>
                <a:gd name="T18" fmla="*/ 85 w 98"/>
                <a:gd name="T19" fmla="*/ 7 h 81"/>
                <a:gd name="T20" fmla="*/ 97 w 98"/>
                <a:gd name="T21" fmla="*/ 46 h 81"/>
                <a:gd name="T22" fmla="*/ 98 w 98"/>
                <a:gd name="T23" fmla="*/ 51 h 81"/>
                <a:gd name="T24" fmla="*/ 98 w 98"/>
                <a:gd name="T25" fmla="*/ 71 h 81"/>
                <a:gd name="T26" fmla="*/ 90 w 98"/>
                <a:gd name="T27" fmla="*/ 51 h 81"/>
                <a:gd name="T28" fmla="*/ 88 w 98"/>
                <a:gd name="T29" fmla="*/ 49 h 81"/>
                <a:gd name="T30" fmla="*/ 11 w 98"/>
                <a:gd name="T31" fmla="*/ 49 h 81"/>
                <a:gd name="T32" fmla="*/ 9 w 98"/>
                <a:gd name="T33" fmla="*/ 51 h 81"/>
                <a:gd name="T34" fmla="*/ 9 w 98"/>
                <a:gd name="T35" fmla="*/ 71 h 81"/>
                <a:gd name="T36" fmla="*/ 11 w 98"/>
                <a:gd name="T37" fmla="*/ 73 h 81"/>
                <a:gd name="T38" fmla="*/ 88 w 98"/>
                <a:gd name="T39" fmla="*/ 73 h 81"/>
                <a:gd name="T40" fmla="*/ 90 w 98"/>
                <a:gd name="T41" fmla="*/ 71 h 81"/>
                <a:gd name="T42" fmla="*/ 90 w 98"/>
                <a:gd name="T43" fmla="*/ 51 h 81"/>
                <a:gd name="T44" fmla="*/ 87 w 98"/>
                <a:gd name="T45" fmla="*/ 41 h 81"/>
                <a:gd name="T46" fmla="*/ 77 w 98"/>
                <a:gd name="T47" fmla="*/ 10 h 81"/>
                <a:gd name="T48" fmla="*/ 74 w 98"/>
                <a:gd name="T49" fmla="*/ 8 h 81"/>
                <a:gd name="T50" fmla="*/ 24 w 98"/>
                <a:gd name="T51" fmla="*/ 8 h 81"/>
                <a:gd name="T52" fmla="*/ 22 w 98"/>
                <a:gd name="T53" fmla="*/ 10 h 81"/>
                <a:gd name="T54" fmla="*/ 12 w 98"/>
                <a:gd name="T55" fmla="*/ 41 h 81"/>
                <a:gd name="T56" fmla="*/ 87 w 98"/>
                <a:gd name="T57" fmla="*/ 41 h 81"/>
                <a:gd name="T58" fmla="*/ 62 w 98"/>
                <a:gd name="T59" fmla="*/ 66 h 81"/>
                <a:gd name="T60" fmla="*/ 57 w 98"/>
                <a:gd name="T61" fmla="*/ 61 h 81"/>
                <a:gd name="T62" fmla="*/ 62 w 98"/>
                <a:gd name="T63" fmla="*/ 56 h 81"/>
                <a:gd name="T64" fmla="*/ 67 w 98"/>
                <a:gd name="T65" fmla="*/ 61 h 81"/>
                <a:gd name="T66" fmla="*/ 62 w 98"/>
                <a:gd name="T67" fmla="*/ 66 h 81"/>
                <a:gd name="T68" fmla="*/ 78 w 98"/>
                <a:gd name="T69" fmla="*/ 66 h 81"/>
                <a:gd name="T70" fmla="*/ 73 w 98"/>
                <a:gd name="T71" fmla="*/ 61 h 81"/>
                <a:gd name="T72" fmla="*/ 78 w 98"/>
                <a:gd name="T73" fmla="*/ 56 h 81"/>
                <a:gd name="T74" fmla="*/ 83 w 98"/>
                <a:gd name="T75" fmla="*/ 61 h 81"/>
                <a:gd name="T76" fmla="*/ 78 w 98"/>
                <a:gd name="T7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81">
                  <a:moveTo>
                    <a:pt x="98" y="71"/>
                  </a:moveTo>
                  <a:cubicBezTo>
                    <a:pt x="98" y="77"/>
                    <a:pt x="94" y="81"/>
                    <a:pt x="88" y="81"/>
                  </a:cubicBezTo>
                  <a:cubicBezTo>
                    <a:pt x="11" y="81"/>
                    <a:pt x="11" y="81"/>
                    <a:pt x="11" y="81"/>
                  </a:cubicBezTo>
                  <a:cubicBezTo>
                    <a:pt x="5" y="81"/>
                    <a:pt x="0" y="77"/>
                    <a:pt x="0" y="71"/>
                  </a:cubicBezTo>
                  <a:cubicBezTo>
                    <a:pt x="0" y="51"/>
                    <a:pt x="0" y="51"/>
                    <a:pt x="0" y="51"/>
                  </a:cubicBezTo>
                  <a:cubicBezTo>
                    <a:pt x="0" y="49"/>
                    <a:pt x="1" y="48"/>
                    <a:pt x="1" y="46"/>
                  </a:cubicBezTo>
                  <a:cubicBezTo>
                    <a:pt x="14" y="7"/>
                    <a:pt x="14" y="7"/>
                    <a:pt x="14" y="7"/>
                  </a:cubicBezTo>
                  <a:cubicBezTo>
                    <a:pt x="15" y="3"/>
                    <a:pt x="20" y="0"/>
                    <a:pt x="24" y="0"/>
                  </a:cubicBezTo>
                  <a:cubicBezTo>
                    <a:pt x="74" y="0"/>
                    <a:pt x="74" y="0"/>
                    <a:pt x="74" y="0"/>
                  </a:cubicBezTo>
                  <a:cubicBezTo>
                    <a:pt x="79" y="0"/>
                    <a:pt x="83" y="3"/>
                    <a:pt x="85" y="7"/>
                  </a:cubicBezTo>
                  <a:cubicBezTo>
                    <a:pt x="97" y="46"/>
                    <a:pt x="97" y="46"/>
                    <a:pt x="97" y="46"/>
                  </a:cubicBezTo>
                  <a:cubicBezTo>
                    <a:pt x="98" y="48"/>
                    <a:pt x="98" y="49"/>
                    <a:pt x="98" y="51"/>
                  </a:cubicBezTo>
                  <a:lnTo>
                    <a:pt x="98" y="71"/>
                  </a:lnTo>
                  <a:close/>
                  <a:moveTo>
                    <a:pt x="90" y="51"/>
                  </a:moveTo>
                  <a:cubicBezTo>
                    <a:pt x="90" y="50"/>
                    <a:pt x="89" y="49"/>
                    <a:pt x="88" y="49"/>
                  </a:cubicBezTo>
                  <a:cubicBezTo>
                    <a:pt x="11" y="49"/>
                    <a:pt x="11" y="49"/>
                    <a:pt x="11" y="49"/>
                  </a:cubicBezTo>
                  <a:cubicBezTo>
                    <a:pt x="10" y="49"/>
                    <a:pt x="9" y="50"/>
                    <a:pt x="9" y="51"/>
                  </a:cubicBezTo>
                  <a:cubicBezTo>
                    <a:pt x="9" y="71"/>
                    <a:pt x="9" y="71"/>
                    <a:pt x="9" y="71"/>
                  </a:cubicBezTo>
                  <a:cubicBezTo>
                    <a:pt x="9" y="72"/>
                    <a:pt x="10" y="73"/>
                    <a:pt x="11" y="73"/>
                  </a:cubicBezTo>
                  <a:cubicBezTo>
                    <a:pt x="88" y="73"/>
                    <a:pt x="88" y="73"/>
                    <a:pt x="88" y="73"/>
                  </a:cubicBezTo>
                  <a:cubicBezTo>
                    <a:pt x="89" y="73"/>
                    <a:pt x="90" y="72"/>
                    <a:pt x="90" y="71"/>
                  </a:cubicBezTo>
                  <a:lnTo>
                    <a:pt x="90" y="51"/>
                  </a:lnTo>
                  <a:close/>
                  <a:moveTo>
                    <a:pt x="87" y="41"/>
                  </a:moveTo>
                  <a:cubicBezTo>
                    <a:pt x="77" y="10"/>
                    <a:pt x="77" y="10"/>
                    <a:pt x="77" y="10"/>
                  </a:cubicBezTo>
                  <a:cubicBezTo>
                    <a:pt x="77" y="9"/>
                    <a:pt x="76" y="8"/>
                    <a:pt x="74" y="8"/>
                  </a:cubicBezTo>
                  <a:cubicBezTo>
                    <a:pt x="24" y="8"/>
                    <a:pt x="24" y="8"/>
                    <a:pt x="24" y="8"/>
                  </a:cubicBezTo>
                  <a:cubicBezTo>
                    <a:pt x="23" y="8"/>
                    <a:pt x="22" y="9"/>
                    <a:pt x="22" y="10"/>
                  </a:cubicBezTo>
                  <a:cubicBezTo>
                    <a:pt x="12" y="41"/>
                    <a:pt x="12" y="41"/>
                    <a:pt x="12" y="41"/>
                  </a:cubicBezTo>
                  <a:lnTo>
                    <a:pt x="87" y="41"/>
                  </a:lnTo>
                  <a:close/>
                  <a:moveTo>
                    <a:pt x="62" y="66"/>
                  </a:moveTo>
                  <a:cubicBezTo>
                    <a:pt x="59" y="66"/>
                    <a:pt x="57" y="64"/>
                    <a:pt x="57" y="61"/>
                  </a:cubicBezTo>
                  <a:cubicBezTo>
                    <a:pt x="57" y="58"/>
                    <a:pt x="59" y="56"/>
                    <a:pt x="62" y="56"/>
                  </a:cubicBezTo>
                  <a:cubicBezTo>
                    <a:pt x="64" y="56"/>
                    <a:pt x="67" y="58"/>
                    <a:pt x="67" y="61"/>
                  </a:cubicBezTo>
                  <a:cubicBezTo>
                    <a:pt x="67" y="64"/>
                    <a:pt x="64" y="66"/>
                    <a:pt x="62" y="66"/>
                  </a:cubicBezTo>
                  <a:close/>
                  <a:moveTo>
                    <a:pt x="78" y="66"/>
                  </a:moveTo>
                  <a:cubicBezTo>
                    <a:pt x="75" y="66"/>
                    <a:pt x="73" y="64"/>
                    <a:pt x="73" y="61"/>
                  </a:cubicBezTo>
                  <a:cubicBezTo>
                    <a:pt x="73" y="58"/>
                    <a:pt x="75" y="56"/>
                    <a:pt x="78" y="56"/>
                  </a:cubicBezTo>
                  <a:cubicBezTo>
                    <a:pt x="81" y="56"/>
                    <a:pt x="83" y="58"/>
                    <a:pt x="83" y="61"/>
                  </a:cubicBezTo>
                  <a:cubicBezTo>
                    <a:pt x="83" y="64"/>
                    <a:pt x="81" y="66"/>
                    <a:pt x="78" y="6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2" name="Freeform 277"/>
            <p:cNvSpPr>
              <a:spLocks noEditPoints="1"/>
            </p:cNvSpPr>
            <p:nvPr/>
          </p:nvSpPr>
          <p:spPr bwMode="auto">
            <a:xfrm>
              <a:off x="4929718" y="1752601"/>
              <a:ext cx="220133" cy="268817"/>
            </a:xfrm>
            <a:custGeom>
              <a:avLst/>
              <a:gdLst>
                <a:gd name="T0" fmla="*/ 88 w 88"/>
                <a:gd name="T1" fmla="*/ 101 h 108"/>
                <a:gd name="T2" fmla="*/ 81 w 88"/>
                <a:gd name="T3" fmla="*/ 108 h 108"/>
                <a:gd name="T4" fmla="*/ 7 w 88"/>
                <a:gd name="T5" fmla="*/ 108 h 108"/>
                <a:gd name="T6" fmla="*/ 0 w 88"/>
                <a:gd name="T7" fmla="*/ 101 h 108"/>
                <a:gd name="T8" fmla="*/ 0 w 88"/>
                <a:gd name="T9" fmla="*/ 56 h 108"/>
                <a:gd name="T10" fmla="*/ 7 w 88"/>
                <a:gd name="T11" fmla="*/ 49 h 108"/>
                <a:gd name="T12" fmla="*/ 9 w 88"/>
                <a:gd name="T13" fmla="*/ 49 h 108"/>
                <a:gd name="T14" fmla="*/ 9 w 88"/>
                <a:gd name="T15" fmla="*/ 34 h 108"/>
                <a:gd name="T16" fmla="*/ 44 w 88"/>
                <a:gd name="T17" fmla="*/ 0 h 108"/>
                <a:gd name="T18" fmla="*/ 78 w 88"/>
                <a:gd name="T19" fmla="*/ 34 h 108"/>
                <a:gd name="T20" fmla="*/ 78 w 88"/>
                <a:gd name="T21" fmla="*/ 49 h 108"/>
                <a:gd name="T22" fmla="*/ 81 w 88"/>
                <a:gd name="T23" fmla="*/ 49 h 108"/>
                <a:gd name="T24" fmla="*/ 88 w 88"/>
                <a:gd name="T25" fmla="*/ 56 h 108"/>
                <a:gd name="T26" fmla="*/ 88 w 88"/>
                <a:gd name="T27" fmla="*/ 101 h 108"/>
                <a:gd name="T28" fmla="*/ 64 w 88"/>
                <a:gd name="T29" fmla="*/ 49 h 108"/>
                <a:gd name="T30" fmla="*/ 64 w 88"/>
                <a:gd name="T31" fmla="*/ 34 h 108"/>
                <a:gd name="T32" fmla="*/ 44 w 88"/>
                <a:gd name="T33" fmla="*/ 14 h 108"/>
                <a:gd name="T34" fmla="*/ 24 w 88"/>
                <a:gd name="T35" fmla="*/ 34 h 108"/>
                <a:gd name="T36" fmla="*/ 24 w 88"/>
                <a:gd name="T37" fmla="*/ 49 h 108"/>
                <a:gd name="T38" fmla="*/ 64 w 88"/>
                <a:gd name="T39"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 h="108">
                  <a:moveTo>
                    <a:pt x="88" y="101"/>
                  </a:moveTo>
                  <a:cubicBezTo>
                    <a:pt x="88" y="105"/>
                    <a:pt x="85" y="108"/>
                    <a:pt x="81" y="108"/>
                  </a:cubicBezTo>
                  <a:cubicBezTo>
                    <a:pt x="7" y="108"/>
                    <a:pt x="7" y="108"/>
                    <a:pt x="7" y="108"/>
                  </a:cubicBezTo>
                  <a:cubicBezTo>
                    <a:pt x="3" y="108"/>
                    <a:pt x="0" y="105"/>
                    <a:pt x="0" y="101"/>
                  </a:cubicBezTo>
                  <a:cubicBezTo>
                    <a:pt x="0" y="56"/>
                    <a:pt x="0" y="56"/>
                    <a:pt x="0" y="56"/>
                  </a:cubicBezTo>
                  <a:cubicBezTo>
                    <a:pt x="0" y="52"/>
                    <a:pt x="3" y="49"/>
                    <a:pt x="7" y="49"/>
                  </a:cubicBezTo>
                  <a:cubicBezTo>
                    <a:pt x="9" y="49"/>
                    <a:pt x="9" y="49"/>
                    <a:pt x="9" y="49"/>
                  </a:cubicBezTo>
                  <a:cubicBezTo>
                    <a:pt x="9" y="34"/>
                    <a:pt x="9" y="34"/>
                    <a:pt x="9" y="34"/>
                  </a:cubicBezTo>
                  <a:cubicBezTo>
                    <a:pt x="9" y="15"/>
                    <a:pt x="25" y="0"/>
                    <a:pt x="44" y="0"/>
                  </a:cubicBezTo>
                  <a:cubicBezTo>
                    <a:pt x="63" y="0"/>
                    <a:pt x="78" y="15"/>
                    <a:pt x="78" y="34"/>
                  </a:cubicBezTo>
                  <a:cubicBezTo>
                    <a:pt x="78" y="49"/>
                    <a:pt x="78" y="49"/>
                    <a:pt x="78" y="49"/>
                  </a:cubicBezTo>
                  <a:cubicBezTo>
                    <a:pt x="81" y="49"/>
                    <a:pt x="81" y="49"/>
                    <a:pt x="81" y="49"/>
                  </a:cubicBezTo>
                  <a:cubicBezTo>
                    <a:pt x="85" y="49"/>
                    <a:pt x="88" y="52"/>
                    <a:pt x="88" y="56"/>
                  </a:cubicBezTo>
                  <a:lnTo>
                    <a:pt x="88" y="101"/>
                  </a:lnTo>
                  <a:close/>
                  <a:moveTo>
                    <a:pt x="64" y="49"/>
                  </a:moveTo>
                  <a:cubicBezTo>
                    <a:pt x="64" y="34"/>
                    <a:pt x="64" y="34"/>
                    <a:pt x="64" y="34"/>
                  </a:cubicBezTo>
                  <a:cubicBezTo>
                    <a:pt x="64" y="23"/>
                    <a:pt x="55" y="14"/>
                    <a:pt x="44" y="14"/>
                  </a:cubicBezTo>
                  <a:cubicBezTo>
                    <a:pt x="33" y="14"/>
                    <a:pt x="24" y="23"/>
                    <a:pt x="24" y="34"/>
                  </a:cubicBezTo>
                  <a:cubicBezTo>
                    <a:pt x="24" y="49"/>
                    <a:pt x="24" y="49"/>
                    <a:pt x="24" y="49"/>
                  </a:cubicBezTo>
                  <a:lnTo>
                    <a:pt x="64" y="4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3" name="Freeform 278"/>
            <p:cNvSpPr>
              <a:spLocks noEditPoints="1"/>
            </p:cNvSpPr>
            <p:nvPr/>
          </p:nvSpPr>
          <p:spPr bwMode="auto">
            <a:xfrm>
              <a:off x="4307418" y="1708150"/>
              <a:ext cx="198967" cy="230717"/>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4" name="Freeform 279"/>
            <p:cNvSpPr>
              <a:spLocks noEditPoints="1"/>
            </p:cNvSpPr>
            <p:nvPr/>
          </p:nvSpPr>
          <p:spPr bwMode="auto">
            <a:xfrm>
              <a:off x="5626101" y="2671233"/>
              <a:ext cx="175684" cy="162984"/>
            </a:xfrm>
            <a:custGeom>
              <a:avLst/>
              <a:gdLst>
                <a:gd name="T0" fmla="*/ 12 w 70"/>
                <a:gd name="T1" fmla="*/ 37 h 65"/>
                <a:gd name="T2" fmla="*/ 7 w 70"/>
                <a:gd name="T3" fmla="*/ 37 h 65"/>
                <a:gd name="T4" fmla="*/ 0 w 70"/>
                <a:gd name="T5" fmla="*/ 31 h 65"/>
                <a:gd name="T6" fmla="*/ 5 w 70"/>
                <a:gd name="T7" fmla="*/ 19 h 65"/>
                <a:gd name="T8" fmla="*/ 14 w 70"/>
                <a:gd name="T9" fmla="*/ 22 h 65"/>
                <a:gd name="T10" fmla="*/ 19 w 70"/>
                <a:gd name="T11" fmla="*/ 21 h 65"/>
                <a:gd name="T12" fmla="*/ 19 w 70"/>
                <a:gd name="T13" fmla="*/ 23 h 65"/>
                <a:gd name="T14" fmla="*/ 22 w 70"/>
                <a:gd name="T15" fmla="*/ 33 h 65"/>
                <a:gd name="T16" fmla="*/ 12 w 70"/>
                <a:gd name="T17" fmla="*/ 37 h 65"/>
                <a:gd name="T18" fmla="*/ 14 w 70"/>
                <a:gd name="T19" fmla="*/ 19 h 65"/>
                <a:gd name="T20" fmla="*/ 5 w 70"/>
                <a:gd name="T21" fmla="*/ 9 h 65"/>
                <a:gd name="T22" fmla="*/ 14 w 70"/>
                <a:gd name="T23" fmla="*/ 0 h 65"/>
                <a:gd name="T24" fmla="*/ 24 w 70"/>
                <a:gd name="T25" fmla="*/ 9 h 65"/>
                <a:gd name="T26" fmla="*/ 14 w 70"/>
                <a:gd name="T27" fmla="*/ 19 h 65"/>
                <a:gd name="T28" fmla="*/ 51 w 70"/>
                <a:gd name="T29" fmla="*/ 65 h 65"/>
                <a:gd name="T30" fmla="*/ 19 w 70"/>
                <a:gd name="T31" fmla="*/ 65 h 65"/>
                <a:gd name="T32" fmla="*/ 10 w 70"/>
                <a:gd name="T33" fmla="*/ 56 h 65"/>
                <a:gd name="T34" fmla="*/ 22 w 70"/>
                <a:gd name="T35" fmla="*/ 35 h 65"/>
                <a:gd name="T36" fmla="*/ 35 w 70"/>
                <a:gd name="T37" fmla="*/ 40 h 65"/>
                <a:gd name="T38" fmla="*/ 48 w 70"/>
                <a:gd name="T39" fmla="*/ 35 h 65"/>
                <a:gd name="T40" fmla="*/ 61 w 70"/>
                <a:gd name="T41" fmla="*/ 56 h 65"/>
                <a:gd name="T42" fmla="*/ 51 w 70"/>
                <a:gd name="T43" fmla="*/ 65 h 65"/>
                <a:gd name="T44" fmla="*/ 35 w 70"/>
                <a:gd name="T45" fmla="*/ 37 h 65"/>
                <a:gd name="T46" fmla="*/ 21 w 70"/>
                <a:gd name="T47" fmla="*/ 23 h 65"/>
                <a:gd name="T48" fmla="*/ 35 w 70"/>
                <a:gd name="T49" fmla="*/ 9 h 65"/>
                <a:gd name="T50" fmla="*/ 49 w 70"/>
                <a:gd name="T51" fmla="*/ 23 h 65"/>
                <a:gd name="T52" fmla="*/ 35 w 70"/>
                <a:gd name="T53" fmla="*/ 37 h 65"/>
                <a:gd name="T54" fmla="*/ 56 w 70"/>
                <a:gd name="T55" fmla="*/ 19 h 65"/>
                <a:gd name="T56" fmla="*/ 47 w 70"/>
                <a:gd name="T57" fmla="*/ 9 h 65"/>
                <a:gd name="T58" fmla="*/ 56 w 70"/>
                <a:gd name="T59" fmla="*/ 0 h 65"/>
                <a:gd name="T60" fmla="*/ 66 w 70"/>
                <a:gd name="T61" fmla="*/ 9 h 65"/>
                <a:gd name="T62" fmla="*/ 56 w 70"/>
                <a:gd name="T63" fmla="*/ 19 h 65"/>
                <a:gd name="T64" fmla="*/ 63 w 70"/>
                <a:gd name="T65" fmla="*/ 37 h 65"/>
                <a:gd name="T66" fmla="*/ 58 w 70"/>
                <a:gd name="T67" fmla="*/ 37 h 65"/>
                <a:gd name="T68" fmla="*/ 49 w 70"/>
                <a:gd name="T69" fmla="*/ 33 h 65"/>
                <a:gd name="T70" fmla="*/ 52 w 70"/>
                <a:gd name="T71" fmla="*/ 23 h 65"/>
                <a:gd name="T72" fmla="*/ 52 w 70"/>
                <a:gd name="T73" fmla="*/ 21 h 65"/>
                <a:gd name="T74" fmla="*/ 56 w 70"/>
                <a:gd name="T75" fmla="*/ 22 h 65"/>
                <a:gd name="T76" fmla="*/ 66 w 70"/>
                <a:gd name="T77" fmla="*/ 19 h 65"/>
                <a:gd name="T78" fmla="*/ 70 w 70"/>
                <a:gd name="T79" fmla="*/ 31 h 65"/>
                <a:gd name="T80" fmla="*/ 63 w 70"/>
                <a:gd name="T81"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 h="65">
                  <a:moveTo>
                    <a:pt x="12" y="37"/>
                  </a:moveTo>
                  <a:cubicBezTo>
                    <a:pt x="7" y="37"/>
                    <a:pt x="7" y="37"/>
                    <a:pt x="7" y="37"/>
                  </a:cubicBezTo>
                  <a:cubicBezTo>
                    <a:pt x="4" y="37"/>
                    <a:pt x="0" y="35"/>
                    <a:pt x="0" y="31"/>
                  </a:cubicBezTo>
                  <a:cubicBezTo>
                    <a:pt x="0" y="28"/>
                    <a:pt x="0" y="19"/>
                    <a:pt x="5" y="19"/>
                  </a:cubicBezTo>
                  <a:cubicBezTo>
                    <a:pt x="6" y="19"/>
                    <a:pt x="9" y="22"/>
                    <a:pt x="14" y="22"/>
                  </a:cubicBezTo>
                  <a:cubicBezTo>
                    <a:pt x="16" y="22"/>
                    <a:pt x="18" y="21"/>
                    <a:pt x="19" y="21"/>
                  </a:cubicBezTo>
                  <a:cubicBezTo>
                    <a:pt x="19" y="22"/>
                    <a:pt x="19" y="22"/>
                    <a:pt x="19" y="23"/>
                  </a:cubicBezTo>
                  <a:cubicBezTo>
                    <a:pt x="19" y="27"/>
                    <a:pt x="20" y="30"/>
                    <a:pt x="22" y="33"/>
                  </a:cubicBezTo>
                  <a:cubicBezTo>
                    <a:pt x="18" y="33"/>
                    <a:pt x="15" y="34"/>
                    <a:pt x="12" y="37"/>
                  </a:cubicBezTo>
                  <a:close/>
                  <a:moveTo>
                    <a:pt x="14" y="19"/>
                  </a:moveTo>
                  <a:cubicBezTo>
                    <a:pt x="9" y="19"/>
                    <a:pt x="5" y="14"/>
                    <a:pt x="5" y="9"/>
                  </a:cubicBezTo>
                  <a:cubicBezTo>
                    <a:pt x="5" y="4"/>
                    <a:pt x="9" y="0"/>
                    <a:pt x="14" y="0"/>
                  </a:cubicBezTo>
                  <a:cubicBezTo>
                    <a:pt x="20" y="0"/>
                    <a:pt x="24" y="4"/>
                    <a:pt x="24" y="9"/>
                  </a:cubicBezTo>
                  <a:cubicBezTo>
                    <a:pt x="24" y="14"/>
                    <a:pt x="20" y="19"/>
                    <a:pt x="14" y="19"/>
                  </a:cubicBezTo>
                  <a:close/>
                  <a:moveTo>
                    <a:pt x="51" y="65"/>
                  </a:moveTo>
                  <a:cubicBezTo>
                    <a:pt x="19" y="65"/>
                    <a:pt x="19" y="65"/>
                    <a:pt x="19" y="65"/>
                  </a:cubicBezTo>
                  <a:cubicBezTo>
                    <a:pt x="14" y="65"/>
                    <a:pt x="10" y="62"/>
                    <a:pt x="10" y="56"/>
                  </a:cubicBezTo>
                  <a:cubicBezTo>
                    <a:pt x="10" y="48"/>
                    <a:pt x="12" y="35"/>
                    <a:pt x="22" y="35"/>
                  </a:cubicBezTo>
                  <a:cubicBezTo>
                    <a:pt x="24" y="35"/>
                    <a:pt x="28" y="40"/>
                    <a:pt x="35" y="40"/>
                  </a:cubicBezTo>
                  <a:cubicBezTo>
                    <a:pt x="43" y="40"/>
                    <a:pt x="47" y="35"/>
                    <a:pt x="48" y="35"/>
                  </a:cubicBezTo>
                  <a:cubicBezTo>
                    <a:pt x="59" y="35"/>
                    <a:pt x="61" y="48"/>
                    <a:pt x="61" y="56"/>
                  </a:cubicBezTo>
                  <a:cubicBezTo>
                    <a:pt x="61" y="62"/>
                    <a:pt x="57" y="65"/>
                    <a:pt x="51" y="65"/>
                  </a:cubicBezTo>
                  <a:close/>
                  <a:moveTo>
                    <a:pt x="35" y="37"/>
                  </a:moveTo>
                  <a:cubicBezTo>
                    <a:pt x="28" y="37"/>
                    <a:pt x="21" y="31"/>
                    <a:pt x="21" y="23"/>
                  </a:cubicBezTo>
                  <a:cubicBezTo>
                    <a:pt x="21" y="15"/>
                    <a:pt x="28" y="9"/>
                    <a:pt x="35" y="9"/>
                  </a:cubicBezTo>
                  <a:cubicBezTo>
                    <a:pt x="43" y="9"/>
                    <a:pt x="49" y="15"/>
                    <a:pt x="49" y="23"/>
                  </a:cubicBezTo>
                  <a:cubicBezTo>
                    <a:pt x="49" y="31"/>
                    <a:pt x="43" y="37"/>
                    <a:pt x="35" y="37"/>
                  </a:cubicBezTo>
                  <a:close/>
                  <a:moveTo>
                    <a:pt x="56" y="19"/>
                  </a:moveTo>
                  <a:cubicBezTo>
                    <a:pt x="51" y="19"/>
                    <a:pt x="47" y="14"/>
                    <a:pt x="47" y="9"/>
                  </a:cubicBezTo>
                  <a:cubicBezTo>
                    <a:pt x="47" y="4"/>
                    <a:pt x="51" y="0"/>
                    <a:pt x="56" y="0"/>
                  </a:cubicBezTo>
                  <a:cubicBezTo>
                    <a:pt x="62" y="0"/>
                    <a:pt x="66" y="4"/>
                    <a:pt x="66" y="9"/>
                  </a:cubicBezTo>
                  <a:cubicBezTo>
                    <a:pt x="66" y="14"/>
                    <a:pt x="62" y="19"/>
                    <a:pt x="56" y="19"/>
                  </a:cubicBezTo>
                  <a:close/>
                  <a:moveTo>
                    <a:pt x="63" y="37"/>
                  </a:moveTo>
                  <a:cubicBezTo>
                    <a:pt x="58" y="37"/>
                    <a:pt x="58" y="37"/>
                    <a:pt x="58" y="37"/>
                  </a:cubicBezTo>
                  <a:cubicBezTo>
                    <a:pt x="56" y="34"/>
                    <a:pt x="53" y="33"/>
                    <a:pt x="49" y="33"/>
                  </a:cubicBezTo>
                  <a:cubicBezTo>
                    <a:pt x="51" y="30"/>
                    <a:pt x="52" y="27"/>
                    <a:pt x="52" y="23"/>
                  </a:cubicBezTo>
                  <a:cubicBezTo>
                    <a:pt x="52" y="22"/>
                    <a:pt x="52" y="22"/>
                    <a:pt x="52" y="21"/>
                  </a:cubicBezTo>
                  <a:cubicBezTo>
                    <a:pt x="53" y="21"/>
                    <a:pt x="55" y="22"/>
                    <a:pt x="56" y="22"/>
                  </a:cubicBezTo>
                  <a:cubicBezTo>
                    <a:pt x="61" y="22"/>
                    <a:pt x="65" y="19"/>
                    <a:pt x="66" y="19"/>
                  </a:cubicBezTo>
                  <a:cubicBezTo>
                    <a:pt x="70" y="19"/>
                    <a:pt x="70" y="28"/>
                    <a:pt x="70" y="31"/>
                  </a:cubicBezTo>
                  <a:cubicBezTo>
                    <a:pt x="70" y="35"/>
                    <a:pt x="67" y="37"/>
                    <a:pt x="63" y="3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5" name="Freeform 280"/>
            <p:cNvSpPr>
              <a:spLocks noEditPoints="1"/>
            </p:cNvSpPr>
            <p:nvPr/>
          </p:nvSpPr>
          <p:spPr bwMode="auto">
            <a:xfrm>
              <a:off x="5175252" y="3393017"/>
              <a:ext cx="182033" cy="114300"/>
            </a:xfrm>
            <a:custGeom>
              <a:avLst/>
              <a:gdLst>
                <a:gd name="T0" fmla="*/ 72 w 73"/>
                <a:gd name="T1" fmla="*/ 26 h 46"/>
                <a:gd name="T2" fmla="*/ 37 w 73"/>
                <a:gd name="T3" fmla="*/ 46 h 46"/>
                <a:gd name="T4" fmla="*/ 1 w 73"/>
                <a:gd name="T5" fmla="*/ 26 h 46"/>
                <a:gd name="T6" fmla="*/ 0 w 73"/>
                <a:gd name="T7" fmla="*/ 23 h 46"/>
                <a:gd name="T8" fmla="*/ 1 w 73"/>
                <a:gd name="T9" fmla="*/ 20 h 46"/>
                <a:gd name="T10" fmla="*/ 37 w 73"/>
                <a:gd name="T11" fmla="*/ 0 h 46"/>
                <a:gd name="T12" fmla="*/ 72 w 73"/>
                <a:gd name="T13" fmla="*/ 20 h 46"/>
                <a:gd name="T14" fmla="*/ 73 w 73"/>
                <a:gd name="T15" fmla="*/ 23 h 46"/>
                <a:gd name="T16" fmla="*/ 72 w 73"/>
                <a:gd name="T17" fmla="*/ 26 h 46"/>
                <a:gd name="T18" fmla="*/ 52 w 73"/>
                <a:gd name="T19" fmla="*/ 9 h 46"/>
                <a:gd name="T20" fmla="*/ 55 w 73"/>
                <a:gd name="T21" fmla="*/ 18 h 46"/>
                <a:gd name="T22" fmla="*/ 37 w 73"/>
                <a:gd name="T23" fmla="*/ 36 h 46"/>
                <a:gd name="T24" fmla="*/ 18 w 73"/>
                <a:gd name="T25" fmla="*/ 18 h 46"/>
                <a:gd name="T26" fmla="*/ 21 w 73"/>
                <a:gd name="T27" fmla="*/ 9 h 46"/>
                <a:gd name="T28" fmla="*/ 6 w 73"/>
                <a:gd name="T29" fmla="*/ 23 h 46"/>
                <a:gd name="T30" fmla="*/ 37 w 73"/>
                <a:gd name="T31" fmla="*/ 41 h 46"/>
                <a:gd name="T32" fmla="*/ 68 w 73"/>
                <a:gd name="T33" fmla="*/ 23 h 46"/>
                <a:gd name="T34" fmla="*/ 52 w 73"/>
                <a:gd name="T35" fmla="*/ 9 h 46"/>
                <a:gd name="T36" fmla="*/ 37 w 73"/>
                <a:gd name="T37" fmla="*/ 6 h 46"/>
                <a:gd name="T38" fmla="*/ 24 w 73"/>
                <a:gd name="T39" fmla="*/ 18 h 46"/>
                <a:gd name="T40" fmla="*/ 26 w 73"/>
                <a:gd name="T41" fmla="*/ 20 h 46"/>
                <a:gd name="T42" fmla="*/ 28 w 73"/>
                <a:gd name="T43" fmla="*/ 18 h 46"/>
                <a:gd name="T44" fmla="*/ 37 w 73"/>
                <a:gd name="T45" fmla="*/ 9 h 46"/>
                <a:gd name="T46" fmla="*/ 38 w 73"/>
                <a:gd name="T47" fmla="*/ 8 h 46"/>
                <a:gd name="T48" fmla="*/ 37 w 73"/>
                <a:gd name="T49" fmla="*/ 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46">
                  <a:moveTo>
                    <a:pt x="72" y="26"/>
                  </a:moveTo>
                  <a:cubicBezTo>
                    <a:pt x="64" y="38"/>
                    <a:pt x="51" y="46"/>
                    <a:pt x="37" y="46"/>
                  </a:cubicBezTo>
                  <a:cubicBezTo>
                    <a:pt x="22" y="46"/>
                    <a:pt x="9" y="38"/>
                    <a:pt x="1" y="26"/>
                  </a:cubicBezTo>
                  <a:cubicBezTo>
                    <a:pt x="1" y="25"/>
                    <a:pt x="0" y="24"/>
                    <a:pt x="0" y="23"/>
                  </a:cubicBezTo>
                  <a:cubicBezTo>
                    <a:pt x="0" y="22"/>
                    <a:pt x="1" y="21"/>
                    <a:pt x="1" y="20"/>
                  </a:cubicBezTo>
                  <a:cubicBezTo>
                    <a:pt x="9" y="8"/>
                    <a:pt x="22" y="0"/>
                    <a:pt x="37" y="0"/>
                  </a:cubicBezTo>
                  <a:cubicBezTo>
                    <a:pt x="51" y="0"/>
                    <a:pt x="64" y="8"/>
                    <a:pt x="72" y="20"/>
                  </a:cubicBezTo>
                  <a:cubicBezTo>
                    <a:pt x="72" y="21"/>
                    <a:pt x="73" y="22"/>
                    <a:pt x="73" y="23"/>
                  </a:cubicBezTo>
                  <a:cubicBezTo>
                    <a:pt x="73" y="24"/>
                    <a:pt x="72" y="25"/>
                    <a:pt x="72" y="26"/>
                  </a:cubicBezTo>
                  <a:close/>
                  <a:moveTo>
                    <a:pt x="52" y="9"/>
                  </a:moveTo>
                  <a:cubicBezTo>
                    <a:pt x="54" y="12"/>
                    <a:pt x="55" y="15"/>
                    <a:pt x="55" y="18"/>
                  </a:cubicBezTo>
                  <a:cubicBezTo>
                    <a:pt x="55" y="28"/>
                    <a:pt x="46" y="36"/>
                    <a:pt x="37" y="36"/>
                  </a:cubicBezTo>
                  <a:cubicBezTo>
                    <a:pt x="27" y="36"/>
                    <a:pt x="18" y="28"/>
                    <a:pt x="18" y="18"/>
                  </a:cubicBezTo>
                  <a:cubicBezTo>
                    <a:pt x="18" y="15"/>
                    <a:pt x="19" y="12"/>
                    <a:pt x="21" y="9"/>
                  </a:cubicBezTo>
                  <a:cubicBezTo>
                    <a:pt x="15" y="12"/>
                    <a:pt x="9" y="17"/>
                    <a:pt x="6" y="23"/>
                  </a:cubicBezTo>
                  <a:cubicBezTo>
                    <a:pt x="12" y="34"/>
                    <a:pt x="24" y="41"/>
                    <a:pt x="37" y="41"/>
                  </a:cubicBezTo>
                  <a:cubicBezTo>
                    <a:pt x="49" y="41"/>
                    <a:pt x="61" y="34"/>
                    <a:pt x="68" y="23"/>
                  </a:cubicBezTo>
                  <a:cubicBezTo>
                    <a:pt x="64" y="17"/>
                    <a:pt x="58" y="12"/>
                    <a:pt x="52" y="9"/>
                  </a:cubicBezTo>
                  <a:close/>
                  <a:moveTo>
                    <a:pt x="37" y="6"/>
                  </a:moveTo>
                  <a:cubicBezTo>
                    <a:pt x="30" y="6"/>
                    <a:pt x="24" y="11"/>
                    <a:pt x="24" y="18"/>
                  </a:cubicBezTo>
                  <a:cubicBezTo>
                    <a:pt x="24" y="19"/>
                    <a:pt x="25" y="20"/>
                    <a:pt x="26" y="20"/>
                  </a:cubicBezTo>
                  <a:cubicBezTo>
                    <a:pt x="27" y="20"/>
                    <a:pt x="28" y="19"/>
                    <a:pt x="28" y="18"/>
                  </a:cubicBezTo>
                  <a:cubicBezTo>
                    <a:pt x="28" y="13"/>
                    <a:pt x="32" y="9"/>
                    <a:pt x="37" y="9"/>
                  </a:cubicBezTo>
                  <a:cubicBezTo>
                    <a:pt x="38" y="9"/>
                    <a:pt x="38" y="9"/>
                    <a:pt x="38" y="8"/>
                  </a:cubicBezTo>
                  <a:cubicBezTo>
                    <a:pt x="38" y="7"/>
                    <a:pt x="38" y="6"/>
                    <a:pt x="37" y="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6" name="Freeform 281"/>
            <p:cNvSpPr>
              <a:spLocks/>
            </p:cNvSpPr>
            <p:nvPr/>
          </p:nvSpPr>
          <p:spPr bwMode="auto">
            <a:xfrm>
              <a:off x="5513918" y="2603501"/>
              <a:ext cx="93133" cy="99484"/>
            </a:xfrm>
            <a:custGeom>
              <a:avLst/>
              <a:gdLst>
                <a:gd name="T0" fmla="*/ 37 w 37"/>
                <a:gd name="T1" fmla="*/ 29 h 40"/>
                <a:gd name="T2" fmla="*/ 29 w 37"/>
                <a:gd name="T3" fmla="*/ 34 h 40"/>
                <a:gd name="T4" fmla="*/ 21 w 37"/>
                <a:gd name="T5" fmla="*/ 29 h 40"/>
                <a:gd name="T6" fmla="*/ 29 w 37"/>
                <a:gd name="T7" fmla="*/ 25 h 40"/>
                <a:gd name="T8" fmla="*/ 34 w 37"/>
                <a:gd name="T9" fmla="*/ 26 h 40"/>
                <a:gd name="T10" fmla="*/ 34 w 37"/>
                <a:gd name="T11" fmla="*/ 13 h 40"/>
                <a:gd name="T12" fmla="*/ 15 w 37"/>
                <a:gd name="T13" fmla="*/ 18 h 40"/>
                <a:gd name="T14" fmla="*/ 15 w 37"/>
                <a:gd name="T15" fmla="*/ 36 h 40"/>
                <a:gd name="T16" fmla="*/ 7 w 37"/>
                <a:gd name="T17" fmla="*/ 40 h 40"/>
                <a:gd name="T18" fmla="*/ 0 w 37"/>
                <a:gd name="T19" fmla="*/ 36 h 40"/>
                <a:gd name="T20" fmla="*/ 7 w 37"/>
                <a:gd name="T21" fmla="*/ 31 h 40"/>
                <a:gd name="T22" fmla="*/ 12 w 37"/>
                <a:gd name="T23" fmla="*/ 32 h 40"/>
                <a:gd name="T24" fmla="*/ 12 w 37"/>
                <a:gd name="T25" fmla="*/ 8 h 40"/>
                <a:gd name="T26" fmla="*/ 14 w 37"/>
                <a:gd name="T27" fmla="*/ 6 h 40"/>
                <a:gd name="T28" fmla="*/ 34 w 37"/>
                <a:gd name="T29" fmla="*/ 0 h 40"/>
                <a:gd name="T30" fmla="*/ 35 w 37"/>
                <a:gd name="T31" fmla="*/ 0 h 40"/>
                <a:gd name="T32" fmla="*/ 37 w 37"/>
                <a:gd name="T33" fmla="*/ 2 h 40"/>
                <a:gd name="T34" fmla="*/ 37 w 37"/>
                <a:gd name="T35" fmla="*/ 2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40">
                  <a:moveTo>
                    <a:pt x="37" y="29"/>
                  </a:moveTo>
                  <a:cubicBezTo>
                    <a:pt x="37" y="33"/>
                    <a:pt x="32" y="34"/>
                    <a:pt x="29" y="34"/>
                  </a:cubicBezTo>
                  <a:cubicBezTo>
                    <a:pt x="27" y="34"/>
                    <a:pt x="21" y="33"/>
                    <a:pt x="21" y="29"/>
                  </a:cubicBezTo>
                  <a:cubicBezTo>
                    <a:pt x="21" y="26"/>
                    <a:pt x="27" y="25"/>
                    <a:pt x="29" y="25"/>
                  </a:cubicBezTo>
                  <a:cubicBezTo>
                    <a:pt x="31" y="25"/>
                    <a:pt x="32" y="25"/>
                    <a:pt x="34" y="26"/>
                  </a:cubicBezTo>
                  <a:cubicBezTo>
                    <a:pt x="34" y="13"/>
                    <a:pt x="34" y="13"/>
                    <a:pt x="34" y="13"/>
                  </a:cubicBezTo>
                  <a:cubicBezTo>
                    <a:pt x="15" y="18"/>
                    <a:pt x="15" y="18"/>
                    <a:pt x="15" y="18"/>
                  </a:cubicBezTo>
                  <a:cubicBezTo>
                    <a:pt x="15" y="36"/>
                    <a:pt x="15" y="36"/>
                    <a:pt x="15" y="36"/>
                  </a:cubicBezTo>
                  <a:cubicBezTo>
                    <a:pt x="15" y="39"/>
                    <a:pt x="10" y="40"/>
                    <a:pt x="7" y="40"/>
                  </a:cubicBezTo>
                  <a:cubicBezTo>
                    <a:pt x="5" y="40"/>
                    <a:pt x="0" y="39"/>
                    <a:pt x="0" y="36"/>
                  </a:cubicBezTo>
                  <a:cubicBezTo>
                    <a:pt x="0" y="32"/>
                    <a:pt x="5" y="31"/>
                    <a:pt x="7" y="31"/>
                  </a:cubicBezTo>
                  <a:cubicBezTo>
                    <a:pt x="9" y="31"/>
                    <a:pt x="11" y="31"/>
                    <a:pt x="12" y="32"/>
                  </a:cubicBezTo>
                  <a:cubicBezTo>
                    <a:pt x="12" y="8"/>
                    <a:pt x="12" y="8"/>
                    <a:pt x="12" y="8"/>
                  </a:cubicBezTo>
                  <a:cubicBezTo>
                    <a:pt x="12" y="7"/>
                    <a:pt x="13" y="6"/>
                    <a:pt x="14" y="6"/>
                  </a:cubicBezTo>
                  <a:cubicBezTo>
                    <a:pt x="34" y="0"/>
                    <a:pt x="34" y="0"/>
                    <a:pt x="34" y="0"/>
                  </a:cubicBezTo>
                  <a:cubicBezTo>
                    <a:pt x="35" y="0"/>
                    <a:pt x="35" y="0"/>
                    <a:pt x="35" y="0"/>
                  </a:cubicBezTo>
                  <a:cubicBezTo>
                    <a:pt x="36" y="0"/>
                    <a:pt x="37" y="1"/>
                    <a:pt x="37" y="2"/>
                  </a:cubicBezTo>
                  <a:lnTo>
                    <a:pt x="37" y="2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7" name="Freeform 282"/>
            <p:cNvSpPr>
              <a:spLocks noEditPoints="1"/>
            </p:cNvSpPr>
            <p:nvPr/>
          </p:nvSpPr>
          <p:spPr bwMode="auto">
            <a:xfrm>
              <a:off x="3266017" y="-12700"/>
              <a:ext cx="442384" cy="387351"/>
            </a:xfrm>
            <a:custGeom>
              <a:avLst/>
              <a:gdLst>
                <a:gd name="T0" fmla="*/ 177 w 177"/>
                <a:gd name="T1" fmla="*/ 63 h 154"/>
                <a:gd name="T2" fmla="*/ 164 w 177"/>
                <a:gd name="T3" fmla="*/ 76 h 154"/>
                <a:gd name="T4" fmla="*/ 164 w 177"/>
                <a:gd name="T5" fmla="*/ 113 h 154"/>
                <a:gd name="T6" fmla="*/ 151 w 177"/>
                <a:gd name="T7" fmla="*/ 126 h 154"/>
                <a:gd name="T8" fmla="*/ 72 w 177"/>
                <a:gd name="T9" fmla="*/ 89 h 154"/>
                <a:gd name="T10" fmla="*/ 64 w 177"/>
                <a:gd name="T11" fmla="*/ 114 h 154"/>
                <a:gd name="T12" fmla="*/ 76 w 177"/>
                <a:gd name="T13" fmla="*/ 141 h 154"/>
                <a:gd name="T14" fmla="*/ 35 w 177"/>
                <a:gd name="T15" fmla="*/ 145 h 154"/>
                <a:gd name="T16" fmla="*/ 28 w 177"/>
                <a:gd name="T17" fmla="*/ 88 h 154"/>
                <a:gd name="T18" fmla="*/ 16 w 177"/>
                <a:gd name="T19" fmla="*/ 88 h 154"/>
                <a:gd name="T20" fmla="*/ 0 w 177"/>
                <a:gd name="T21" fmla="*/ 72 h 154"/>
                <a:gd name="T22" fmla="*/ 0 w 177"/>
                <a:gd name="T23" fmla="*/ 54 h 154"/>
                <a:gd name="T24" fmla="*/ 16 w 177"/>
                <a:gd name="T25" fmla="*/ 38 h 154"/>
                <a:gd name="T26" fmla="*/ 63 w 177"/>
                <a:gd name="T27" fmla="*/ 38 h 154"/>
                <a:gd name="T28" fmla="*/ 151 w 177"/>
                <a:gd name="T29" fmla="*/ 0 h 154"/>
                <a:gd name="T30" fmla="*/ 164 w 177"/>
                <a:gd name="T31" fmla="*/ 13 h 154"/>
                <a:gd name="T32" fmla="*/ 164 w 177"/>
                <a:gd name="T33" fmla="*/ 50 h 154"/>
                <a:gd name="T34" fmla="*/ 177 w 177"/>
                <a:gd name="T35" fmla="*/ 63 h 154"/>
                <a:gd name="T36" fmla="*/ 151 w 177"/>
                <a:gd name="T37" fmla="*/ 16 h 154"/>
                <a:gd name="T38" fmla="*/ 76 w 177"/>
                <a:gd name="T39" fmla="*/ 50 h 154"/>
                <a:gd name="T40" fmla="*/ 76 w 177"/>
                <a:gd name="T41" fmla="*/ 76 h 154"/>
                <a:gd name="T42" fmla="*/ 151 w 177"/>
                <a:gd name="T43" fmla="*/ 110 h 154"/>
                <a:gd name="T44" fmla="*/ 151 w 177"/>
                <a:gd name="T45" fmla="*/ 1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7" h="154">
                  <a:moveTo>
                    <a:pt x="177" y="63"/>
                  </a:moveTo>
                  <a:cubicBezTo>
                    <a:pt x="177" y="70"/>
                    <a:pt x="171" y="76"/>
                    <a:pt x="164" y="76"/>
                  </a:cubicBezTo>
                  <a:cubicBezTo>
                    <a:pt x="164" y="113"/>
                    <a:pt x="164" y="113"/>
                    <a:pt x="164" y="113"/>
                  </a:cubicBezTo>
                  <a:cubicBezTo>
                    <a:pt x="164" y="120"/>
                    <a:pt x="158" y="126"/>
                    <a:pt x="151" y="126"/>
                  </a:cubicBezTo>
                  <a:cubicBezTo>
                    <a:pt x="134" y="111"/>
                    <a:pt x="106" y="91"/>
                    <a:pt x="72" y="89"/>
                  </a:cubicBezTo>
                  <a:cubicBezTo>
                    <a:pt x="60" y="92"/>
                    <a:pt x="56" y="106"/>
                    <a:pt x="64" y="114"/>
                  </a:cubicBezTo>
                  <a:cubicBezTo>
                    <a:pt x="57" y="125"/>
                    <a:pt x="65" y="133"/>
                    <a:pt x="76" y="141"/>
                  </a:cubicBezTo>
                  <a:cubicBezTo>
                    <a:pt x="70" y="153"/>
                    <a:pt x="44" y="154"/>
                    <a:pt x="35" y="145"/>
                  </a:cubicBezTo>
                  <a:cubicBezTo>
                    <a:pt x="30" y="128"/>
                    <a:pt x="21" y="110"/>
                    <a:pt x="28" y="88"/>
                  </a:cubicBezTo>
                  <a:cubicBezTo>
                    <a:pt x="16" y="88"/>
                    <a:pt x="16" y="88"/>
                    <a:pt x="16" y="88"/>
                  </a:cubicBezTo>
                  <a:cubicBezTo>
                    <a:pt x="7" y="88"/>
                    <a:pt x="0" y="81"/>
                    <a:pt x="0" y="72"/>
                  </a:cubicBezTo>
                  <a:cubicBezTo>
                    <a:pt x="0" y="54"/>
                    <a:pt x="0" y="54"/>
                    <a:pt x="0" y="54"/>
                  </a:cubicBezTo>
                  <a:cubicBezTo>
                    <a:pt x="0" y="45"/>
                    <a:pt x="7" y="38"/>
                    <a:pt x="16" y="38"/>
                  </a:cubicBezTo>
                  <a:cubicBezTo>
                    <a:pt x="63" y="38"/>
                    <a:pt x="63" y="38"/>
                    <a:pt x="63" y="38"/>
                  </a:cubicBezTo>
                  <a:cubicBezTo>
                    <a:pt x="101" y="38"/>
                    <a:pt x="133" y="16"/>
                    <a:pt x="151" y="0"/>
                  </a:cubicBezTo>
                  <a:cubicBezTo>
                    <a:pt x="158" y="0"/>
                    <a:pt x="164" y="6"/>
                    <a:pt x="164" y="13"/>
                  </a:cubicBezTo>
                  <a:cubicBezTo>
                    <a:pt x="164" y="50"/>
                    <a:pt x="164" y="50"/>
                    <a:pt x="164" y="50"/>
                  </a:cubicBezTo>
                  <a:cubicBezTo>
                    <a:pt x="171" y="50"/>
                    <a:pt x="177" y="56"/>
                    <a:pt x="177" y="63"/>
                  </a:cubicBezTo>
                  <a:close/>
                  <a:moveTo>
                    <a:pt x="151" y="16"/>
                  </a:moveTo>
                  <a:cubicBezTo>
                    <a:pt x="126" y="36"/>
                    <a:pt x="101" y="47"/>
                    <a:pt x="76" y="50"/>
                  </a:cubicBezTo>
                  <a:cubicBezTo>
                    <a:pt x="76" y="76"/>
                    <a:pt x="76" y="76"/>
                    <a:pt x="76" y="76"/>
                  </a:cubicBezTo>
                  <a:cubicBezTo>
                    <a:pt x="101" y="79"/>
                    <a:pt x="126" y="90"/>
                    <a:pt x="151" y="110"/>
                  </a:cubicBezTo>
                  <a:lnTo>
                    <a:pt x="151" y="1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8" name="Freeform 283"/>
            <p:cNvSpPr>
              <a:spLocks noEditPoints="1"/>
            </p:cNvSpPr>
            <p:nvPr/>
          </p:nvSpPr>
          <p:spPr bwMode="auto">
            <a:xfrm>
              <a:off x="4531785" y="2512484"/>
              <a:ext cx="122767" cy="105833"/>
            </a:xfrm>
            <a:custGeom>
              <a:avLst/>
              <a:gdLst>
                <a:gd name="T0" fmla="*/ 49 w 49"/>
                <a:gd name="T1" fmla="*/ 26 h 42"/>
                <a:gd name="T2" fmla="*/ 49 w 49"/>
                <a:gd name="T3" fmla="*/ 36 h 42"/>
                <a:gd name="T4" fmla="*/ 48 w 49"/>
                <a:gd name="T5" fmla="*/ 36 h 42"/>
                <a:gd name="T6" fmla="*/ 45 w 49"/>
                <a:gd name="T7" fmla="*/ 36 h 42"/>
                <a:gd name="T8" fmla="*/ 45 w 49"/>
                <a:gd name="T9" fmla="*/ 38 h 42"/>
                <a:gd name="T10" fmla="*/ 41 w 49"/>
                <a:gd name="T11" fmla="*/ 42 h 42"/>
                <a:gd name="T12" fmla="*/ 36 w 49"/>
                <a:gd name="T13" fmla="*/ 38 h 42"/>
                <a:gd name="T14" fmla="*/ 36 w 49"/>
                <a:gd name="T15" fmla="*/ 36 h 42"/>
                <a:gd name="T16" fmla="*/ 12 w 49"/>
                <a:gd name="T17" fmla="*/ 36 h 42"/>
                <a:gd name="T18" fmla="*/ 12 w 49"/>
                <a:gd name="T19" fmla="*/ 38 h 42"/>
                <a:gd name="T20" fmla="*/ 8 w 49"/>
                <a:gd name="T21" fmla="*/ 42 h 42"/>
                <a:gd name="T22" fmla="*/ 3 w 49"/>
                <a:gd name="T23" fmla="*/ 38 h 42"/>
                <a:gd name="T24" fmla="*/ 3 w 49"/>
                <a:gd name="T25" fmla="*/ 36 h 42"/>
                <a:gd name="T26" fmla="*/ 1 w 49"/>
                <a:gd name="T27" fmla="*/ 36 h 42"/>
                <a:gd name="T28" fmla="*/ 0 w 49"/>
                <a:gd name="T29" fmla="*/ 36 h 42"/>
                <a:gd name="T30" fmla="*/ 0 w 49"/>
                <a:gd name="T31" fmla="*/ 26 h 42"/>
                <a:gd name="T32" fmla="*/ 5 w 49"/>
                <a:gd name="T33" fmla="*/ 21 h 42"/>
                <a:gd name="T34" fmla="*/ 6 w 49"/>
                <a:gd name="T35" fmla="*/ 21 h 42"/>
                <a:gd name="T36" fmla="*/ 9 w 49"/>
                <a:gd name="T37" fmla="*/ 11 h 42"/>
                <a:gd name="T38" fmla="*/ 15 w 49"/>
                <a:gd name="T39" fmla="*/ 6 h 42"/>
                <a:gd name="T40" fmla="*/ 18 w 49"/>
                <a:gd name="T41" fmla="*/ 6 h 42"/>
                <a:gd name="T42" fmla="*/ 18 w 49"/>
                <a:gd name="T43" fmla="*/ 1 h 42"/>
                <a:gd name="T44" fmla="*/ 19 w 49"/>
                <a:gd name="T45" fmla="*/ 0 h 42"/>
                <a:gd name="T46" fmla="*/ 30 w 49"/>
                <a:gd name="T47" fmla="*/ 0 h 42"/>
                <a:gd name="T48" fmla="*/ 30 w 49"/>
                <a:gd name="T49" fmla="*/ 1 h 42"/>
                <a:gd name="T50" fmla="*/ 30 w 49"/>
                <a:gd name="T51" fmla="*/ 6 h 42"/>
                <a:gd name="T52" fmla="*/ 33 w 49"/>
                <a:gd name="T53" fmla="*/ 6 h 42"/>
                <a:gd name="T54" fmla="*/ 40 w 49"/>
                <a:gd name="T55" fmla="*/ 11 h 42"/>
                <a:gd name="T56" fmla="*/ 43 w 49"/>
                <a:gd name="T57" fmla="*/ 21 h 42"/>
                <a:gd name="T58" fmla="*/ 43 w 49"/>
                <a:gd name="T59" fmla="*/ 21 h 42"/>
                <a:gd name="T60" fmla="*/ 49 w 49"/>
                <a:gd name="T61" fmla="*/ 26 h 42"/>
                <a:gd name="T62" fmla="*/ 11 w 49"/>
                <a:gd name="T63" fmla="*/ 29 h 42"/>
                <a:gd name="T64" fmla="*/ 8 w 49"/>
                <a:gd name="T65" fmla="*/ 25 h 42"/>
                <a:gd name="T66" fmla="*/ 4 w 49"/>
                <a:gd name="T67" fmla="*/ 29 h 42"/>
                <a:gd name="T68" fmla="*/ 8 w 49"/>
                <a:gd name="T69" fmla="*/ 32 h 42"/>
                <a:gd name="T70" fmla="*/ 11 w 49"/>
                <a:gd name="T71" fmla="*/ 29 h 42"/>
                <a:gd name="T72" fmla="*/ 36 w 49"/>
                <a:gd name="T73" fmla="*/ 21 h 42"/>
                <a:gd name="T74" fmla="*/ 34 w 49"/>
                <a:gd name="T75" fmla="*/ 13 h 42"/>
                <a:gd name="T76" fmla="*/ 33 w 49"/>
                <a:gd name="T77" fmla="*/ 12 h 42"/>
                <a:gd name="T78" fmla="*/ 15 w 49"/>
                <a:gd name="T79" fmla="*/ 12 h 42"/>
                <a:gd name="T80" fmla="*/ 14 w 49"/>
                <a:gd name="T81" fmla="*/ 13 h 42"/>
                <a:gd name="T82" fmla="*/ 12 w 49"/>
                <a:gd name="T83" fmla="*/ 21 h 42"/>
                <a:gd name="T84" fmla="*/ 36 w 49"/>
                <a:gd name="T85" fmla="*/ 21 h 42"/>
                <a:gd name="T86" fmla="*/ 45 w 49"/>
                <a:gd name="T87" fmla="*/ 29 h 42"/>
                <a:gd name="T88" fmla="*/ 41 w 49"/>
                <a:gd name="T89" fmla="*/ 25 h 42"/>
                <a:gd name="T90" fmla="*/ 37 w 49"/>
                <a:gd name="T91" fmla="*/ 29 h 42"/>
                <a:gd name="T92" fmla="*/ 41 w 49"/>
                <a:gd name="T93" fmla="*/ 32 h 42"/>
                <a:gd name="T94" fmla="*/ 45 w 49"/>
                <a:gd name="T95" fmla="*/ 2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2">
                  <a:moveTo>
                    <a:pt x="49" y="26"/>
                  </a:moveTo>
                  <a:cubicBezTo>
                    <a:pt x="49" y="36"/>
                    <a:pt x="49" y="36"/>
                    <a:pt x="49" y="36"/>
                  </a:cubicBezTo>
                  <a:cubicBezTo>
                    <a:pt x="49" y="36"/>
                    <a:pt x="48" y="36"/>
                    <a:pt x="48" y="36"/>
                  </a:cubicBezTo>
                  <a:cubicBezTo>
                    <a:pt x="45" y="36"/>
                    <a:pt x="45" y="36"/>
                    <a:pt x="45" y="36"/>
                  </a:cubicBezTo>
                  <a:cubicBezTo>
                    <a:pt x="45" y="38"/>
                    <a:pt x="45" y="38"/>
                    <a:pt x="45" y="38"/>
                  </a:cubicBezTo>
                  <a:cubicBezTo>
                    <a:pt x="45" y="40"/>
                    <a:pt x="43" y="42"/>
                    <a:pt x="41" y="42"/>
                  </a:cubicBezTo>
                  <a:cubicBezTo>
                    <a:pt x="38" y="42"/>
                    <a:pt x="36" y="40"/>
                    <a:pt x="36" y="38"/>
                  </a:cubicBezTo>
                  <a:cubicBezTo>
                    <a:pt x="36" y="36"/>
                    <a:pt x="36" y="36"/>
                    <a:pt x="36" y="36"/>
                  </a:cubicBezTo>
                  <a:cubicBezTo>
                    <a:pt x="12" y="36"/>
                    <a:pt x="12" y="36"/>
                    <a:pt x="12" y="36"/>
                  </a:cubicBezTo>
                  <a:cubicBezTo>
                    <a:pt x="12" y="38"/>
                    <a:pt x="12" y="38"/>
                    <a:pt x="12" y="38"/>
                  </a:cubicBezTo>
                  <a:cubicBezTo>
                    <a:pt x="12" y="40"/>
                    <a:pt x="10" y="42"/>
                    <a:pt x="8" y="42"/>
                  </a:cubicBezTo>
                  <a:cubicBezTo>
                    <a:pt x="5" y="42"/>
                    <a:pt x="3" y="40"/>
                    <a:pt x="3" y="38"/>
                  </a:cubicBezTo>
                  <a:cubicBezTo>
                    <a:pt x="3" y="36"/>
                    <a:pt x="3" y="36"/>
                    <a:pt x="3" y="36"/>
                  </a:cubicBezTo>
                  <a:cubicBezTo>
                    <a:pt x="1" y="36"/>
                    <a:pt x="1" y="36"/>
                    <a:pt x="1" y="36"/>
                  </a:cubicBezTo>
                  <a:cubicBezTo>
                    <a:pt x="0" y="36"/>
                    <a:pt x="0" y="36"/>
                    <a:pt x="0" y="36"/>
                  </a:cubicBezTo>
                  <a:cubicBezTo>
                    <a:pt x="0" y="26"/>
                    <a:pt x="0" y="26"/>
                    <a:pt x="0" y="26"/>
                  </a:cubicBezTo>
                  <a:cubicBezTo>
                    <a:pt x="0" y="23"/>
                    <a:pt x="2" y="21"/>
                    <a:pt x="5" y="21"/>
                  </a:cubicBezTo>
                  <a:cubicBezTo>
                    <a:pt x="6" y="21"/>
                    <a:pt x="6" y="21"/>
                    <a:pt x="6" y="21"/>
                  </a:cubicBezTo>
                  <a:cubicBezTo>
                    <a:pt x="9" y="11"/>
                    <a:pt x="9" y="11"/>
                    <a:pt x="9" y="11"/>
                  </a:cubicBezTo>
                  <a:cubicBezTo>
                    <a:pt x="9" y="8"/>
                    <a:pt x="12" y="6"/>
                    <a:pt x="15" y="6"/>
                  </a:cubicBezTo>
                  <a:cubicBezTo>
                    <a:pt x="18" y="6"/>
                    <a:pt x="18" y="6"/>
                    <a:pt x="18" y="6"/>
                  </a:cubicBezTo>
                  <a:cubicBezTo>
                    <a:pt x="18" y="1"/>
                    <a:pt x="18" y="1"/>
                    <a:pt x="18" y="1"/>
                  </a:cubicBezTo>
                  <a:cubicBezTo>
                    <a:pt x="18" y="0"/>
                    <a:pt x="19" y="0"/>
                    <a:pt x="19" y="0"/>
                  </a:cubicBezTo>
                  <a:cubicBezTo>
                    <a:pt x="30" y="0"/>
                    <a:pt x="30" y="0"/>
                    <a:pt x="30" y="0"/>
                  </a:cubicBezTo>
                  <a:cubicBezTo>
                    <a:pt x="30" y="0"/>
                    <a:pt x="30" y="0"/>
                    <a:pt x="30" y="1"/>
                  </a:cubicBezTo>
                  <a:cubicBezTo>
                    <a:pt x="30" y="6"/>
                    <a:pt x="30" y="6"/>
                    <a:pt x="30" y="6"/>
                  </a:cubicBezTo>
                  <a:cubicBezTo>
                    <a:pt x="33" y="6"/>
                    <a:pt x="33" y="6"/>
                    <a:pt x="33" y="6"/>
                  </a:cubicBezTo>
                  <a:cubicBezTo>
                    <a:pt x="36" y="6"/>
                    <a:pt x="39" y="8"/>
                    <a:pt x="40" y="11"/>
                  </a:cubicBezTo>
                  <a:cubicBezTo>
                    <a:pt x="43" y="21"/>
                    <a:pt x="43" y="21"/>
                    <a:pt x="43" y="21"/>
                  </a:cubicBezTo>
                  <a:cubicBezTo>
                    <a:pt x="43" y="21"/>
                    <a:pt x="43" y="21"/>
                    <a:pt x="43" y="21"/>
                  </a:cubicBezTo>
                  <a:cubicBezTo>
                    <a:pt x="46" y="21"/>
                    <a:pt x="49" y="23"/>
                    <a:pt x="49" y="26"/>
                  </a:cubicBezTo>
                  <a:close/>
                  <a:moveTo>
                    <a:pt x="11" y="29"/>
                  </a:moveTo>
                  <a:cubicBezTo>
                    <a:pt x="11" y="27"/>
                    <a:pt x="10" y="25"/>
                    <a:pt x="8" y="25"/>
                  </a:cubicBezTo>
                  <a:cubicBezTo>
                    <a:pt x="6" y="25"/>
                    <a:pt x="4" y="27"/>
                    <a:pt x="4" y="29"/>
                  </a:cubicBezTo>
                  <a:cubicBezTo>
                    <a:pt x="4" y="31"/>
                    <a:pt x="6" y="32"/>
                    <a:pt x="8" y="32"/>
                  </a:cubicBezTo>
                  <a:cubicBezTo>
                    <a:pt x="10" y="32"/>
                    <a:pt x="11" y="31"/>
                    <a:pt x="11" y="29"/>
                  </a:cubicBezTo>
                  <a:close/>
                  <a:moveTo>
                    <a:pt x="36" y="21"/>
                  </a:moveTo>
                  <a:cubicBezTo>
                    <a:pt x="34" y="13"/>
                    <a:pt x="34" y="13"/>
                    <a:pt x="34" y="13"/>
                  </a:cubicBezTo>
                  <a:cubicBezTo>
                    <a:pt x="33" y="12"/>
                    <a:pt x="33" y="12"/>
                    <a:pt x="33" y="12"/>
                  </a:cubicBezTo>
                  <a:cubicBezTo>
                    <a:pt x="15" y="12"/>
                    <a:pt x="15" y="12"/>
                    <a:pt x="15" y="12"/>
                  </a:cubicBezTo>
                  <a:cubicBezTo>
                    <a:pt x="14" y="13"/>
                    <a:pt x="14" y="13"/>
                    <a:pt x="14" y="13"/>
                  </a:cubicBezTo>
                  <a:cubicBezTo>
                    <a:pt x="12" y="21"/>
                    <a:pt x="12" y="21"/>
                    <a:pt x="12" y="21"/>
                  </a:cubicBezTo>
                  <a:lnTo>
                    <a:pt x="36" y="21"/>
                  </a:lnTo>
                  <a:close/>
                  <a:moveTo>
                    <a:pt x="45" y="29"/>
                  </a:moveTo>
                  <a:cubicBezTo>
                    <a:pt x="45" y="27"/>
                    <a:pt x="43" y="25"/>
                    <a:pt x="41" y="25"/>
                  </a:cubicBezTo>
                  <a:cubicBezTo>
                    <a:pt x="39" y="25"/>
                    <a:pt x="37" y="27"/>
                    <a:pt x="37" y="29"/>
                  </a:cubicBezTo>
                  <a:cubicBezTo>
                    <a:pt x="37" y="31"/>
                    <a:pt x="39" y="32"/>
                    <a:pt x="41" y="32"/>
                  </a:cubicBezTo>
                  <a:cubicBezTo>
                    <a:pt x="43" y="32"/>
                    <a:pt x="45" y="31"/>
                    <a:pt x="45" y="2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59" name="Freeform 284"/>
            <p:cNvSpPr>
              <a:spLocks noEditPoints="1"/>
            </p:cNvSpPr>
            <p:nvPr/>
          </p:nvSpPr>
          <p:spPr bwMode="auto">
            <a:xfrm>
              <a:off x="4741333" y="3198283"/>
              <a:ext cx="112184" cy="107951"/>
            </a:xfrm>
            <a:custGeom>
              <a:avLst/>
              <a:gdLst>
                <a:gd name="T0" fmla="*/ 41 w 45"/>
                <a:gd name="T1" fmla="*/ 38 h 43"/>
                <a:gd name="T2" fmla="*/ 14 w 45"/>
                <a:gd name="T3" fmla="*/ 38 h 43"/>
                <a:gd name="T4" fmla="*/ 14 w 45"/>
                <a:gd name="T5" fmla="*/ 34 h 43"/>
                <a:gd name="T6" fmla="*/ 18 w 45"/>
                <a:gd name="T7" fmla="*/ 25 h 43"/>
                <a:gd name="T8" fmla="*/ 24 w 45"/>
                <a:gd name="T9" fmla="*/ 32 h 43"/>
                <a:gd name="T10" fmla="*/ 30 w 45"/>
                <a:gd name="T11" fmla="*/ 26 h 43"/>
                <a:gd name="T12" fmla="*/ 38 w 45"/>
                <a:gd name="T13" fmla="*/ 24 h 43"/>
                <a:gd name="T14" fmla="*/ 41 w 45"/>
                <a:gd name="T15" fmla="*/ 31 h 43"/>
                <a:gd name="T16" fmla="*/ 41 w 45"/>
                <a:gd name="T17" fmla="*/ 38 h 43"/>
                <a:gd name="T18" fmla="*/ 44 w 45"/>
                <a:gd name="T19" fmla="*/ 18 h 43"/>
                <a:gd name="T20" fmla="*/ 11 w 45"/>
                <a:gd name="T21" fmla="*/ 18 h 43"/>
                <a:gd name="T22" fmla="*/ 9 w 45"/>
                <a:gd name="T23" fmla="*/ 20 h 43"/>
                <a:gd name="T24" fmla="*/ 9 w 45"/>
                <a:gd name="T25" fmla="*/ 41 h 43"/>
                <a:gd name="T26" fmla="*/ 11 w 45"/>
                <a:gd name="T27" fmla="*/ 43 h 43"/>
                <a:gd name="T28" fmla="*/ 44 w 45"/>
                <a:gd name="T29" fmla="*/ 43 h 43"/>
                <a:gd name="T30" fmla="*/ 45 w 45"/>
                <a:gd name="T31" fmla="*/ 41 h 43"/>
                <a:gd name="T32" fmla="*/ 45 w 45"/>
                <a:gd name="T33" fmla="*/ 20 h 43"/>
                <a:gd name="T34" fmla="*/ 44 w 45"/>
                <a:gd name="T35" fmla="*/ 18 h 43"/>
                <a:gd name="T36" fmla="*/ 39 w 45"/>
                <a:gd name="T37" fmla="*/ 14 h 43"/>
                <a:gd name="T38" fmla="*/ 34 w 45"/>
                <a:gd name="T39" fmla="*/ 1 h 43"/>
                <a:gd name="T40" fmla="*/ 32 w 45"/>
                <a:gd name="T41" fmla="*/ 0 h 43"/>
                <a:gd name="T42" fmla="*/ 1 w 45"/>
                <a:gd name="T43" fmla="*/ 11 h 43"/>
                <a:gd name="T44" fmla="*/ 0 w 45"/>
                <a:gd name="T45" fmla="*/ 14 h 43"/>
                <a:gd name="T46" fmla="*/ 5 w 45"/>
                <a:gd name="T47" fmla="*/ 27 h 43"/>
                <a:gd name="T48" fmla="*/ 5 w 45"/>
                <a:gd name="T49" fmla="*/ 20 h 43"/>
                <a:gd name="T50" fmla="*/ 11 w 45"/>
                <a:gd name="T51" fmla="*/ 14 h 43"/>
                <a:gd name="T52" fmla="*/ 19 w 45"/>
                <a:gd name="T53" fmla="*/ 14 h 43"/>
                <a:gd name="T54" fmla="*/ 29 w 45"/>
                <a:gd name="T55" fmla="*/ 7 h 43"/>
                <a:gd name="T56" fmla="*/ 34 w 45"/>
                <a:gd name="T57" fmla="*/ 14 h 43"/>
                <a:gd name="T58" fmla="*/ 39 w 45"/>
                <a:gd name="T5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3">
                  <a:moveTo>
                    <a:pt x="41" y="38"/>
                  </a:moveTo>
                  <a:cubicBezTo>
                    <a:pt x="14" y="38"/>
                    <a:pt x="14" y="38"/>
                    <a:pt x="14" y="38"/>
                  </a:cubicBezTo>
                  <a:cubicBezTo>
                    <a:pt x="14" y="34"/>
                    <a:pt x="14" y="34"/>
                    <a:pt x="14" y="34"/>
                  </a:cubicBezTo>
                  <a:cubicBezTo>
                    <a:pt x="18" y="25"/>
                    <a:pt x="18" y="25"/>
                    <a:pt x="18" y="25"/>
                  </a:cubicBezTo>
                  <a:cubicBezTo>
                    <a:pt x="24" y="32"/>
                    <a:pt x="24" y="32"/>
                    <a:pt x="24" y="32"/>
                  </a:cubicBezTo>
                  <a:cubicBezTo>
                    <a:pt x="30" y="26"/>
                    <a:pt x="30" y="26"/>
                    <a:pt x="30" y="26"/>
                  </a:cubicBezTo>
                  <a:cubicBezTo>
                    <a:pt x="38" y="24"/>
                    <a:pt x="38" y="24"/>
                    <a:pt x="38" y="24"/>
                  </a:cubicBezTo>
                  <a:cubicBezTo>
                    <a:pt x="41" y="31"/>
                    <a:pt x="41" y="31"/>
                    <a:pt x="41" y="31"/>
                  </a:cubicBezTo>
                  <a:lnTo>
                    <a:pt x="41" y="38"/>
                  </a:lnTo>
                  <a:close/>
                  <a:moveTo>
                    <a:pt x="44" y="18"/>
                  </a:moveTo>
                  <a:cubicBezTo>
                    <a:pt x="11" y="18"/>
                    <a:pt x="11" y="18"/>
                    <a:pt x="11" y="18"/>
                  </a:cubicBezTo>
                  <a:cubicBezTo>
                    <a:pt x="10" y="18"/>
                    <a:pt x="9" y="19"/>
                    <a:pt x="9" y="20"/>
                  </a:cubicBezTo>
                  <a:cubicBezTo>
                    <a:pt x="9" y="41"/>
                    <a:pt x="9" y="41"/>
                    <a:pt x="9" y="41"/>
                  </a:cubicBezTo>
                  <a:cubicBezTo>
                    <a:pt x="9" y="42"/>
                    <a:pt x="10" y="43"/>
                    <a:pt x="11" y="43"/>
                  </a:cubicBezTo>
                  <a:cubicBezTo>
                    <a:pt x="44" y="43"/>
                    <a:pt x="44" y="43"/>
                    <a:pt x="44" y="43"/>
                  </a:cubicBezTo>
                  <a:cubicBezTo>
                    <a:pt x="45" y="43"/>
                    <a:pt x="45" y="42"/>
                    <a:pt x="45" y="41"/>
                  </a:cubicBezTo>
                  <a:cubicBezTo>
                    <a:pt x="45" y="20"/>
                    <a:pt x="45" y="20"/>
                    <a:pt x="45" y="20"/>
                  </a:cubicBezTo>
                  <a:cubicBezTo>
                    <a:pt x="45" y="19"/>
                    <a:pt x="45" y="18"/>
                    <a:pt x="44" y="18"/>
                  </a:cubicBezTo>
                  <a:close/>
                  <a:moveTo>
                    <a:pt x="39" y="14"/>
                  </a:moveTo>
                  <a:cubicBezTo>
                    <a:pt x="34" y="1"/>
                    <a:pt x="34" y="1"/>
                    <a:pt x="34" y="1"/>
                  </a:cubicBezTo>
                  <a:cubicBezTo>
                    <a:pt x="34" y="0"/>
                    <a:pt x="33" y="0"/>
                    <a:pt x="32" y="0"/>
                  </a:cubicBezTo>
                  <a:cubicBezTo>
                    <a:pt x="1" y="11"/>
                    <a:pt x="1" y="11"/>
                    <a:pt x="1" y="11"/>
                  </a:cubicBezTo>
                  <a:cubicBezTo>
                    <a:pt x="0" y="12"/>
                    <a:pt x="0" y="13"/>
                    <a:pt x="0" y="14"/>
                  </a:cubicBezTo>
                  <a:cubicBezTo>
                    <a:pt x="5" y="27"/>
                    <a:pt x="5" y="27"/>
                    <a:pt x="5" y="27"/>
                  </a:cubicBezTo>
                  <a:cubicBezTo>
                    <a:pt x="5" y="20"/>
                    <a:pt x="5" y="20"/>
                    <a:pt x="5" y="20"/>
                  </a:cubicBezTo>
                  <a:cubicBezTo>
                    <a:pt x="5" y="16"/>
                    <a:pt x="8" y="14"/>
                    <a:pt x="11" y="14"/>
                  </a:cubicBezTo>
                  <a:cubicBezTo>
                    <a:pt x="19" y="14"/>
                    <a:pt x="19" y="14"/>
                    <a:pt x="19" y="14"/>
                  </a:cubicBezTo>
                  <a:cubicBezTo>
                    <a:pt x="29" y="7"/>
                    <a:pt x="29" y="7"/>
                    <a:pt x="29" y="7"/>
                  </a:cubicBezTo>
                  <a:cubicBezTo>
                    <a:pt x="34" y="14"/>
                    <a:pt x="34" y="14"/>
                    <a:pt x="34" y="14"/>
                  </a:cubicBezTo>
                  <a:lnTo>
                    <a:pt x="39" y="1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0" name="Freeform 285"/>
            <p:cNvSpPr>
              <a:spLocks noEditPoints="1"/>
            </p:cNvSpPr>
            <p:nvPr/>
          </p:nvSpPr>
          <p:spPr bwMode="auto">
            <a:xfrm>
              <a:off x="6775451" y="2929467"/>
              <a:ext cx="211667" cy="139700"/>
            </a:xfrm>
            <a:custGeom>
              <a:avLst/>
              <a:gdLst>
                <a:gd name="T0" fmla="*/ 46 w 84"/>
                <a:gd name="T1" fmla="*/ 42 h 56"/>
                <a:gd name="T2" fmla="*/ 35 w 84"/>
                <a:gd name="T3" fmla="*/ 31 h 56"/>
                <a:gd name="T4" fmla="*/ 39 w 84"/>
                <a:gd name="T5" fmla="*/ 24 h 56"/>
                <a:gd name="T6" fmla="*/ 42 w 84"/>
                <a:gd name="T7" fmla="*/ 19 h 56"/>
                <a:gd name="T8" fmla="*/ 41 w 84"/>
                <a:gd name="T9" fmla="*/ 16 h 56"/>
                <a:gd name="T10" fmla="*/ 41 w 84"/>
                <a:gd name="T11" fmla="*/ 10 h 56"/>
                <a:gd name="T12" fmla="*/ 29 w 84"/>
                <a:gd name="T13" fmla="*/ 0 h 56"/>
                <a:gd name="T14" fmla="*/ 17 w 84"/>
                <a:gd name="T15" fmla="*/ 10 h 56"/>
                <a:gd name="T16" fmla="*/ 17 w 84"/>
                <a:gd name="T17" fmla="*/ 16 h 56"/>
                <a:gd name="T18" fmla="*/ 16 w 84"/>
                <a:gd name="T19" fmla="*/ 19 h 56"/>
                <a:gd name="T20" fmla="*/ 19 w 84"/>
                <a:gd name="T21" fmla="*/ 24 h 56"/>
                <a:gd name="T22" fmla="*/ 23 w 84"/>
                <a:gd name="T23" fmla="*/ 31 h 56"/>
                <a:gd name="T24" fmla="*/ 12 w 84"/>
                <a:gd name="T25" fmla="*/ 42 h 56"/>
                <a:gd name="T26" fmla="*/ 0 w 84"/>
                <a:gd name="T27" fmla="*/ 49 h 56"/>
                <a:gd name="T28" fmla="*/ 0 w 84"/>
                <a:gd name="T29" fmla="*/ 56 h 56"/>
                <a:gd name="T30" fmla="*/ 58 w 84"/>
                <a:gd name="T31" fmla="*/ 56 h 56"/>
                <a:gd name="T32" fmla="*/ 58 w 84"/>
                <a:gd name="T33" fmla="*/ 49 h 56"/>
                <a:gd name="T34" fmla="*/ 46 w 84"/>
                <a:gd name="T35" fmla="*/ 42 h 56"/>
                <a:gd name="T36" fmla="*/ 80 w 84"/>
                <a:gd name="T37" fmla="*/ 15 h 56"/>
                <a:gd name="T38" fmla="*/ 54 w 84"/>
                <a:gd name="T39" fmla="*/ 15 h 56"/>
                <a:gd name="T40" fmla="*/ 49 w 84"/>
                <a:gd name="T41" fmla="*/ 20 h 56"/>
                <a:gd name="T42" fmla="*/ 54 w 84"/>
                <a:gd name="T43" fmla="*/ 25 h 56"/>
                <a:gd name="T44" fmla="*/ 80 w 84"/>
                <a:gd name="T45" fmla="*/ 25 h 56"/>
                <a:gd name="T46" fmla="*/ 84 w 84"/>
                <a:gd name="T47" fmla="*/ 20 h 56"/>
                <a:gd name="T48" fmla="*/ 80 w 84"/>
                <a:gd name="T49" fmla="*/ 15 h 56"/>
                <a:gd name="T50" fmla="*/ 68 w 84"/>
                <a:gd name="T51" fmla="*/ 28 h 56"/>
                <a:gd name="T52" fmla="*/ 54 w 84"/>
                <a:gd name="T53" fmla="*/ 28 h 56"/>
                <a:gd name="T54" fmla="*/ 49 w 84"/>
                <a:gd name="T55" fmla="*/ 33 h 56"/>
                <a:gd name="T56" fmla="*/ 54 w 84"/>
                <a:gd name="T57" fmla="*/ 38 h 56"/>
                <a:gd name="T58" fmla="*/ 68 w 84"/>
                <a:gd name="T59" fmla="*/ 38 h 56"/>
                <a:gd name="T60" fmla="*/ 72 w 84"/>
                <a:gd name="T61" fmla="*/ 33 h 56"/>
                <a:gd name="T62" fmla="*/ 68 w 84"/>
                <a:gd name="T63"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56">
                  <a:moveTo>
                    <a:pt x="46" y="42"/>
                  </a:moveTo>
                  <a:cubicBezTo>
                    <a:pt x="38" y="39"/>
                    <a:pt x="35" y="36"/>
                    <a:pt x="35" y="31"/>
                  </a:cubicBezTo>
                  <a:cubicBezTo>
                    <a:pt x="35" y="28"/>
                    <a:pt x="38" y="29"/>
                    <a:pt x="39" y="24"/>
                  </a:cubicBezTo>
                  <a:cubicBezTo>
                    <a:pt x="39" y="22"/>
                    <a:pt x="41" y="24"/>
                    <a:pt x="42" y="19"/>
                  </a:cubicBezTo>
                  <a:cubicBezTo>
                    <a:pt x="42" y="16"/>
                    <a:pt x="41" y="16"/>
                    <a:pt x="41" y="16"/>
                  </a:cubicBezTo>
                  <a:cubicBezTo>
                    <a:pt x="41" y="16"/>
                    <a:pt x="41" y="13"/>
                    <a:pt x="41" y="10"/>
                  </a:cubicBezTo>
                  <a:cubicBezTo>
                    <a:pt x="42" y="7"/>
                    <a:pt x="40" y="0"/>
                    <a:pt x="29" y="0"/>
                  </a:cubicBezTo>
                  <a:cubicBezTo>
                    <a:pt x="18" y="0"/>
                    <a:pt x="16" y="7"/>
                    <a:pt x="17" y="10"/>
                  </a:cubicBezTo>
                  <a:cubicBezTo>
                    <a:pt x="17" y="13"/>
                    <a:pt x="17" y="16"/>
                    <a:pt x="17" y="16"/>
                  </a:cubicBezTo>
                  <a:cubicBezTo>
                    <a:pt x="17" y="16"/>
                    <a:pt x="16" y="16"/>
                    <a:pt x="16" y="19"/>
                  </a:cubicBezTo>
                  <a:cubicBezTo>
                    <a:pt x="17" y="24"/>
                    <a:pt x="19" y="22"/>
                    <a:pt x="19" y="24"/>
                  </a:cubicBezTo>
                  <a:cubicBezTo>
                    <a:pt x="20" y="29"/>
                    <a:pt x="23" y="28"/>
                    <a:pt x="23" y="31"/>
                  </a:cubicBezTo>
                  <a:cubicBezTo>
                    <a:pt x="23" y="36"/>
                    <a:pt x="20" y="39"/>
                    <a:pt x="12" y="42"/>
                  </a:cubicBezTo>
                  <a:cubicBezTo>
                    <a:pt x="5" y="44"/>
                    <a:pt x="0" y="47"/>
                    <a:pt x="0" y="49"/>
                  </a:cubicBezTo>
                  <a:cubicBezTo>
                    <a:pt x="0" y="51"/>
                    <a:pt x="0" y="56"/>
                    <a:pt x="0" y="56"/>
                  </a:cubicBezTo>
                  <a:cubicBezTo>
                    <a:pt x="58" y="56"/>
                    <a:pt x="58" y="56"/>
                    <a:pt x="58" y="56"/>
                  </a:cubicBezTo>
                  <a:cubicBezTo>
                    <a:pt x="58" y="56"/>
                    <a:pt x="58" y="51"/>
                    <a:pt x="58" y="49"/>
                  </a:cubicBezTo>
                  <a:cubicBezTo>
                    <a:pt x="58" y="47"/>
                    <a:pt x="53" y="44"/>
                    <a:pt x="46" y="42"/>
                  </a:cubicBezTo>
                  <a:close/>
                  <a:moveTo>
                    <a:pt x="80" y="15"/>
                  </a:moveTo>
                  <a:cubicBezTo>
                    <a:pt x="54" y="15"/>
                    <a:pt x="54" y="15"/>
                    <a:pt x="54" y="15"/>
                  </a:cubicBezTo>
                  <a:cubicBezTo>
                    <a:pt x="51" y="15"/>
                    <a:pt x="49" y="17"/>
                    <a:pt x="49" y="20"/>
                  </a:cubicBezTo>
                  <a:cubicBezTo>
                    <a:pt x="49" y="22"/>
                    <a:pt x="51" y="25"/>
                    <a:pt x="54" y="25"/>
                  </a:cubicBezTo>
                  <a:cubicBezTo>
                    <a:pt x="80" y="25"/>
                    <a:pt x="80" y="25"/>
                    <a:pt x="80" y="25"/>
                  </a:cubicBezTo>
                  <a:cubicBezTo>
                    <a:pt x="82" y="25"/>
                    <a:pt x="84" y="22"/>
                    <a:pt x="84" y="20"/>
                  </a:cubicBezTo>
                  <a:cubicBezTo>
                    <a:pt x="84" y="17"/>
                    <a:pt x="82" y="15"/>
                    <a:pt x="80" y="15"/>
                  </a:cubicBezTo>
                  <a:close/>
                  <a:moveTo>
                    <a:pt x="68" y="28"/>
                  </a:moveTo>
                  <a:cubicBezTo>
                    <a:pt x="54" y="28"/>
                    <a:pt x="54" y="28"/>
                    <a:pt x="54" y="28"/>
                  </a:cubicBezTo>
                  <a:cubicBezTo>
                    <a:pt x="51" y="28"/>
                    <a:pt x="49" y="30"/>
                    <a:pt x="49" y="33"/>
                  </a:cubicBezTo>
                  <a:cubicBezTo>
                    <a:pt x="49" y="35"/>
                    <a:pt x="51" y="38"/>
                    <a:pt x="54" y="38"/>
                  </a:cubicBezTo>
                  <a:cubicBezTo>
                    <a:pt x="68" y="38"/>
                    <a:pt x="68" y="38"/>
                    <a:pt x="68" y="38"/>
                  </a:cubicBezTo>
                  <a:cubicBezTo>
                    <a:pt x="70" y="38"/>
                    <a:pt x="72" y="35"/>
                    <a:pt x="72" y="33"/>
                  </a:cubicBezTo>
                  <a:cubicBezTo>
                    <a:pt x="72" y="30"/>
                    <a:pt x="70" y="28"/>
                    <a:pt x="68" y="2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1" name="Freeform 286"/>
            <p:cNvSpPr>
              <a:spLocks noEditPoints="1"/>
            </p:cNvSpPr>
            <p:nvPr/>
          </p:nvSpPr>
          <p:spPr bwMode="auto">
            <a:xfrm>
              <a:off x="6527800" y="1526116"/>
              <a:ext cx="281517" cy="287867"/>
            </a:xfrm>
            <a:custGeom>
              <a:avLst/>
              <a:gdLst>
                <a:gd name="T0" fmla="*/ 9 w 112"/>
                <a:gd name="T1" fmla="*/ 20 h 115"/>
                <a:gd name="T2" fmla="*/ 24 w 112"/>
                <a:gd name="T3" fmla="*/ 20 h 115"/>
                <a:gd name="T4" fmla="*/ 31 w 112"/>
                <a:gd name="T5" fmla="*/ 53 h 115"/>
                <a:gd name="T6" fmla="*/ 9 w 112"/>
                <a:gd name="T7" fmla="*/ 20 h 115"/>
                <a:gd name="T8" fmla="*/ 56 w 112"/>
                <a:gd name="T9" fmla="*/ 7 h 115"/>
                <a:gd name="T10" fmla="*/ 80 w 112"/>
                <a:gd name="T11" fmla="*/ 17 h 115"/>
                <a:gd name="T12" fmla="*/ 56 w 112"/>
                <a:gd name="T13" fmla="*/ 27 h 115"/>
                <a:gd name="T14" fmla="*/ 32 w 112"/>
                <a:gd name="T15" fmla="*/ 17 h 115"/>
                <a:gd name="T16" fmla="*/ 56 w 112"/>
                <a:gd name="T17" fmla="*/ 7 h 115"/>
                <a:gd name="T18" fmla="*/ 81 w 112"/>
                <a:gd name="T19" fmla="*/ 53 h 115"/>
                <a:gd name="T20" fmla="*/ 87 w 112"/>
                <a:gd name="T21" fmla="*/ 20 h 115"/>
                <a:gd name="T22" fmla="*/ 103 w 112"/>
                <a:gd name="T23" fmla="*/ 20 h 115"/>
                <a:gd name="T24" fmla="*/ 81 w 112"/>
                <a:gd name="T25" fmla="*/ 53 h 115"/>
                <a:gd name="T26" fmla="*/ 63 w 112"/>
                <a:gd name="T27" fmla="*/ 84 h 115"/>
                <a:gd name="T28" fmla="*/ 81 w 112"/>
                <a:gd name="T29" fmla="*/ 63 h 115"/>
                <a:gd name="T30" fmla="*/ 112 w 112"/>
                <a:gd name="T31" fmla="*/ 16 h 115"/>
                <a:gd name="T32" fmla="*/ 108 w 112"/>
                <a:gd name="T33" fmla="*/ 11 h 115"/>
                <a:gd name="T34" fmla="*/ 86 w 112"/>
                <a:gd name="T35" fmla="*/ 11 h 115"/>
                <a:gd name="T36" fmla="*/ 56 w 112"/>
                <a:gd name="T37" fmla="*/ 0 h 115"/>
                <a:gd name="T38" fmla="*/ 25 w 112"/>
                <a:gd name="T39" fmla="*/ 11 h 115"/>
                <a:gd name="T40" fmla="*/ 4 w 112"/>
                <a:gd name="T41" fmla="*/ 11 h 115"/>
                <a:gd name="T42" fmla="*/ 0 w 112"/>
                <a:gd name="T43" fmla="*/ 16 h 115"/>
                <a:gd name="T44" fmla="*/ 30 w 112"/>
                <a:gd name="T45" fmla="*/ 63 h 115"/>
                <a:gd name="T46" fmla="*/ 48 w 112"/>
                <a:gd name="T47" fmla="*/ 84 h 115"/>
                <a:gd name="T48" fmla="*/ 48 w 112"/>
                <a:gd name="T49" fmla="*/ 93 h 115"/>
                <a:gd name="T50" fmla="*/ 28 w 112"/>
                <a:gd name="T51" fmla="*/ 103 h 115"/>
                <a:gd name="T52" fmla="*/ 56 w 112"/>
                <a:gd name="T53" fmla="*/ 115 h 115"/>
                <a:gd name="T54" fmla="*/ 84 w 112"/>
                <a:gd name="T55" fmla="*/ 103 h 115"/>
                <a:gd name="T56" fmla="*/ 63 w 112"/>
                <a:gd name="T57" fmla="*/ 93 h 115"/>
                <a:gd name="T58" fmla="*/ 63 w 112"/>
                <a:gd name="T59" fmla="*/ 8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15">
                  <a:moveTo>
                    <a:pt x="9" y="20"/>
                  </a:moveTo>
                  <a:cubicBezTo>
                    <a:pt x="24" y="20"/>
                    <a:pt x="24" y="20"/>
                    <a:pt x="24" y="20"/>
                  </a:cubicBezTo>
                  <a:cubicBezTo>
                    <a:pt x="25" y="35"/>
                    <a:pt x="28" y="45"/>
                    <a:pt x="31" y="53"/>
                  </a:cubicBezTo>
                  <a:cubicBezTo>
                    <a:pt x="20" y="45"/>
                    <a:pt x="10" y="37"/>
                    <a:pt x="9" y="20"/>
                  </a:cubicBezTo>
                  <a:close/>
                  <a:moveTo>
                    <a:pt x="56" y="7"/>
                  </a:moveTo>
                  <a:cubicBezTo>
                    <a:pt x="73" y="7"/>
                    <a:pt x="80" y="14"/>
                    <a:pt x="80" y="17"/>
                  </a:cubicBezTo>
                  <a:cubicBezTo>
                    <a:pt x="80" y="20"/>
                    <a:pt x="73" y="26"/>
                    <a:pt x="56" y="27"/>
                  </a:cubicBezTo>
                  <a:cubicBezTo>
                    <a:pt x="39" y="26"/>
                    <a:pt x="32" y="20"/>
                    <a:pt x="32" y="17"/>
                  </a:cubicBezTo>
                  <a:cubicBezTo>
                    <a:pt x="32" y="14"/>
                    <a:pt x="39" y="7"/>
                    <a:pt x="56" y="7"/>
                  </a:cubicBezTo>
                  <a:close/>
                  <a:moveTo>
                    <a:pt x="81" y="53"/>
                  </a:moveTo>
                  <a:cubicBezTo>
                    <a:pt x="84" y="45"/>
                    <a:pt x="87" y="35"/>
                    <a:pt x="87" y="20"/>
                  </a:cubicBezTo>
                  <a:cubicBezTo>
                    <a:pt x="103" y="20"/>
                    <a:pt x="103" y="20"/>
                    <a:pt x="103" y="20"/>
                  </a:cubicBezTo>
                  <a:cubicBezTo>
                    <a:pt x="102" y="37"/>
                    <a:pt x="91" y="45"/>
                    <a:pt x="81" y="53"/>
                  </a:cubicBezTo>
                  <a:close/>
                  <a:moveTo>
                    <a:pt x="63" y="84"/>
                  </a:moveTo>
                  <a:cubicBezTo>
                    <a:pt x="63" y="75"/>
                    <a:pt x="70" y="70"/>
                    <a:pt x="81" y="63"/>
                  </a:cubicBezTo>
                  <a:cubicBezTo>
                    <a:pt x="95" y="54"/>
                    <a:pt x="112" y="42"/>
                    <a:pt x="112" y="16"/>
                  </a:cubicBezTo>
                  <a:cubicBezTo>
                    <a:pt x="112" y="13"/>
                    <a:pt x="110" y="11"/>
                    <a:pt x="108" y="11"/>
                  </a:cubicBezTo>
                  <a:cubicBezTo>
                    <a:pt x="86" y="11"/>
                    <a:pt x="86" y="11"/>
                    <a:pt x="86" y="11"/>
                  </a:cubicBezTo>
                  <a:cubicBezTo>
                    <a:pt x="83" y="6"/>
                    <a:pt x="74" y="0"/>
                    <a:pt x="56" y="0"/>
                  </a:cubicBezTo>
                  <a:cubicBezTo>
                    <a:pt x="37" y="0"/>
                    <a:pt x="28" y="6"/>
                    <a:pt x="25" y="11"/>
                  </a:cubicBezTo>
                  <a:cubicBezTo>
                    <a:pt x="4" y="11"/>
                    <a:pt x="4" y="11"/>
                    <a:pt x="4" y="11"/>
                  </a:cubicBezTo>
                  <a:cubicBezTo>
                    <a:pt x="2" y="11"/>
                    <a:pt x="0" y="13"/>
                    <a:pt x="0" y="16"/>
                  </a:cubicBezTo>
                  <a:cubicBezTo>
                    <a:pt x="0" y="42"/>
                    <a:pt x="17" y="54"/>
                    <a:pt x="30" y="63"/>
                  </a:cubicBezTo>
                  <a:cubicBezTo>
                    <a:pt x="42" y="70"/>
                    <a:pt x="48" y="75"/>
                    <a:pt x="48" y="84"/>
                  </a:cubicBezTo>
                  <a:cubicBezTo>
                    <a:pt x="48" y="93"/>
                    <a:pt x="48" y="93"/>
                    <a:pt x="48" y="93"/>
                  </a:cubicBezTo>
                  <a:cubicBezTo>
                    <a:pt x="37" y="94"/>
                    <a:pt x="28" y="98"/>
                    <a:pt x="28" y="103"/>
                  </a:cubicBezTo>
                  <a:cubicBezTo>
                    <a:pt x="28" y="110"/>
                    <a:pt x="40" y="115"/>
                    <a:pt x="56" y="115"/>
                  </a:cubicBezTo>
                  <a:cubicBezTo>
                    <a:pt x="71" y="115"/>
                    <a:pt x="84" y="110"/>
                    <a:pt x="84" y="103"/>
                  </a:cubicBezTo>
                  <a:cubicBezTo>
                    <a:pt x="84" y="98"/>
                    <a:pt x="75" y="94"/>
                    <a:pt x="63" y="93"/>
                  </a:cubicBezTo>
                  <a:lnTo>
                    <a:pt x="63" y="8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2" name="Freeform 287"/>
            <p:cNvSpPr>
              <a:spLocks noEditPoints="1"/>
            </p:cNvSpPr>
            <p:nvPr/>
          </p:nvSpPr>
          <p:spPr bwMode="auto">
            <a:xfrm>
              <a:off x="5649385" y="3367616"/>
              <a:ext cx="99484" cy="160867"/>
            </a:xfrm>
            <a:custGeom>
              <a:avLst/>
              <a:gdLst>
                <a:gd name="T0" fmla="*/ 20 w 40"/>
                <a:gd name="T1" fmla="*/ 32 h 64"/>
                <a:gd name="T2" fmla="*/ 9 w 40"/>
                <a:gd name="T3" fmla="*/ 20 h 64"/>
                <a:gd name="T4" fmla="*/ 20 w 40"/>
                <a:gd name="T5" fmla="*/ 9 h 64"/>
                <a:gd name="T6" fmla="*/ 32 w 40"/>
                <a:gd name="T7" fmla="*/ 20 h 64"/>
                <a:gd name="T8" fmla="*/ 20 w 40"/>
                <a:gd name="T9" fmla="*/ 32 h 64"/>
                <a:gd name="T10" fmla="*/ 20 w 40"/>
                <a:gd name="T11" fmla="*/ 0 h 64"/>
                <a:gd name="T12" fmla="*/ 0 w 40"/>
                <a:gd name="T13" fmla="*/ 20 h 64"/>
                <a:gd name="T14" fmla="*/ 20 w 40"/>
                <a:gd name="T15" fmla="*/ 64 h 64"/>
                <a:gd name="T16" fmla="*/ 40 w 40"/>
                <a:gd name="T17" fmla="*/ 20 h 64"/>
                <a:gd name="T18" fmla="*/ 20 w 40"/>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64">
                  <a:moveTo>
                    <a:pt x="20" y="32"/>
                  </a:moveTo>
                  <a:cubicBezTo>
                    <a:pt x="14" y="32"/>
                    <a:pt x="9" y="27"/>
                    <a:pt x="9" y="20"/>
                  </a:cubicBezTo>
                  <a:cubicBezTo>
                    <a:pt x="9" y="14"/>
                    <a:pt x="14" y="9"/>
                    <a:pt x="20" y="9"/>
                  </a:cubicBezTo>
                  <a:cubicBezTo>
                    <a:pt x="27" y="9"/>
                    <a:pt x="32" y="14"/>
                    <a:pt x="32" y="20"/>
                  </a:cubicBezTo>
                  <a:cubicBezTo>
                    <a:pt x="32" y="27"/>
                    <a:pt x="27" y="32"/>
                    <a:pt x="20" y="32"/>
                  </a:cubicBezTo>
                  <a:close/>
                  <a:moveTo>
                    <a:pt x="20" y="0"/>
                  </a:moveTo>
                  <a:cubicBezTo>
                    <a:pt x="9" y="0"/>
                    <a:pt x="0" y="9"/>
                    <a:pt x="0" y="20"/>
                  </a:cubicBezTo>
                  <a:cubicBezTo>
                    <a:pt x="0" y="39"/>
                    <a:pt x="20" y="64"/>
                    <a:pt x="20" y="64"/>
                  </a:cubicBezTo>
                  <a:cubicBezTo>
                    <a:pt x="20" y="64"/>
                    <a:pt x="40" y="39"/>
                    <a:pt x="40" y="20"/>
                  </a:cubicBezTo>
                  <a:cubicBezTo>
                    <a:pt x="40" y="9"/>
                    <a:pt x="31" y="0"/>
                    <a:pt x="20"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3" name="Freeform 288"/>
            <p:cNvSpPr>
              <a:spLocks noEditPoints="1"/>
            </p:cNvSpPr>
            <p:nvPr/>
          </p:nvSpPr>
          <p:spPr bwMode="auto">
            <a:xfrm>
              <a:off x="4900084" y="3327401"/>
              <a:ext cx="95251" cy="80433"/>
            </a:xfrm>
            <a:custGeom>
              <a:avLst/>
              <a:gdLst>
                <a:gd name="T0" fmla="*/ 17 w 38"/>
                <a:gd name="T1" fmla="*/ 11 h 32"/>
                <a:gd name="T2" fmla="*/ 26 w 38"/>
                <a:gd name="T3" fmla="*/ 17 h 32"/>
                <a:gd name="T4" fmla="*/ 28 w 38"/>
                <a:gd name="T5" fmla="*/ 16 h 32"/>
                <a:gd name="T6" fmla="*/ 37 w 38"/>
                <a:gd name="T7" fmla="*/ 3 h 32"/>
                <a:gd name="T8" fmla="*/ 37 w 38"/>
                <a:gd name="T9" fmla="*/ 1 h 32"/>
                <a:gd name="T10" fmla="*/ 34 w 38"/>
                <a:gd name="T11" fmla="*/ 1 h 32"/>
                <a:gd name="T12" fmla="*/ 26 w 38"/>
                <a:gd name="T13" fmla="*/ 13 h 32"/>
                <a:gd name="T14" fmla="*/ 17 w 38"/>
                <a:gd name="T15" fmla="*/ 7 h 32"/>
                <a:gd name="T16" fmla="*/ 16 w 38"/>
                <a:gd name="T17" fmla="*/ 7 h 32"/>
                <a:gd name="T18" fmla="*/ 15 w 38"/>
                <a:gd name="T19" fmla="*/ 8 h 32"/>
                <a:gd name="T20" fmla="*/ 1 w 38"/>
                <a:gd name="T21" fmla="*/ 30 h 32"/>
                <a:gd name="T22" fmla="*/ 1 w 38"/>
                <a:gd name="T23" fmla="*/ 32 h 32"/>
                <a:gd name="T24" fmla="*/ 2 w 38"/>
                <a:gd name="T25" fmla="*/ 32 h 32"/>
                <a:gd name="T26" fmla="*/ 4 w 38"/>
                <a:gd name="T27" fmla="*/ 31 h 32"/>
                <a:gd name="T28" fmla="*/ 17 w 38"/>
                <a:gd name="T29" fmla="*/ 11 h 32"/>
                <a:gd name="T30" fmla="*/ 35 w 38"/>
                <a:gd name="T31" fmla="*/ 19 h 32"/>
                <a:gd name="T32" fmla="*/ 26 w 38"/>
                <a:gd name="T33" fmla="*/ 27 h 32"/>
                <a:gd name="T34" fmla="*/ 17 w 38"/>
                <a:gd name="T35" fmla="*/ 19 h 32"/>
                <a:gd name="T36" fmla="*/ 16 w 38"/>
                <a:gd name="T37" fmla="*/ 19 h 32"/>
                <a:gd name="T38" fmla="*/ 15 w 38"/>
                <a:gd name="T39" fmla="*/ 19 h 32"/>
                <a:gd name="T40" fmla="*/ 13 w 38"/>
                <a:gd name="T41" fmla="*/ 22 h 32"/>
                <a:gd name="T42" fmla="*/ 15 w 38"/>
                <a:gd name="T43" fmla="*/ 22 h 32"/>
                <a:gd name="T44" fmla="*/ 26 w 38"/>
                <a:gd name="T45" fmla="*/ 30 h 32"/>
                <a:gd name="T46" fmla="*/ 27 w 38"/>
                <a:gd name="T47" fmla="*/ 31 h 32"/>
                <a:gd name="T48" fmla="*/ 28 w 38"/>
                <a:gd name="T49" fmla="*/ 30 h 32"/>
                <a:gd name="T50" fmla="*/ 37 w 38"/>
                <a:gd name="T51" fmla="*/ 22 h 32"/>
                <a:gd name="T52" fmla="*/ 37 w 38"/>
                <a:gd name="T53" fmla="*/ 19 h 32"/>
                <a:gd name="T54" fmla="*/ 35 w 38"/>
                <a:gd name="T55" fmla="*/ 19 h 32"/>
                <a:gd name="T56" fmla="*/ 2 w 38"/>
                <a:gd name="T57" fmla="*/ 19 h 32"/>
                <a:gd name="T58" fmla="*/ 4 w 38"/>
                <a:gd name="T59" fmla="*/ 19 h 32"/>
                <a:gd name="T60" fmla="*/ 6 w 38"/>
                <a:gd name="T61" fmla="*/ 16 h 32"/>
                <a:gd name="T62" fmla="*/ 3 w 38"/>
                <a:gd name="T63" fmla="*/ 16 h 32"/>
                <a:gd name="T64" fmla="*/ 1 w 38"/>
                <a:gd name="T65" fmla="*/ 17 h 32"/>
                <a:gd name="T66" fmla="*/ 2 w 38"/>
                <a:gd name="T67"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2">
                  <a:moveTo>
                    <a:pt x="17" y="11"/>
                  </a:moveTo>
                  <a:cubicBezTo>
                    <a:pt x="26" y="17"/>
                    <a:pt x="26" y="17"/>
                    <a:pt x="26" y="17"/>
                  </a:cubicBezTo>
                  <a:cubicBezTo>
                    <a:pt x="26" y="17"/>
                    <a:pt x="27" y="17"/>
                    <a:pt x="28" y="16"/>
                  </a:cubicBezTo>
                  <a:cubicBezTo>
                    <a:pt x="37" y="3"/>
                    <a:pt x="37" y="3"/>
                    <a:pt x="37" y="3"/>
                  </a:cubicBezTo>
                  <a:cubicBezTo>
                    <a:pt x="38" y="2"/>
                    <a:pt x="38" y="1"/>
                    <a:pt x="37" y="1"/>
                  </a:cubicBezTo>
                  <a:cubicBezTo>
                    <a:pt x="36" y="0"/>
                    <a:pt x="35" y="0"/>
                    <a:pt x="34" y="1"/>
                  </a:cubicBezTo>
                  <a:cubicBezTo>
                    <a:pt x="26" y="13"/>
                    <a:pt x="26" y="13"/>
                    <a:pt x="26" y="13"/>
                  </a:cubicBezTo>
                  <a:cubicBezTo>
                    <a:pt x="17" y="7"/>
                    <a:pt x="17" y="7"/>
                    <a:pt x="17" y="7"/>
                  </a:cubicBezTo>
                  <a:cubicBezTo>
                    <a:pt x="17" y="7"/>
                    <a:pt x="16" y="7"/>
                    <a:pt x="16" y="7"/>
                  </a:cubicBezTo>
                  <a:cubicBezTo>
                    <a:pt x="15" y="7"/>
                    <a:pt x="15" y="8"/>
                    <a:pt x="15" y="8"/>
                  </a:cubicBezTo>
                  <a:cubicBezTo>
                    <a:pt x="1" y="30"/>
                    <a:pt x="1" y="30"/>
                    <a:pt x="1" y="30"/>
                  </a:cubicBezTo>
                  <a:cubicBezTo>
                    <a:pt x="0" y="30"/>
                    <a:pt x="1" y="31"/>
                    <a:pt x="1" y="32"/>
                  </a:cubicBezTo>
                  <a:cubicBezTo>
                    <a:pt x="2" y="32"/>
                    <a:pt x="2" y="32"/>
                    <a:pt x="2" y="32"/>
                  </a:cubicBezTo>
                  <a:cubicBezTo>
                    <a:pt x="3" y="32"/>
                    <a:pt x="3" y="32"/>
                    <a:pt x="4" y="31"/>
                  </a:cubicBezTo>
                  <a:lnTo>
                    <a:pt x="17" y="11"/>
                  </a:lnTo>
                  <a:close/>
                  <a:moveTo>
                    <a:pt x="35" y="19"/>
                  </a:moveTo>
                  <a:cubicBezTo>
                    <a:pt x="26" y="27"/>
                    <a:pt x="26" y="27"/>
                    <a:pt x="26" y="27"/>
                  </a:cubicBezTo>
                  <a:cubicBezTo>
                    <a:pt x="17" y="19"/>
                    <a:pt x="17" y="19"/>
                    <a:pt x="17" y="19"/>
                  </a:cubicBezTo>
                  <a:cubicBezTo>
                    <a:pt x="16" y="19"/>
                    <a:pt x="16" y="19"/>
                    <a:pt x="16" y="19"/>
                  </a:cubicBezTo>
                  <a:cubicBezTo>
                    <a:pt x="15" y="19"/>
                    <a:pt x="15" y="19"/>
                    <a:pt x="15" y="19"/>
                  </a:cubicBezTo>
                  <a:cubicBezTo>
                    <a:pt x="13" y="22"/>
                    <a:pt x="13" y="22"/>
                    <a:pt x="13" y="22"/>
                  </a:cubicBezTo>
                  <a:cubicBezTo>
                    <a:pt x="15" y="22"/>
                    <a:pt x="15" y="22"/>
                    <a:pt x="15" y="22"/>
                  </a:cubicBezTo>
                  <a:cubicBezTo>
                    <a:pt x="26" y="30"/>
                    <a:pt x="26" y="30"/>
                    <a:pt x="26" y="30"/>
                  </a:cubicBezTo>
                  <a:cubicBezTo>
                    <a:pt x="26" y="30"/>
                    <a:pt x="26" y="31"/>
                    <a:pt x="27" y="31"/>
                  </a:cubicBezTo>
                  <a:cubicBezTo>
                    <a:pt x="27" y="31"/>
                    <a:pt x="27" y="30"/>
                    <a:pt x="28" y="30"/>
                  </a:cubicBezTo>
                  <a:cubicBezTo>
                    <a:pt x="37" y="22"/>
                    <a:pt x="37" y="22"/>
                    <a:pt x="37" y="22"/>
                  </a:cubicBezTo>
                  <a:cubicBezTo>
                    <a:pt x="38" y="21"/>
                    <a:pt x="38" y="20"/>
                    <a:pt x="37" y="19"/>
                  </a:cubicBezTo>
                  <a:cubicBezTo>
                    <a:pt x="36" y="19"/>
                    <a:pt x="35" y="19"/>
                    <a:pt x="35" y="19"/>
                  </a:cubicBezTo>
                  <a:close/>
                  <a:moveTo>
                    <a:pt x="2" y="19"/>
                  </a:moveTo>
                  <a:cubicBezTo>
                    <a:pt x="4" y="19"/>
                    <a:pt x="4" y="19"/>
                    <a:pt x="4" y="19"/>
                  </a:cubicBezTo>
                  <a:cubicBezTo>
                    <a:pt x="6" y="16"/>
                    <a:pt x="6" y="16"/>
                    <a:pt x="6" y="16"/>
                  </a:cubicBezTo>
                  <a:cubicBezTo>
                    <a:pt x="3" y="16"/>
                    <a:pt x="3" y="16"/>
                    <a:pt x="3" y="16"/>
                  </a:cubicBezTo>
                  <a:cubicBezTo>
                    <a:pt x="2" y="15"/>
                    <a:pt x="1" y="16"/>
                    <a:pt x="1" y="17"/>
                  </a:cubicBezTo>
                  <a:cubicBezTo>
                    <a:pt x="0" y="18"/>
                    <a:pt x="1" y="19"/>
                    <a:pt x="2" y="1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4" name="Freeform 289"/>
            <p:cNvSpPr>
              <a:spLocks/>
            </p:cNvSpPr>
            <p:nvPr/>
          </p:nvSpPr>
          <p:spPr bwMode="auto">
            <a:xfrm>
              <a:off x="4574118" y="2620434"/>
              <a:ext cx="99484" cy="105833"/>
            </a:xfrm>
            <a:custGeom>
              <a:avLst/>
              <a:gdLst>
                <a:gd name="T0" fmla="*/ 15 w 40"/>
                <a:gd name="T1" fmla="*/ 42 h 42"/>
                <a:gd name="T2" fmla="*/ 12 w 40"/>
                <a:gd name="T3" fmla="*/ 41 h 42"/>
                <a:gd name="T4" fmla="*/ 1 w 40"/>
                <a:gd name="T5" fmla="*/ 27 h 42"/>
                <a:gd name="T6" fmla="*/ 2 w 40"/>
                <a:gd name="T7" fmla="*/ 21 h 42"/>
                <a:gd name="T8" fmla="*/ 8 w 40"/>
                <a:gd name="T9" fmla="*/ 22 h 42"/>
                <a:gd name="T10" fmla="*/ 15 w 40"/>
                <a:gd name="T11" fmla="*/ 31 h 42"/>
                <a:gd name="T12" fmla="*/ 32 w 40"/>
                <a:gd name="T13" fmla="*/ 3 h 42"/>
                <a:gd name="T14" fmla="*/ 38 w 40"/>
                <a:gd name="T15" fmla="*/ 1 h 42"/>
                <a:gd name="T16" fmla="*/ 39 w 40"/>
                <a:gd name="T17" fmla="*/ 7 h 42"/>
                <a:gd name="T18" fmla="*/ 18 w 40"/>
                <a:gd name="T19" fmla="*/ 41 h 42"/>
                <a:gd name="T20" fmla="*/ 15 w 40"/>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2">
                  <a:moveTo>
                    <a:pt x="15" y="42"/>
                  </a:moveTo>
                  <a:cubicBezTo>
                    <a:pt x="14" y="42"/>
                    <a:pt x="12" y="42"/>
                    <a:pt x="12" y="41"/>
                  </a:cubicBezTo>
                  <a:cubicBezTo>
                    <a:pt x="1" y="27"/>
                    <a:pt x="1" y="27"/>
                    <a:pt x="1" y="27"/>
                  </a:cubicBezTo>
                  <a:cubicBezTo>
                    <a:pt x="0" y="25"/>
                    <a:pt x="0" y="22"/>
                    <a:pt x="2" y="21"/>
                  </a:cubicBezTo>
                  <a:cubicBezTo>
                    <a:pt x="4" y="20"/>
                    <a:pt x="6" y="20"/>
                    <a:pt x="8" y="22"/>
                  </a:cubicBezTo>
                  <a:cubicBezTo>
                    <a:pt x="15" y="31"/>
                    <a:pt x="15" y="31"/>
                    <a:pt x="15" y="31"/>
                  </a:cubicBezTo>
                  <a:cubicBezTo>
                    <a:pt x="32" y="3"/>
                    <a:pt x="32" y="3"/>
                    <a:pt x="32" y="3"/>
                  </a:cubicBezTo>
                  <a:cubicBezTo>
                    <a:pt x="33" y="1"/>
                    <a:pt x="36" y="0"/>
                    <a:pt x="38" y="1"/>
                  </a:cubicBezTo>
                  <a:cubicBezTo>
                    <a:pt x="40" y="3"/>
                    <a:pt x="40" y="5"/>
                    <a:pt x="39" y="7"/>
                  </a:cubicBezTo>
                  <a:cubicBezTo>
                    <a:pt x="18" y="41"/>
                    <a:pt x="18" y="41"/>
                    <a:pt x="18" y="41"/>
                  </a:cubicBezTo>
                  <a:cubicBezTo>
                    <a:pt x="18" y="42"/>
                    <a:pt x="17" y="42"/>
                    <a:pt x="15" y="4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5" name="Freeform 290"/>
            <p:cNvSpPr>
              <a:spLocks noEditPoints="1"/>
            </p:cNvSpPr>
            <p:nvPr/>
          </p:nvSpPr>
          <p:spPr bwMode="auto">
            <a:xfrm>
              <a:off x="4957233" y="2874434"/>
              <a:ext cx="135467" cy="133351"/>
            </a:xfrm>
            <a:custGeom>
              <a:avLst/>
              <a:gdLst>
                <a:gd name="T0" fmla="*/ 47 w 54"/>
                <a:gd name="T1" fmla="*/ 50 h 53"/>
                <a:gd name="T2" fmla="*/ 43 w 54"/>
                <a:gd name="T3" fmla="*/ 47 h 53"/>
                <a:gd name="T4" fmla="*/ 47 w 54"/>
                <a:gd name="T5" fmla="*/ 43 h 53"/>
                <a:gd name="T6" fmla="*/ 51 w 54"/>
                <a:gd name="T7" fmla="*/ 47 h 53"/>
                <a:gd name="T8" fmla="*/ 47 w 54"/>
                <a:gd name="T9" fmla="*/ 50 h 53"/>
                <a:gd name="T10" fmla="*/ 31 w 54"/>
                <a:gd name="T11" fmla="*/ 47 h 53"/>
                <a:gd name="T12" fmla="*/ 27 w 54"/>
                <a:gd name="T13" fmla="*/ 50 h 53"/>
                <a:gd name="T14" fmla="*/ 23 w 54"/>
                <a:gd name="T15" fmla="*/ 47 h 53"/>
                <a:gd name="T16" fmla="*/ 27 w 54"/>
                <a:gd name="T17" fmla="*/ 43 h 53"/>
                <a:gd name="T18" fmla="*/ 31 w 54"/>
                <a:gd name="T19" fmla="*/ 47 h 53"/>
                <a:gd name="T20" fmla="*/ 23 w 54"/>
                <a:gd name="T21" fmla="*/ 6 h 53"/>
                <a:gd name="T22" fmla="*/ 27 w 54"/>
                <a:gd name="T23" fmla="*/ 2 h 53"/>
                <a:gd name="T24" fmla="*/ 31 w 54"/>
                <a:gd name="T25" fmla="*/ 6 h 53"/>
                <a:gd name="T26" fmla="*/ 27 w 54"/>
                <a:gd name="T27" fmla="*/ 10 h 53"/>
                <a:gd name="T28" fmla="*/ 23 w 54"/>
                <a:gd name="T29" fmla="*/ 6 h 53"/>
                <a:gd name="T30" fmla="*/ 11 w 54"/>
                <a:gd name="T31" fmla="*/ 47 h 53"/>
                <a:gd name="T32" fmla="*/ 7 w 54"/>
                <a:gd name="T33" fmla="*/ 50 h 53"/>
                <a:gd name="T34" fmla="*/ 3 w 54"/>
                <a:gd name="T35" fmla="*/ 47 h 53"/>
                <a:gd name="T36" fmla="*/ 7 w 54"/>
                <a:gd name="T37" fmla="*/ 43 h 53"/>
                <a:gd name="T38" fmla="*/ 11 w 54"/>
                <a:gd name="T39" fmla="*/ 47 h 53"/>
                <a:gd name="T40" fmla="*/ 50 w 54"/>
                <a:gd name="T41" fmla="*/ 40 h 53"/>
                <a:gd name="T42" fmla="*/ 50 w 54"/>
                <a:gd name="T43" fmla="*/ 34 h 53"/>
                <a:gd name="T44" fmla="*/ 40 w 54"/>
                <a:gd name="T45" fmla="*/ 24 h 53"/>
                <a:gd name="T46" fmla="*/ 34 w 54"/>
                <a:gd name="T47" fmla="*/ 24 h 53"/>
                <a:gd name="T48" fmla="*/ 30 w 54"/>
                <a:gd name="T49" fmla="*/ 21 h 53"/>
                <a:gd name="T50" fmla="*/ 30 w 54"/>
                <a:gd name="T51" fmla="*/ 13 h 53"/>
                <a:gd name="T52" fmla="*/ 34 w 54"/>
                <a:gd name="T53" fmla="*/ 6 h 53"/>
                <a:gd name="T54" fmla="*/ 27 w 54"/>
                <a:gd name="T55" fmla="*/ 0 h 53"/>
                <a:gd name="T56" fmla="*/ 20 w 54"/>
                <a:gd name="T57" fmla="*/ 6 h 53"/>
                <a:gd name="T58" fmla="*/ 25 w 54"/>
                <a:gd name="T59" fmla="*/ 13 h 53"/>
                <a:gd name="T60" fmla="*/ 25 w 54"/>
                <a:gd name="T61" fmla="*/ 21 h 53"/>
                <a:gd name="T62" fmla="*/ 20 w 54"/>
                <a:gd name="T63" fmla="*/ 24 h 53"/>
                <a:gd name="T64" fmla="*/ 14 w 54"/>
                <a:gd name="T65" fmla="*/ 24 h 53"/>
                <a:gd name="T66" fmla="*/ 4 w 54"/>
                <a:gd name="T67" fmla="*/ 34 h 53"/>
                <a:gd name="T68" fmla="*/ 4 w 54"/>
                <a:gd name="T69" fmla="*/ 40 h 53"/>
                <a:gd name="T70" fmla="*/ 0 w 54"/>
                <a:gd name="T71" fmla="*/ 47 h 53"/>
                <a:gd name="T72" fmla="*/ 7 w 54"/>
                <a:gd name="T73" fmla="*/ 53 h 53"/>
                <a:gd name="T74" fmla="*/ 14 w 54"/>
                <a:gd name="T75" fmla="*/ 47 h 53"/>
                <a:gd name="T76" fmla="*/ 10 w 54"/>
                <a:gd name="T77" fmla="*/ 40 h 53"/>
                <a:gd name="T78" fmla="*/ 10 w 54"/>
                <a:gd name="T79" fmla="*/ 34 h 53"/>
                <a:gd name="T80" fmla="*/ 14 w 54"/>
                <a:gd name="T81" fmla="*/ 29 h 53"/>
                <a:gd name="T82" fmla="*/ 20 w 54"/>
                <a:gd name="T83" fmla="*/ 29 h 53"/>
                <a:gd name="T84" fmla="*/ 25 w 54"/>
                <a:gd name="T85" fmla="*/ 28 h 53"/>
                <a:gd name="T86" fmla="*/ 25 w 54"/>
                <a:gd name="T87" fmla="*/ 40 h 53"/>
                <a:gd name="T88" fmla="*/ 20 w 54"/>
                <a:gd name="T89" fmla="*/ 47 h 53"/>
                <a:gd name="T90" fmla="*/ 27 w 54"/>
                <a:gd name="T91" fmla="*/ 53 h 53"/>
                <a:gd name="T92" fmla="*/ 34 w 54"/>
                <a:gd name="T93" fmla="*/ 47 h 53"/>
                <a:gd name="T94" fmla="*/ 30 w 54"/>
                <a:gd name="T95" fmla="*/ 40 h 53"/>
                <a:gd name="T96" fmla="*/ 30 w 54"/>
                <a:gd name="T97" fmla="*/ 28 h 53"/>
                <a:gd name="T98" fmla="*/ 34 w 54"/>
                <a:gd name="T99" fmla="*/ 29 h 53"/>
                <a:gd name="T100" fmla="*/ 40 w 54"/>
                <a:gd name="T101" fmla="*/ 29 h 53"/>
                <a:gd name="T102" fmla="*/ 45 w 54"/>
                <a:gd name="T103" fmla="*/ 34 h 53"/>
                <a:gd name="T104" fmla="*/ 45 w 54"/>
                <a:gd name="T105" fmla="*/ 40 h 53"/>
                <a:gd name="T106" fmla="*/ 40 w 54"/>
                <a:gd name="T107" fmla="*/ 47 h 53"/>
                <a:gd name="T108" fmla="*/ 47 w 54"/>
                <a:gd name="T109" fmla="*/ 53 h 53"/>
                <a:gd name="T110" fmla="*/ 54 w 54"/>
                <a:gd name="T111" fmla="*/ 47 h 53"/>
                <a:gd name="T112" fmla="*/ 50 w 54"/>
                <a:gd name="T11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53">
                  <a:moveTo>
                    <a:pt x="47" y="50"/>
                  </a:moveTo>
                  <a:cubicBezTo>
                    <a:pt x="45" y="50"/>
                    <a:pt x="43" y="49"/>
                    <a:pt x="43" y="47"/>
                  </a:cubicBezTo>
                  <a:cubicBezTo>
                    <a:pt x="43" y="44"/>
                    <a:pt x="45" y="43"/>
                    <a:pt x="47" y="43"/>
                  </a:cubicBezTo>
                  <a:cubicBezTo>
                    <a:pt x="49" y="43"/>
                    <a:pt x="51" y="44"/>
                    <a:pt x="51" y="47"/>
                  </a:cubicBezTo>
                  <a:cubicBezTo>
                    <a:pt x="51" y="49"/>
                    <a:pt x="49" y="50"/>
                    <a:pt x="47" y="50"/>
                  </a:cubicBezTo>
                  <a:close/>
                  <a:moveTo>
                    <a:pt x="31" y="47"/>
                  </a:moveTo>
                  <a:cubicBezTo>
                    <a:pt x="31" y="49"/>
                    <a:pt x="29" y="50"/>
                    <a:pt x="27" y="50"/>
                  </a:cubicBezTo>
                  <a:cubicBezTo>
                    <a:pt x="25" y="50"/>
                    <a:pt x="23" y="49"/>
                    <a:pt x="23" y="47"/>
                  </a:cubicBezTo>
                  <a:cubicBezTo>
                    <a:pt x="23" y="44"/>
                    <a:pt x="25" y="43"/>
                    <a:pt x="27" y="43"/>
                  </a:cubicBezTo>
                  <a:cubicBezTo>
                    <a:pt x="29" y="43"/>
                    <a:pt x="31" y="44"/>
                    <a:pt x="31" y="47"/>
                  </a:cubicBezTo>
                  <a:close/>
                  <a:moveTo>
                    <a:pt x="23" y="6"/>
                  </a:moveTo>
                  <a:cubicBezTo>
                    <a:pt x="23" y="4"/>
                    <a:pt x="25" y="2"/>
                    <a:pt x="27" y="2"/>
                  </a:cubicBezTo>
                  <a:cubicBezTo>
                    <a:pt x="29" y="2"/>
                    <a:pt x="31" y="4"/>
                    <a:pt x="31" y="6"/>
                  </a:cubicBezTo>
                  <a:cubicBezTo>
                    <a:pt x="31" y="9"/>
                    <a:pt x="29" y="10"/>
                    <a:pt x="27" y="10"/>
                  </a:cubicBezTo>
                  <a:cubicBezTo>
                    <a:pt x="25" y="10"/>
                    <a:pt x="23" y="9"/>
                    <a:pt x="23" y="6"/>
                  </a:cubicBezTo>
                  <a:close/>
                  <a:moveTo>
                    <a:pt x="11" y="47"/>
                  </a:moveTo>
                  <a:cubicBezTo>
                    <a:pt x="11" y="49"/>
                    <a:pt x="9" y="50"/>
                    <a:pt x="7" y="50"/>
                  </a:cubicBezTo>
                  <a:cubicBezTo>
                    <a:pt x="5" y="50"/>
                    <a:pt x="3" y="49"/>
                    <a:pt x="3" y="47"/>
                  </a:cubicBezTo>
                  <a:cubicBezTo>
                    <a:pt x="3" y="44"/>
                    <a:pt x="5" y="43"/>
                    <a:pt x="7" y="43"/>
                  </a:cubicBezTo>
                  <a:cubicBezTo>
                    <a:pt x="9" y="43"/>
                    <a:pt x="11" y="44"/>
                    <a:pt x="11" y="47"/>
                  </a:cubicBezTo>
                  <a:close/>
                  <a:moveTo>
                    <a:pt x="50" y="40"/>
                  </a:moveTo>
                  <a:cubicBezTo>
                    <a:pt x="50" y="34"/>
                    <a:pt x="50" y="34"/>
                    <a:pt x="50" y="34"/>
                  </a:cubicBezTo>
                  <a:cubicBezTo>
                    <a:pt x="50" y="30"/>
                    <a:pt x="47" y="24"/>
                    <a:pt x="40" y="24"/>
                  </a:cubicBezTo>
                  <a:cubicBezTo>
                    <a:pt x="34" y="24"/>
                    <a:pt x="34" y="24"/>
                    <a:pt x="34" y="24"/>
                  </a:cubicBezTo>
                  <a:cubicBezTo>
                    <a:pt x="30" y="24"/>
                    <a:pt x="30" y="22"/>
                    <a:pt x="30" y="21"/>
                  </a:cubicBezTo>
                  <a:cubicBezTo>
                    <a:pt x="30" y="13"/>
                    <a:pt x="30" y="13"/>
                    <a:pt x="30" y="13"/>
                  </a:cubicBezTo>
                  <a:cubicBezTo>
                    <a:pt x="32" y="12"/>
                    <a:pt x="34" y="9"/>
                    <a:pt x="34" y="6"/>
                  </a:cubicBezTo>
                  <a:cubicBezTo>
                    <a:pt x="34" y="3"/>
                    <a:pt x="31" y="0"/>
                    <a:pt x="27" y="0"/>
                  </a:cubicBezTo>
                  <a:cubicBezTo>
                    <a:pt x="23" y="0"/>
                    <a:pt x="20" y="3"/>
                    <a:pt x="20" y="6"/>
                  </a:cubicBezTo>
                  <a:cubicBezTo>
                    <a:pt x="20" y="9"/>
                    <a:pt x="22" y="12"/>
                    <a:pt x="25" y="13"/>
                  </a:cubicBezTo>
                  <a:cubicBezTo>
                    <a:pt x="25" y="21"/>
                    <a:pt x="25" y="21"/>
                    <a:pt x="25" y="21"/>
                  </a:cubicBezTo>
                  <a:cubicBezTo>
                    <a:pt x="25" y="21"/>
                    <a:pt x="24" y="24"/>
                    <a:pt x="20" y="24"/>
                  </a:cubicBezTo>
                  <a:cubicBezTo>
                    <a:pt x="14" y="24"/>
                    <a:pt x="14" y="24"/>
                    <a:pt x="14" y="24"/>
                  </a:cubicBezTo>
                  <a:cubicBezTo>
                    <a:pt x="7" y="24"/>
                    <a:pt x="4" y="30"/>
                    <a:pt x="4" y="34"/>
                  </a:cubicBezTo>
                  <a:cubicBezTo>
                    <a:pt x="4" y="40"/>
                    <a:pt x="4" y="40"/>
                    <a:pt x="4" y="40"/>
                  </a:cubicBezTo>
                  <a:cubicBezTo>
                    <a:pt x="2" y="41"/>
                    <a:pt x="0" y="44"/>
                    <a:pt x="0" y="47"/>
                  </a:cubicBezTo>
                  <a:cubicBezTo>
                    <a:pt x="0" y="50"/>
                    <a:pt x="3" y="53"/>
                    <a:pt x="7" y="53"/>
                  </a:cubicBezTo>
                  <a:cubicBezTo>
                    <a:pt x="11" y="53"/>
                    <a:pt x="14" y="50"/>
                    <a:pt x="14" y="47"/>
                  </a:cubicBezTo>
                  <a:cubicBezTo>
                    <a:pt x="14" y="44"/>
                    <a:pt x="12" y="41"/>
                    <a:pt x="10" y="40"/>
                  </a:cubicBezTo>
                  <a:cubicBezTo>
                    <a:pt x="10" y="34"/>
                    <a:pt x="10" y="34"/>
                    <a:pt x="10" y="34"/>
                  </a:cubicBezTo>
                  <a:cubicBezTo>
                    <a:pt x="10" y="33"/>
                    <a:pt x="10" y="29"/>
                    <a:pt x="14" y="29"/>
                  </a:cubicBezTo>
                  <a:cubicBezTo>
                    <a:pt x="20" y="29"/>
                    <a:pt x="20" y="29"/>
                    <a:pt x="20" y="29"/>
                  </a:cubicBezTo>
                  <a:cubicBezTo>
                    <a:pt x="22" y="29"/>
                    <a:pt x="23" y="29"/>
                    <a:pt x="25" y="28"/>
                  </a:cubicBezTo>
                  <a:cubicBezTo>
                    <a:pt x="25" y="40"/>
                    <a:pt x="25" y="40"/>
                    <a:pt x="25" y="40"/>
                  </a:cubicBezTo>
                  <a:cubicBezTo>
                    <a:pt x="22" y="41"/>
                    <a:pt x="20" y="44"/>
                    <a:pt x="20" y="47"/>
                  </a:cubicBezTo>
                  <a:cubicBezTo>
                    <a:pt x="20" y="50"/>
                    <a:pt x="23" y="53"/>
                    <a:pt x="27" y="53"/>
                  </a:cubicBezTo>
                  <a:cubicBezTo>
                    <a:pt x="31" y="53"/>
                    <a:pt x="34" y="50"/>
                    <a:pt x="34" y="47"/>
                  </a:cubicBezTo>
                  <a:cubicBezTo>
                    <a:pt x="34" y="44"/>
                    <a:pt x="32" y="41"/>
                    <a:pt x="30" y="40"/>
                  </a:cubicBezTo>
                  <a:cubicBezTo>
                    <a:pt x="30" y="28"/>
                    <a:pt x="30" y="28"/>
                    <a:pt x="30" y="28"/>
                  </a:cubicBezTo>
                  <a:cubicBezTo>
                    <a:pt x="31" y="29"/>
                    <a:pt x="33" y="29"/>
                    <a:pt x="34" y="29"/>
                  </a:cubicBezTo>
                  <a:cubicBezTo>
                    <a:pt x="40" y="29"/>
                    <a:pt x="40" y="29"/>
                    <a:pt x="40" y="29"/>
                  </a:cubicBezTo>
                  <a:cubicBezTo>
                    <a:pt x="44" y="29"/>
                    <a:pt x="45" y="33"/>
                    <a:pt x="45" y="34"/>
                  </a:cubicBezTo>
                  <a:cubicBezTo>
                    <a:pt x="45" y="40"/>
                    <a:pt x="45" y="40"/>
                    <a:pt x="45" y="40"/>
                  </a:cubicBezTo>
                  <a:cubicBezTo>
                    <a:pt x="42" y="41"/>
                    <a:pt x="40" y="44"/>
                    <a:pt x="40" y="47"/>
                  </a:cubicBezTo>
                  <a:cubicBezTo>
                    <a:pt x="40" y="50"/>
                    <a:pt x="43" y="53"/>
                    <a:pt x="47" y="53"/>
                  </a:cubicBezTo>
                  <a:cubicBezTo>
                    <a:pt x="51" y="53"/>
                    <a:pt x="54" y="50"/>
                    <a:pt x="54" y="47"/>
                  </a:cubicBezTo>
                  <a:cubicBezTo>
                    <a:pt x="54" y="44"/>
                    <a:pt x="52" y="41"/>
                    <a:pt x="50" y="4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6" name="Freeform 291"/>
            <p:cNvSpPr>
              <a:spLocks noEditPoints="1"/>
            </p:cNvSpPr>
            <p:nvPr/>
          </p:nvSpPr>
          <p:spPr bwMode="auto">
            <a:xfrm>
              <a:off x="4885268" y="2556934"/>
              <a:ext cx="192617" cy="190500"/>
            </a:xfrm>
            <a:custGeom>
              <a:avLst/>
              <a:gdLst>
                <a:gd name="T0" fmla="*/ 59 w 77"/>
                <a:gd name="T1" fmla="*/ 48 h 76"/>
                <a:gd name="T2" fmla="*/ 61 w 77"/>
                <a:gd name="T3" fmla="*/ 38 h 76"/>
                <a:gd name="T4" fmla="*/ 59 w 77"/>
                <a:gd name="T5" fmla="*/ 28 h 76"/>
                <a:gd name="T6" fmla="*/ 68 w 77"/>
                <a:gd name="T7" fmla="*/ 23 h 76"/>
                <a:gd name="T8" fmla="*/ 71 w 77"/>
                <a:gd name="T9" fmla="*/ 37 h 76"/>
                <a:gd name="T10" fmla="*/ 68 w 77"/>
                <a:gd name="T11" fmla="*/ 53 h 76"/>
                <a:gd name="T12" fmla="*/ 59 w 77"/>
                <a:gd name="T13" fmla="*/ 48 h 76"/>
                <a:gd name="T14" fmla="*/ 38 w 77"/>
                <a:gd name="T15" fmla="*/ 56 h 76"/>
                <a:gd name="T16" fmla="*/ 20 w 77"/>
                <a:gd name="T17" fmla="*/ 38 h 76"/>
                <a:gd name="T18" fmla="*/ 38 w 77"/>
                <a:gd name="T19" fmla="*/ 20 h 76"/>
                <a:gd name="T20" fmla="*/ 57 w 77"/>
                <a:gd name="T21" fmla="*/ 38 h 76"/>
                <a:gd name="T22" fmla="*/ 38 w 77"/>
                <a:gd name="T23" fmla="*/ 56 h 76"/>
                <a:gd name="T24" fmla="*/ 39 w 77"/>
                <a:gd name="T25" fmla="*/ 71 h 76"/>
                <a:gd name="T26" fmla="*/ 23 w 77"/>
                <a:gd name="T27" fmla="*/ 67 h 76"/>
                <a:gd name="T28" fmla="*/ 28 w 77"/>
                <a:gd name="T29" fmla="*/ 59 h 76"/>
                <a:gd name="T30" fmla="*/ 38 w 77"/>
                <a:gd name="T31" fmla="*/ 61 h 76"/>
                <a:gd name="T32" fmla="*/ 48 w 77"/>
                <a:gd name="T33" fmla="*/ 59 h 76"/>
                <a:gd name="T34" fmla="*/ 54 w 77"/>
                <a:gd name="T35" fmla="*/ 67 h 76"/>
                <a:gd name="T36" fmla="*/ 39 w 77"/>
                <a:gd name="T37" fmla="*/ 71 h 76"/>
                <a:gd name="T38" fmla="*/ 18 w 77"/>
                <a:gd name="T39" fmla="*/ 48 h 76"/>
                <a:gd name="T40" fmla="*/ 9 w 77"/>
                <a:gd name="T41" fmla="*/ 53 h 76"/>
                <a:gd name="T42" fmla="*/ 5 w 77"/>
                <a:gd name="T43" fmla="*/ 38 h 76"/>
                <a:gd name="T44" fmla="*/ 9 w 77"/>
                <a:gd name="T45" fmla="*/ 23 h 76"/>
                <a:gd name="T46" fmla="*/ 18 w 77"/>
                <a:gd name="T47" fmla="*/ 28 h 76"/>
                <a:gd name="T48" fmla="*/ 15 w 77"/>
                <a:gd name="T49" fmla="*/ 38 h 76"/>
                <a:gd name="T50" fmla="*/ 18 w 77"/>
                <a:gd name="T51" fmla="*/ 48 h 76"/>
                <a:gd name="T52" fmla="*/ 38 w 77"/>
                <a:gd name="T53" fmla="*/ 5 h 76"/>
                <a:gd name="T54" fmla="*/ 54 w 77"/>
                <a:gd name="T55" fmla="*/ 9 h 76"/>
                <a:gd name="T56" fmla="*/ 48 w 77"/>
                <a:gd name="T57" fmla="*/ 17 h 76"/>
                <a:gd name="T58" fmla="*/ 38 w 77"/>
                <a:gd name="T59" fmla="*/ 15 h 76"/>
                <a:gd name="T60" fmla="*/ 28 w 77"/>
                <a:gd name="T61" fmla="*/ 17 h 76"/>
                <a:gd name="T62" fmla="*/ 23 w 77"/>
                <a:gd name="T63" fmla="*/ 9 h 76"/>
                <a:gd name="T64" fmla="*/ 38 w 77"/>
                <a:gd name="T65" fmla="*/ 5 h 76"/>
                <a:gd name="T66" fmla="*/ 38 w 77"/>
                <a:gd name="T67" fmla="*/ 0 h 76"/>
                <a:gd name="T68" fmla="*/ 0 w 77"/>
                <a:gd name="T69" fmla="*/ 38 h 76"/>
                <a:gd name="T70" fmla="*/ 39 w 77"/>
                <a:gd name="T71" fmla="*/ 76 h 76"/>
                <a:gd name="T72" fmla="*/ 76 w 77"/>
                <a:gd name="T73" fmla="*/ 37 h 76"/>
                <a:gd name="T74" fmla="*/ 38 w 77"/>
                <a:gd name="T7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76">
                  <a:moveTo>
                    <a:pt x="59" y="48"/>
                  </a:moveTo>
                  <a:cubicBezTo>
                    <a:pt x="61" y="45"/>
                    <a:pt x="61" y="41"/>
                    <a:pt x="61" y="38"/>
                  </a:cubicBezTo>
                  <a:cubicBezTo>
                    <a:pt x="61" y="34"/>
                    <a:pt x="61" y="31"/>
                    <a:pt x="59" y="28"/>
                  </a:cubicBezTo>
                  <a:cubicBezTo>
                    <a:pt x="68" y="23"/>
                    <a:pt x="68" y="23"/>
                    <a:pt x="68" y="23"/>
                  </a:cubicBezTo>
                  <a:cubicBezTo>
                    <a:pt x="70" y="27"/>
                    <a:pt x="71" y="32"/>
                    <a:pt x="71" y="37"/>
                  </a:cubicBezTo>
                  <a:cubicBezTo>
                    <a:pt x="71" y="43"/>
                    <a:pt x="70" y="48"/>
                    <a:pt x="68" y="53"/>
                  </a:cubicBezTo>
                  <a:lnTo>
                    <a:pt x="59" y="48"/>
                  </a:lnTo>
                  <a:close/>
                  <a:moveTo>
                    <a:pt x="38" y="56"/>
                  </a:moveTo>
                  <a:cubicBezTo>
                    <a:pt x="28" y="56"/>
                    <a:pt x="20" y="48"/>
                    <a:pt x="20" y="38"/>
                  </a:cubicBezTo>
                  <a:cubicBezTo>
                    <a:pt x="20" y="28"/>
                    <a:pt x="28" y="20"/>
                    <a:pt x="38" y="20"/>
                  </a:cubicBezTo>
                  <a:cubicBezTo>
                    <a:pt x="48" y="20"/>
                    <a:pt x="57" y="28"/>
                    <a:pt x="57" y="38"/>
                  </a:cubicBezTo>
                  <a:cubicBezTo>
                    <a:pt x="57" y="48"/>
                    <a:pt x="48" y="56"/>
                    <a:pt x="38" y="56"/>
                  </a:cubicBezTo>
                  <a:close/>
                  <a:moveTo>
                    <a:pt x="39" y="71"/>
                  </a:moveTo>
                  <a:cubicBezTo>
                    <a:pt x="33" y="71"/>
                    <a:pt x="28" y="70"/>
                    <a:pt x="23" y="67"/>
                  </a:cubicBezTo>
                  <a:cubicBezTo>
                    <a:pt x="28" y="59"/>
                    <a:pt x="28" y="59"/>
                    <a:pt x="28" y="59"/>
                  </a:cubicBezTo>
                  <a:cubicBezTo>
                    <a:pt x="31" y="60"/>
                    <a:pt x="35" y="61"/>
                    <a:pt x="38" y="61"/>
                  </a:cubicBezTo>
                  <a:cubicBezTo>
                    <a:pt x="42" y="61"/>
                    <a:pt x="45" y="60"/>
                    <a:pt x="48" y="59"/>
                  </a:cubicBezTo>
                  <a:cubicBezTo>
                    <a:pt x="54" y="67"/>
                    <a:pt x="54" y="67"/>
                    <a:pt x="54" y="67"/>
                  </a:cubicBezTo>
                  <a:cubicBezTo>
                    <a:pt x="49" y="69"/>
                    <a:pt x="44" y="71"/>
                    <a:pt x="39" y="71"/>
                  </a:cubicBezTo>
                  <a:close/>
                  <a:moveTo>
                    <a:pt x="18" y="48"/>
                  </a:moveTo>
                  <a:cubicBezTo>
                    <a:pt x="9" y="53"/>
                    <a:pt x="9" y="53"/>
                    <a:pt x="9" y="53"/>
                  </a:cubicBezTo>
                  <a:cubicBezTo>
                    <a:pt x="7" y="49"/>
                    <a:pt x="5" y="44"/>
                    <a:pt x="5" y="38"/>
                  </a:cubicBezTo>
                  <a:cubicBezTo>
                    <a:pt x="5" y="33"/>
                    <a:pt x="7" y="27"/>
                    <a:pt x="9" y="23"/>
                  </a:cubicBezTo>
                  <a:cubicBezTo>
                    <a:pt x="18" y="28"/>
                    <a:pt x="18" y="28"/>
                    <a:pt x="18" y="28"/>
                  </a:cubicBezTo>
                  <a:cubicBezTo>
                    <a:pt x="16" y="31"/>
                    <a:pt x="15" y="34"/>
                    <a:pt x="15" y="38"/>
                  </a:cubicBezTo>
                  <a:cubicBezTo>
                    <a:pt x="15" y="41"/>
                    <a:pt x="16" y="45"/>
                    <a:pt x="18" y="48"/>
                  </a:cubicBezTo>
                  <a:close/>
                  <a:moveTo>
                    <a:pt x="38" y="5"/>
                  </a:moveTo>
                  <a:cubicBezTo>
                    <a:pt x="44" y="5"/>
                    <a:pt x="49" y="6"/>
                    <a:pt x="54" y="9"/>
                  </a:cubicBezTo>
                  <a:cubicBezTo>
                    <a:pt x="48" y="17"/>
                    <a:pt x="48" y="17"/>
                    <a:pt x="48" y="17"/>
                  </a:cubicBezTo>
                  <a:cubicBezTo>
                    <a:pt x="45" y="16"/>
                    <a:pt x="42" y="15"/>
                    <a:pt x="38" y="15"/>
                  </a:cubicBezTo>
                  <a:cubicBezTo>
                    <a:pt x="35" y="15"/>
                    <a:pt x="31" y="16"/>
                    <a:pt x="28" y="17"/>
                  </a:cubicBezTo>
                  <a:cubicBezTo>
                    <a:pt x="23" y="9"/>
                    <a:pt x="23" y="9"/>
                    <a:pt x="23" y="9"/>
                  </a:cubicBezTo>
                  <a:cubicBezTo>
                    <a:pt x="28" y="6"/>
                    <a:pt x="33" y="5"/>
                    <a:pt x="38" y="5"/>
                  </a:cubicBezTo>
                  <a:close/>
                  <a:moveTo>
                    <a:pt x="38" y="0"/>
                  </a:moveTo>
                  <a:cubicBezTo>
                    <a:pt x="17" y="0"/>
                    <a:pt x="0" y="17"/>
                    <a:pt x="0" y="38"/>
                  </a:cubicBezTo>
                  <a:cubicBezTo>
                    <a:pt x="1" y="59"/>
                    <a:pt x="18" y="76"/>
                    <a:pt x="39" y="76"/>
                  </a:cubicBezTo>
                  <a:cubicBezTo>
                    <a:pt x="60" y="76"/>
                    <a:pt x="77" y="58"/>
                    <a:pt x="76" y="37"/>
                  </a:cubicBezTo>
                  <a:cubicBezTo>
                    <a:pt x="76" y="16"/>
                    <a:pt x="59" y="0"/>
                    <a:pt x="38"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7" name="Freeform 293"/>
            <p:cNvSpPr>
              <a:spLocks noEditPoints="1"/>
            </p:cNvSpPr>
            <p:nvPr/>
          </p:nvSpPr>
          <p:spPr bwMode="auto">
            <a:xfrm>
              <a:off x="4910667" y="3572934"/>
              <a:ext cx="122767" cy="116417"/>
            </a:xfrm>
            <a:custGeom>
              <a:avLst/>
              <a:gdLst>
                <a:gd name="T0" fmla="*/ 46 w 49"/>
                <a:gd name="T1" fmla="*/ 35 h 46"/>
                <a:gd name="T2" fmla="*/ 42 w 49"/>
                <a:gd name="T3" fmla="*/ 31 h 46"/>
                <a:gd name="T4" fmla="*/ 39 w 49"/>
                <a:gd name="T5" fmla="*/ 34 h 46"/>
                <a:gd name="T6" fmla="*/ 46 w 49"/>
                <a:gd name="T7" fmla="*/ 41 h 46"/>
                <a:gd name="T8" fmla="*/ 46 w 49"/>
                <a:gd name="T9" fmla="*/ 43 h 46"/>
                <a:gd name="T10" fmla="*/ 43 w 49"/>
                <a:gd name="T11" fmla="*/ 46 h 46"/>
                <a:gd name="T12" fmla="*/ 41 w 49"/>
                <a:gd name="T13" fmla="*/ 45 h 46"/>
                <a:gd name="T14" fmla="*/ 21 w 49"/>
                <a:gd name="T15" fmla="*/ 26 h 46"/>
                <a:gd name="T16" fmla="*/ 11 w 49"/>
                <a:gd name="T17" fmla="*/ 30 h 46"/>
                <a:gd name="T18" fmla="*/ 0 w 49"/>
                <a:gd name="T19" fmla="*/ 19 h 46"/>
                <a:gd name="T20" fmla="*/ 19 w 49"/>
                <a:gd name="T21" fmla="*/ 0 h 46"/>
                <a:gd name="T22" fmla="*/ 30 w 49"/>
                <a:gd name="T23" fmla="*/ 10 h 46"/>
                <a:gd name="T24" fmla="*/ 26 w 49"/>
                <a:gd name="T25" fmla="*/ 21 h 46"/>
                <a:gd name="T26" fmla="*/ 36 w 49"/>
                <a:gd name="T27" fmla="*/ 31 h 46"/>
                <a:gd name="T28" fmla="*/ 39 w 49"/>
                <a:gd name="T29" fmla="*/ 29 h 46"/>
                <a:gd name="T30" fmla="*/ 36 w 49"/>
                <a:gd name="T31" fmla="*/ 25 h 46"/>
                <a:gd name="T32" fmla="*/ 39 w 49"/>
                <a:gd name="T33" fmla="*/ 22 h 46"/>
                <a:gd name="T34" fmla="*/ 40 w 49"/>
                <a:gd name="T35" fmla="*/ 22 h 46"/>
                <a:gd name="T36" fmla="*/ 49 w 49"/>
                <a:gd name="T37" fmla="*/ 31 h 46"/>
                <a:gd name="T38" fmla="*/ 46 w 49"/>
                <a:gd name="T39" fmla="*/ 35 h 46"/>
                <a:gd name="T40" fmla="*/ 19 w 49"/>
                <a:gd name="T41" fmla="*/ 5 h 46"/>
                <a:gd name="T42" fmla="*/ 13 w 49"/>
                <a:gd name="T43" fmla="*/ 11 h 46"/>
                <a:gd name="T44" fmla="*/ 14 w 49"/>
                <a:gd name="T45" fmla="*/ 13 h 46"/>
                <a:gd name="T46" fmla="*/ 11 w 49"/>
                <a:gd name="T47" fmla="*/ 13 h 46"/>
                <a:gd name="T48" fmla="*/ 6 w 49"/>
                <a:gd name="T49" fmla="*/ 18 h 46"/>
                <a:gd name="T50" fmla="*/ 11 w 49"/>
                <a:gd name="T51" fmla="*/ 24 h 46"/>
                <a:gd name="T52" fmla="*/ 17 w 49"/>
                <a:gd name="T53" fmla="*/ 18 h 46"/>
                <a:gd name="T54" fmla="*/ 16 w 49"/>
                <a:gd name="T55" fmla="*/ 16 h 46"/>
                <a:gd name="T56" fmla="*/ 19 w 49"/>
                <a:gd name="T57" fmla="*/ 16 h 46"/>
                <a:gd name="T58" fmla="*/ 24 w 49"/>
                <a:gd name="T59" fmla="*/ 11 h 46"/>
                <a:gd name="T60" fmla="*/ 19 w 49"/>
                <a:gd name="T61"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46">
                  <a:moveTo>
                    <a:pt x="46" y="35"/>
                  </a:moveTo>
                  <a:cubicBezTo>
                    <a:pt x="45" y="35"/>
                    <a:pt x="43" y="32"/>
                    <a:pt x="42" y="31"/>
                  </a:cubicBezTo>
                  <a:cubicBezTo>
                    <a:pt x="39" y="34"/>
                    <a:pt x="39" y="34"/>
                    <a:pt x="39" y="34"/>
                  </a:cubicBezTo>
                  <a:cubicBezTo>
                    <a:pt x="46" y="41"/>
                    <a:pt x="46" y="41"/>
                    <a:pt x="46" y="41"/>
                  </a:cubicBezTo>
                  <a:cubicBezTo>
                    <a:pt x="46" y="41"/>
                    <a:pt x="46" y="42"/>
                    <a:pt x="46" y="43"/>
                  </a:cubicBezTo>
                  <a:cubicBezTo>
                    <a:pt x="46" y="44"/>
                    <a:pt x="44" y="46"/>
                    <a:pt x="43" y="46"/>
                  </a:cubicBezTo>
                  <a:cubicBezTo>
                    <a:pt x="42" y="46"/>
                    <a:pt x="41" y="46"/>
                    <a:pt x="41" y="45"/>
                  </a:cubicBezTo>
                  <a:cubicBezTo>
                    <a:pt x="21" y="26"/>
                    <a:pt x="21" y="26"/>
                    <a:pt x="21" y="26"/>
                  </a:cubicBezTo>
                  <a:cubicBezTo>
                    <a:pt x="18" y="28"/>
                    <a:pt x="15" y="30"/>
                    <a:pt x="11" y="30"/>
                  </a:cubicBezTo>
                  <a:cubicBezTo>
                    <a:pt x="4" y="30"/>
                    <a:pt x="0" y="25"/>
                    <a:pt x="0" y="19"/>
                  </a:cubicBezTo>
                  <a:cubicBezTo>
                    <a:pt x="0" y="9"/>
                    <a:pt x="10" y="0"/>
                    <a:pt x="19" y="0"/>
                  </a:cubicBezTo>
                  <a:cubicBezTo>
                    <a:pt x="25" y="0"/>
                    <a:pt x="30" y="4"/>
                    <a:pt x="30" y="10"/>
                  </a:cubicBezTo>
                  <a:cubicBezTo>
                    <a:pt x="30" y="14"/>
                    <a:pt x="28" y="18"/>
                    <a:pt x="26" y="21"/>
                  </a:cubicBezTo>
                  <a:cubicBezTo>
                    <a:pt x="36" y="31"/>
                    <a:pt x="36" y="31"/>
                    <a:pt x="36" y="31"/>
                  </a:cubicBezTo>
                  <a:cubicBezTo>
                    <a:pt x="39" y="29"/>
                    <a:pt x="39" y="29"/>
                    <a:pt x="39" y="29"/>
                  </a:cubicBezTo>
                  <a:cubicBezTo>
                    <a:pt x="39" y="28"/>
                    <a:pt x="36" y="26"/>
                    <a:pt x="36" y="25"/>
                  </a:cubicBezTo>
                  <a:cubicBezTo>
                    <a:pt x="36" y="24"/>
                    <a:pt x="38" y="22"/>
                    <a:pt x="39" y="22"/>
                  </a:cubicBezTo>
                  <a:cubicBezTo>
                    <a:pt x="40" y="22"/>
                    <a:pt x="40" y="22"/>
                    <a:pt x="40" y="22"/>
                  </a:cubicBezTo>
                  <a:cubicBezTo>
                    <a:pt x="41" y="23"/>
                    <a:pt x="49" y="31"/>
                    <a:pt x="49" y="31"/>
                  </a:cubicBezTo>
                  <a:cubicBezTo>
                    <a:pt x="49" y="32"/>
                    <a:pt x="46" y="35"/>
                    <a:pt x="46" y="35"/>
                  </a:cubicBezTo>
                  <a:close/>
                  <a:moveTo>
                    <a:pt x="19" y="5"/>
                  </a:moveTo>
                  <a:cubicBezTo>
                    <a:pt x="16" y="5"/>
                    <a:pt x="13" y="8"/>
                    <a:pt x="13" y="11"/>
                  </a:cubicBezTo>
                  <a:cubicBezTo>
                    <a:pt x="13" y="12"/>
                    <a:pt x="13" y="13"/>
                    <a:pt x="14" y="13"/>
                  </a:cubicBezTo>
                  <a:cubicBezTo>
                    <a:pt x="13" y="13"/>
                    <a:pt x="12" y="13"/>
                    <a:pt x="11" y="13"/>
                  </a:cubicBezTo>
                  <a:cubicBezTo>
                    <a:pt x="8" y="13"/>
                    <a:pt x="6" y="15"/>
                    <a:pt x="6" y="18"/>
                  </a:cubicBezTo>
                  <a:cubicBezTo>
                    <a:pt x="6" y="21"/>
                    <a:pt x="8" y="24"/>
                    <a:pt x="11" y="24"/>
                  </a:cubicBezTo>
                  <a:cubicBezTo>
                    <a:pt x="14" y="24"/>
                    <a:pt x="17" y="21"/>
                    <a:pt x="17" y="18"/>
                  </a:cubicBezTo>
                  <a:cubicBezTo>
                    <a:pt x="17" y="18"/>
                    <a:pt x="17" y="17"/>
                    <a:pt x="16" y="16"/>
                  </a:cubicBezTo>
                  <a:cubicBezTo>
                    <a:pt x="17" y="16"/>
                    <a:pt x="18" y="16"/>
                    <a:pt x="19" y="16"/>
                  </a:cubicBezTo>
                  <a:cubicBezTo>
                    <a:pt x="22" y="16"/>
                    <a:pt x="24" y="14"/>
                    <a:pt x="24" y="11"/>
                  </a:cubicBezTo>
                  <a:cubicBezTo>
                    <a:pt x="24" y="8"/>
                    <a:pt x="22" y="5"/>
                    <a:pt x="19" y="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8" name="Freeform 294"/>
            <p:cNvSpPr>
              <a:spLocks noEditPoints="1"/>
            </p:cNvSpPr>
            <p:nvPr/>
          </p:nvSpPr>
          <p:spPr bwMode="auto">
            <a:xfrm>
              <a:off x="4021667" y="1993900"/>
              <a:ext cx="254000" cy="205317"/>
            </a:xfrm>
            <a:custGeom>
              <a:avLst/>
              <a:gdLst>
                <a:gd name="T0" fmla="*/ 35 w 101"/>
                <a:gd name="T1" fmla="*/ 80 h 82"/>
                <a:gd name="T2" fmla="*/ 36 w 101"/>
                <a:gd name="T3" fmla="*/ 81 h 82"/>
                <a:gd name="T4" fmla="*/ 52 w 101"/>
                <a:gd name="T5" fmla="*/ 67 h 82"/>
                <a:gd name="T6" fmla="*/ 35 w 101"/>
                <a:gd name="T7" fmla="*/ 58 h 82"/>
                <a:gd name="T8" fmla="*/ 35 w 101"/>
                <a:gd name="T9" fmla="*/ 80 h 82"/>
                <a:gd name="T10" fmla="*/ 98 w 101"/>
                <a:gd name="T11" fmla="*/ 1 h 82"/>
                <a:gd name="T12" fmla="*/ 2 w 101"/>
                <a:gd name="T13" fmla="*/ 35 h 82"/>
                <a:gd name="T14" fmla="*/ 2 w 101"/>
                <a:gd name="T15" fmla="*/ 37 h 82"/>
                <a:gd name="T16" fmla="*/ 22 w 101"/>
                <a:gd name="T17" fmla="*/ 46 h 82"/>
                <a:gd name="T18" fmla="*/ 35 w 101"/>
                <a:gd name="T19" fmla="*/ 51 h 82"/>
                <a:gd name="T20" fmla="*/ 94 w 101"/>
                <a:gd name="T21" fmla="*/ 7 h 82"/>
                <a:gd name="T22" fmla="*/ 95 w 101"/>
                <a:gd name="T23" fmla="*/ 8 h 82"/>
                <a:gd name="T24" fmla="*/ 53 w 101"/>
                <a:gd name="T25" fmla="*/ 54 h 82"/>
                <a:gd name="T26" fmla="*/ 50 w 101"/>
                <a:gd name="T27" fmla="*/ 57 h 82"/>
                <a:gd name="T28" fmla="*/ 54 w 101"/>
                <a:gd name="T29" fmla="*/ 59 h 82"/>
                <a:gd name="T30" fmla="*/ 81 w 101"/>
                <a:gd name="T31" fmla="*/ 73 h 82"/>
                <a:gd name="T32" fmla="*/ 85 w 101"/>
                <a:gd name="T33" fmla="*/ 71 h 82"/>
                <a:gd name="T34" fmla="*/ 100 w 101"/>
                <a:gd name="T35" fmla="*/ 3 h 82"/>
                <a:gd name="T36" fmla="*/ 98 w 101"/>
                <a:gd name="T37" fmla="*/ 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82">
                  <a:moveTo>
                    <a:pt x="35" y="80"/>
                  </a:moveTo>
                  <a:cubicBezTo>
                    <a:pt x="35" y="81"/>
                    <a:pt x="35" y="82"/>
                    <a:pt x="36" y="81"/>
                  </a:cubicBezTo>
                  <a:cubicBezTo>
                    <a:pt x="38" y="79"/>
                    <a:pt x="52" y="67"/>
                    <a:pt x="52" y="67"/>
                  </a:cubicBezTo>
                  <a:cubicBezTo>
                    <a:pt x="35" y="58"/>
                    <a:pt x="35" y="58"/>
                    <a:pt x="35" y="58"/>
                  </a:cubicBezTo>
                  <a:lnTo>
                    <a:pt x="35" y="80"/>
                  </a:lnTo>
                  <a:close/>
                  <a:moveTo>
                    <a:pt x="98" y="1"/>
                  </a:moveTo>
                  <a:cubicBezTo>
                    <a:pt x="96" y="2"/>
                    <a:pt x="4" y="34"/>
                    <a:pt x="2" y="35"/>
                  </a:cubicBezTo>
                  <a:cubicBezTo>
                    <a:pt x="0" y="35"/>
                    <a:pt x="0" y="37"/>
                    <a:pt x="2" y="37"/>
                  </a:cubicBezTo>
                  <a:cubicBezTo>
                    <a:pt x="4" y="38"/>
                    <a:pt x="22" y="46"/>
                    <a:pt x="22" y="46"/>
                  </a:cubicBezTo>
                  <a:cubicBezTo>
                    <a:pt x="35" y="51"/>
                    <a:pt x="35" y="51"/>
                    <a:pt x="35" y="51"/>
                  </a:cubicBezTo>
                  <a:cubicBezTo>
                    <a:pt x="35" y="51"/>
                    <a:pt x="93" y="7"/>
                    <a:pt x="94" y="7"/>
                  </a:cubicBezTo>
                  <a:cubicBezTo>
                    <a:pt x="95" y="6"/>
                    <a:pt x="96" y="7"/>
                    <a:pt x="95" y="8"/>
                  </a:cubicBezTo>
                  <a:cubicBezTo>
                    <a:pt x="95" y="9"/>
                    <a:pt x="53" y="54"/>
                    <a:pt x="53" y="54"/>
                  </a:cubicBezTo>
                  <a:cubicBezTo>
                    <a:pt x="50" y="57"/>
                    <a:pt x="50" y="57"/>
                    <a:pt x="50" y="57"/>
                  </a:cubicBezTo>
                  <a:cubicBezTo>
                    <a:pt x="54" y="59"/>
                    <a:pt x="54" y="59"/>
                    <a:pt x="54" y="59"/>
                  </a:cubicBezTo>
                  <a:cubicBezTo>
                    <a:pt x="54" y="59"/>
                    <a:pt x="79" y="72"/>
                    <a:pt x="81" y="73"/>
                  </a:cubicBezTo>
                  <a:cubicBezTo>
                    <a:pt x="82" y="74"/>
                    <a:pt x="84" y="73"/>
                    <a:pt x="85" y="71"/>
                  </a:cubicBezTo>
                  <a:cubicBezTo>
                    <a:pt x="85" y="69"/>
                    <a:pt x="100" y="5"/>
                    <a:pt x="100" y="3"/>
                  </a:cubicBezTo>
                  <a:cubicBezTo>
                    <a:pt x="101" y="2"/>
                    <a:pt x="100" y="0"/>
                    <a:pt x="98" y="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69" name="Freeform 295"/>
            <p:cNvSpPr>
              <a:spLocks noEditPoints="1"/>
            </p:cNvSpPr>
            <p:nvPr/>
          </p:nvSpPr>
          <p:spPr bwMode="auto">
            <a:xfrm>
              <a:off x="6527801" y="3778250"/>
              <a:ext cx="198967" cy="156633"/>
            </a:xfrm>
            <a:custGeom>
              <a:avLst/>
              <a:gdLst>
                <a:gd name="T0" fmla="*/ 78 w 79"/>
                <a:gd name="T1" fmla="*/ 25 h 62"/>
                <a:gd name="T2" fmla="*/ 54 w 79"/>
                <a:gd name="T3" fmla="*/ 54 h 62"/>
                <a:gd name="T4" fmla="*/ 35 w 79"/>
                <a:gd name="T5" fmla="*/ 59 h 62"/>
                <a:gd name="T6" fmla="*/ 23 w 79"/>
                <a:gd name="T7" fmla="*/ 57 h 62"/>
                <a:gd name="T8" fmla="*/ 15 w 79"/>
                <a:gd name="T9" fmla="*/ 53 h 62"/>
                <a:gd name="T10" fmla="*/ 6 w 79"/>
                <a:gd name="T11" fmla="*/ 62 h 62"/>
                <a:gd name="T12" fmla="*/ 1 w 79"/>
                <a:gd name="T13" fmla="*/ 59 h 62"/>
                <a:gd name="T14" fmla="*/ 0 w 79"/>
                <a:gd name="T15" fmla="*/ 57 h 62"/>
                <a:gd name="T16" fmla="*/ 9 w 79"/>
                <a:gd name="T17" fmla="*/ 46 h 62"/>
                <a:gd name="T18" fmla="*/ 8 w 79"/>
                <a:gd name="T19" fmla="*/ 43 h 62"/>
                <a:gd name="T20" fmla="*/ 7 w 79"/>
                <a:gd name="T21" fmla="*/ 38 h 62"/>
                <a:gd name="T22" fmla="*/ 31 w 79"/>
                <a:gd name="T23" fmla="*/ 10 h 62"/>
                <a:gd name="T24" fmla="*/ 65 w 79"/>
                <a:gd name="T25" fmla="*/ 5 h 62"/>
                <a:gd name="T26" fmla="*/ 72 w 79"/>
                <a:gd name="T27" fmla="*/ 0 h 62"/>
                <a:gd name="T28" fmla="*/ 79 w 79"/>
                <a:gd name="T29" fmla="*/ 17 h 62"/>
                <a:gd name="T30" fmla="*/ 78 w 79"/>
                <a:gd name="T31" fmla="*/ 25 h 62"/>
                <a:gd name="T32" fmla="*/ 54 w 79"/>
                <a:gd name="T33" fmla="*/ 23 h 62"/>
                <a:gd name="T34" fmla="*/ 18 w 79"/>
                <a:gd name="T35" fmla="*/ 40 h 62"/>
                <a:gd name="T36" fmla="*/ 17 w 79"/>
                <a:gd name="T37" fmla="*/ 42 h 62"/>
                <a:gd name="T38" fmla="*/ 20 w 79"/>
                <a:gd name="T39" fmla="*/ 45 h 62"/>
                <a:gd name="T40" fmla="*/ 22 w 79"/>
                <a:gd name="T41" fmla="*/ 44 h 62"/>
                <a:gd name="T42" fmla="*/ 28 w 79"/>
                <a:gd name="T43" fmla="*/ 38 h 62"/>
                <a:gd name="T44" fmla="*/ 54 w 79"/>
                <a:gd name="T45" fmla="*/ 28 h 62"/>
                <a:gd name="T46" fmla="*/ 57 w 79"/>
                <a:gd name="T47" fmla="*/ 26 h 62"/>
                <a:gd name="T48" fmla="*/ 54 w 79"/>
                <a:gd name="T49" fmla="*/ 2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62">
                  <a:moveTo>
                    <a:pt x="78" y="25"/>
                  </a:moveTo>
                  <a:cubicBezTo>
                    <a:pt x="75" y="39"/>
                    <a:pt x="67" y="48"/>
                    <a:pt x="54" y="54"/>
                  </a:cubicBezTo>
                  <a:cubicBezTo>
                    <a:pt x="48" y="57"/>
                    <a:pt x="42" y="59"/>
                    <a:pt x="35" y="59"/>
                  </a:cubicBezTo>
                  <a:cubicBezTo>
                    <a:pt x="31" y="59"/>
                    <a:pt x="27" y="58"/>
                    <a:pt x="23" y="57"/>
                  </a:cubicBezTo>
                  <a:cubicBezTo>
                    <a:pt x="21" y="56"/>
                    <a:pt x="16" y="53"/>
                    <a:pt x="15" y="53"/>
                  </a:cubicBezTo>
                  <a:cubicBezTo>
                    <a:pt x="12" y="53"/>
                    <a:pt x="10" y="62"/>
                    <a:pt x="6" y="62"/>
                  </a:cubicBezTo>
                  <a:cubicBezTo>
                    <a:pt x="3" y="62"/>
                    <a:pt x="2" y="61"/>
                    <a:pt x="1" y="59"/>
                  </a:cubicBezTo>
                  <a:cubicBezTo>
                    <a:pt x="1" y="58"/>
                    <a:pt x="0" y="58"/>
                    <a:pt x="0" y="57"/>
                  </a:cubicBezTo>
                  <a:cubicBezTo>
                    <a:pt x="0" y="52"/>
                    <a:pt x="9" y="49"/>
                    <a:pt x="9" y="46"/>
                  </a:cubicBezTo>
                  <a:cubicBezTo>
                    <a:pt x="9" y="46"/>
                    <a:pt x="8" y="43"/>
                    <a:pt x="8" y="43"/>
                  </a:cubicBezTo>
                  <a:cubicBezTo>
                    <a:pt x="8" y="41"/>
                    <a:pt x="7" y="39"/>
                    <a:pt x="7" y="38"/>
                  </a:cubicBezTo>
                  <a:cubicBezTo>
                    <a:pt x="7" y="24"/>
                    <a:pt x="19" y="14"/>
                    <a:pt x="31" y="10"/>
                  </a:cubicBezTo>
                  <a:cubicBezTo>
                    <a:pt x="40" y="7"/>
                    <a:pt x="59" y="10"/>
                    <a:pt x="65" y="5"/>
                  </a:cubicBezTo>
                  <a:cubicBezTo>
                    <a:pt x="68" y="2"/>
                    <a:pt x="69" y="0"/>
                    <a:pt x="72" y="0"/>
                  </a:cubicBezTo>
                  <a:cubicBezTo>
                    <a:pt x="77" y="0"/>
                    <a:pt x="79" y="13"/>
                    <a:pt x="79" y="17"/>
                  </a:cubicBezTo>
                  <a:cubicBezTo>
                    <a:pt x="79" y="20"/>
                    <a:pt x="79" y="23"/>
                    <a:pt x="78" y="25"/>
                  </a:cubicBezTo>
                  <a:close/>
                  <a:moveTo>
                    <a:pt x="54" y="23"/>
                  </a:moveTo>
                  <a:cubicBezTo>
                    <a:pt x="38" y="23"/>
                    <a:pt x="28" y="29"/>
                    <a:pt x="18" y="40"/>
                  </a:cubicBezTo>
                  <a:cubicBezTo>
                    <a:pt x="18" y="41"/>
                    <a:pt x="17" y="42"/>
                    <a:pt x="17" y="42"/>
                  </a:cubicBezTo>
                  <a:cubicBezTo>
                    <a:pt x="17" y="44"/>
                    <a:pt x="19" y="45"/>
                    <a:pt x="20" y="45"/>
                  </a:cubicBezTo>
                  <a:cubicBezTo>
                    <a:pt x="21" y="45"/>
                    <a:pt x="21" y="45"/>
                    <a:pt x="22" y="44"/>
                  </a:cubicBezTo>
                  <a:cubicBezTo>
                    <a:pt x="24" y="42"/>
                    <a:pt x="26" y="40"/>
                    <a:pt x="28" y="38"/>
                  </a:cubicBezTo>
                  <a:cubicBezTo>
                    <a:pt x="36" y="31"/>
                    <a:pt x="43" y="28"/>
                    <a:pt x="54" y="28"/>
                  </a:cubicBezTo>
                  <a:cubicBezTo>
                    <a:pt x="55" y="28"/>
                    <a:pt x="57" y="27"/>
                    <a:pt x="57" y="26"/>
                  </a:cubicBezTo>
                  <a:cubicBezTo>
                    <a:pt x="57" y="24"/>
                    <a:pt x="55" y="23"/>
                    <a:pt x="5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0" name="Freeform 296"/>
            <p:cNvSpPr>
              <a:spLocks noEditPoints="1"/>
            </p:cNvSpPr>
            <p:nvPr/>
          </p:nvSpPr>
          <p:spPr bwMode="auto">
            <a:xfrm>
              <a:off x="7264400" y="2730500"/>
              <a:ext cx="287867" cy="289984"/>
            </a:xfrm>
            <a:custGeom>
              <a:avLst/>
              <a:gdLst>
                <a:gd name="T0" fmla="*/ 109 w 115"/>
                <a:gd name="T1" fmla="*/ 99 h 115"/>
                <a:gd name="T2" fmla="*/ 99 w 115"/>
                <a:gd name="T3" fmla="*/ 109 h 115"/>
                <a:gd name="T4" fmla="*/ 85 w 115"/>
                <a:gd name="T5" fmla="*/ 115 h 115"/>
                <a:gd name="T6" fmla="*/ 70 w 115"/>
                <a:gd name="T7" fmla="*/ 109 h 115"/>
                <a:gd name="T8" fmla="*/ 56 w 115"/>
                <a:gd name="T9" fmla="*/ 95 h 115"/>
                <a:gd name="T10" fmla="*/ 50 w 115"/>
                <a:gd name="T11" fmla="*/ 80 h 115"/>
                <a:gd name="T12" fmla="*/ 56 w 115"/>
                <a:gd name="T13" fmla="*/ 65 h 115"/>
                <a:gd name="T14" fmla="*/ 50 w 115"/>
                <a:gd name="T15" fmla="*/ 59 h 115"/>
                <a:gd name="T16" fmla="*/ 35 w 115"/>
                <a:gd name="T17" fmla="*/ 65 h 115"/>
                <a:gd name="T18" fmla="*/ 21 w 115"/>
                <a:gd name="T19" fmla="*/ 59 h 115"/>
                <a:gd name="T20" fmla="*/ 6 w 115"/>
                <a:gd name="T21" fmla="*/ 45 h 115"/>
                <a:gd name="T22" fmla="*/ 0 w 115"/>
                <a:gd name="T23" fmla="*/ 30 h 115"/>
                <a:gd name="T24" fmla="*/ 6 w 115"/>
                <a:gd name="T25" fmla="*/ 16 h 115"/>
                <a:gd name="T26" fmla="*/ 16 w 115"/>
                <a:gd name="T27" fmla="*/ 6 h 115"/>
                <a:gd name="T28" fmla="*/ 31 w 115"/>
                <a:gd name="T29" fmla="*/ 0 h 115"/>
                <a:gd name="T30" fmla="*/ 45 w 115"/>
                <a:gd name="T31" fmla="*/ 6 h 115"/>
                <a:gd name="T32" fmla="*/ 60 w 115"/>
                <a:gd name="T33" fmla="*/ 20 h 115"/>
                <a:gd name="T34" fmla="*/ 66 w 115"/>
                <a:gd name="T35" fmla="*/ 35 h 115"/>
                <a:gd name="T36" fmla="*/ 59 w 115"/>
                <a:gd name="T37" fmla="*/ 50 h 115"/>
                <a:gd name="T38" fmla="*/ 66 w 115"/>
                <a:gd name="T39" fmla="*/ 56 h 115"/>
                <a:gd name="T40" fmla="*/ 80 w 115"/>
                <a:gd name="T41" fmla="*/ 50 h 115"/>
                <a:gd name="T42" fmla="*/ 95 w 115"/>
                <a:gd name="T43" fmla="*/ 55 h 115"/>
                <a:gd name="T44" fmla="*/ 110 w 115"/>
                <a:gd name="T45" fmla="*/ 70 h 115"/>
                <a:gd name="T46" fmla="*/ 115 w 115"/>
                <a:gd name="T47" fmla="*/ 85 h 115"/>
                <a:gd name="T48" fmla="*/ 109 w 115"/>
                <a:gd name="T49" fmla="*/ 99 h 115"/>
                <a:gd name="T50" fmla="*/ 50 w 115"/>
                <a:gd name="T51" fmla="*/ 30 h 115"/>
                <a:gd name="T52" fmla="*/ 36 w 115"/>
                <a:gd name="T53" fmla="*/ 15 h 115"/>
                <a:gd name="T54" fmla="*/ 31 w 115"/>
                <a:gd name="T55" fmla="*/ 13 h 115"/>
                <a:gd name="T56" fmla="*/ 26 w 115"/>
                <a:gd name="T57" fmla="*/ 15 h 115"/>
                <a:gd name="T58" fmla="*/ 16 w 115"/>
                <a:gd name="T59" fmla="*/ 26 h 115"/>
                <a:gd name="T60" fmla="*/ 14 w 115"/>
                <a:gd name="T61" fmla="*/ 30 h 115"/>
                <a:gd name="T62" fmla="*/ 16 w 115"/>
                <a:gd name="T63" fmla="*/ 35 h 115"/>
                <a:gd name="T64" fmla="*/ 30 w 115"/>
                <a:gd name="T65" fmla="*/ 50 h 115"/>
                <a:gd name="T66" fmla="*/ 35 w 115"/>
                <a:gd name="T67" fmla="*/ 52 h 115"/>
                <a:gd name="T68" fmla="*/ 40 w 115"/>
                <a:gd name="T69" fmla="*/ 50 h 115"/>
                <a:gd name="T70" fmla="*/ 35 w 115"/>
                <a:gd name="T71" fmla="*/ 42 h 115"/>
                <a:gd name="T72" fmla="*/ 42 w 115"/>
                <a:gd name="T73" fmla="*/ 35 h 115"/>
                <a:gd name="T74" fmla="*/ 50 w 115"/>
                <a:gd name="T75" fmla="*/ 40 h 115"/>
                <a:gd name="T76" fmla="*/ 52 w 115"/>
                <a:gd name="T77" fmla="*/ 35 h 115"/>
                <a:gd name="T78" fmla="*/ 50 w 115"/>
                <a:gd name="T79" fmla="*/ 30 h 115"/>
                <a:gd name="T80" fmla="*/ 100 w 115"/>
                <a:gd name="T81" fmla="*/ 80 h 115"/>
                <a:gd name="T82" fmla="*/ 85 w 115"/>
                <a:gd name="T83" fmla="*/ 65 h 115"/>
                <a:gd name="T84" fmla="*/ 80 w 115"/>
                <a:gd name="T85" fmla="*/ 63 h 115"/>
                <a:gd name="T86" fmla="*/ 75 w 115"/>
                <a:gd name="T87" fmla="*/ 65 h 115"/>
                <a:gd name="T88" fmla="*/ 80 w 115"/>
                <a:gd name="T89" fmla="*/ 73 h 115"/>
                <a:gd name="T90" fmla="*/ 74 w 115"/>
                <a:gd name="T91" fmla="*/ 80 h 115"/>
                <a:gd name="T92" fmla="*/ 66 w 115"/>
                <a:gd name="T93" fmla="*/ 75 h 115"/>
                <a:gd name="T94" fmla="*/ 63 w 115"/>
                <a:gd name="T95" fmla="*/ 80 h 115"/>
                <a:gd name="T96" fmla="*/ 65 w 115"/>
                <a:gd name="T97" fmla="*/ 85 h 115"/>
                <a:gd name="T98" fmla="*/ 80 w 115"/>
                <a:gd name="T99" fmla="*/ 100 h 115"/>
                <a:gd name="T100" fmla="*/ 85 w 115"/>
                <a:gd name="T101" fmla="*/ 102 h 115"/>
                <a:gd name="T102" fmla="*/ 90 w 115"/>
                <a:gd name="T103" fmla="*/ 100 h 115"/>
                <a:gd name="T104" fmla="*/ 100 w 115"/>
                <a:gd name="T105" fmla="*/ 89 h 115"/>
                <a:gd name="T106" fmla="*/ 102 w 115"/>
                <a:gd name="T107" fmla="*/ 85 h 115"/>
                <a:gd name="T108" fmla="*/ 100 w 115"/>
                <a:gd name="T109" fmla="*/ 8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 h="115">
                  <a:moveTo>
                    <a:pt x="109" y="99"/>
                  </a:moveTo>
                  <a:cubicBezTo>
                    <a:pt x="99" y="109"/>
                    <a:pt x="99" y="109"/>
                    <a:pt x="99" y="109"/>
                  </a:cubicBezTo>
                  <a:cubicBezTo>
                    <a:pt x="95" y="113"/>
                    <a:pt x="90" y="115"/>
                    <a:pt x="85" y="115"/>
                  </a:cubicBezTo>
                  <a:cubicBezTo>
                    <a:pt x="79" y="115"/>
                    <a:pt x="74" y="113"/>
                    <a:pt x="70" y="109"/>
                  </a:cubicBezTo>
                  <a:cubicBezTo>
                    <a:pt x="56" y="95"/>
                    <a:pt x="56" y="95"/>
                    <a:pt x="56" y="95"/>
                  </a:cubicBezTo>
                  <a:cubicBezTo>
                    <a:pt x="52" y="91"/>
                    <a:pt x="50" y="86"/>
                    <a:pt x="50" y="80"/>
                  </a:cubicBezTo>
                  <a:cubicBezTo>
                    <a:pt x="50" y="75"/>
                    <a:pt x="52" y="69"/>
                    <a:pt x="56" y="65"/>
                  </a:cubicBezTo>
                  <a:cubicBezTo>
                    <a:pt x="50" y="59"/>
                    <a:pt x="50" y="59"/>
                    <a:pt x="50" y="59"/>
                  </a:cubicBezTo>
                  <a:cubicBezTo>
                    <a:pt x="46" y="63"/>
                    <a:pt x="41" y="65"/>
                    <a:pt x="35" y="65"/>
                  </a:cubicBezTo>
                  <a:cubicBezTo>
                    <a:pt x="30" y="65"/>
                    <a:pt x="24" y="63"/>
                    <a:pt x="21" y="59"/>
                  </a:cubicBezTo>
                  <a:cubicBezTo>
                    <a:pt x="6" y="45"/>
                    <a:pt x="6" y="45"/>
                    <a:pt x="6" y="45"/>
                  </a:cubicBezTo>
                  <a:cubicBezTo>
                    <a:pt x="2" y="41"/>
                    <a:pt x="0" y="36"/>
                    <a:pt x="0" y="30"/>
                  </a:cubicBezTo>
                  <a:cubicBezTo>
                    <a:pt x="0" y="25"/>
                    <a:pt x="2" y="20"/>
                    <a:pt x="6" y="16"/>
                  </a:cubicBezTo>
                  <a:cubicBezTo>
                    <a:pt x="16" y="6"/>
                    <a:pt x="16" y="6"/>
                    <a:pt x="16" y="6"/>
                  </a:cubicBezTo>
                  <a:cubicBezTo>
                    <a:pt x="20" y="2"/>
                    <a:pt x="25" y="0"/>
                    <a:pt x="31" y="0"/>
                  </a:cubicBezTo>
                  <a:cubicBezTo>
                    <a:pt x="36" y="0"/>
                    <a:pt x="41" y="2"/>
                    <a:pt x="45" y="6"/>
                  </a:cubicBezTo>
                  <a:cubicBezTo>
                    <a:pt x="60" y="20"/>
                    <a:pt x="60" y="20"/>
                    <a:pt x="60" y="20"/>
                  </a:cubicBezTo>
                  <a:cubicBezTo>
                    <a:pt x="64" y="24"/>
                    <a:pt x="66" y="29"/>
                    <a:pt x="66" y="35"/>
                  </a:cubicBezTo>
                  <a:cubicBezTo>
                    <a:pt x="66" y="40"/>
                    <a:pt x="63" y="46"/>
                    <a:pt x="59" y="50"/>
                  </a:cubicBezTo>
                  <a:cubicBezTo>
                    <a:pt x="66" y="56"/>
                    <a:pt x="66" y="56"/>
                    <a:pt x="66" y="56"/>
                  </a:cubicBezTo>
                  <a:cubicBezTo>
                    <a:pt x="70" y="52"/>
                    <a:pt x="75" y="50"/>
                    <a:pt x="80" y="50"/>
                  </a:cubicBezTo>
                  <a:cubicBezTo>
                    <a:pt x="86" y="50"/>
                    <a:pt x="91" y="52"/>
                    <a:pt x="95" y="55"/>
                  </a:cubicBezTo>
                  <a:cubicBezTo>
                    <a:pt x="110" y="70"/>
                    <a:pt x="110" y="70"/>
                    <a:pt x="110" y="70"/>
                  </a:cubicBezTo>
                  <a:cubicBezTo>
                    <a:pt x="113" y="74"/>
                    <a:pt x="115" y="79"/>
                    <a:pt x="115" y="85"/>
                  </a:cubicBezTo>
                  <a:cubicBezTo>
                    <a:pt x="115" y="90"/>
                    <a:pt x="113" y="95"/>
                    <a:pt x="109" y="99"/>
                  </a:cubicBezTo>
                  <a:close/>
                  <a:moveTo>
                    <a:pt x="50" y="30"/>
                  </a:moveTo>
                  <a:cubicBezTo>
                    <a:pt x="36" y="15"/>
                    <a:pt x="36" y="15"/>
                    <a:pt x="36" y="15"/>
                  </a:cubicBezTo>
                  <a:cubicBezTo>
                    <a:pt x="34" y="14"/>
                    <a:pt x="33" y="13"/>
                    <a:pt x="31" y="13"/>
                  </a:cubicBezTo>
                  <a:cubicBezTo>
                    <a:pt x="29" y="13"/>
                    <a:pt x="27" y="14"/>
                    <a:pt x="26" y="15"/>
                  </a:cubicBezTo>
                  <a:cubicBezTo>
                    <a:pt x="16" y="26"/>
                    <a:pt x="16" y="26"/>
                    <a:pt x="16" y="26"/>
                  </a:cubicBezTo>
                  <a:cubicBezTo>
                    <a:pt x="14" y="27"/>
                    <a:pt x="14" y="29"/>
                    <a:pt x="14" y="30"/>
                  </a:cubicBezTo>
                  <a:cubicBezTo>
                    <a:pt x="14" y="32"/>
                    <a:pt x="14" y="34"/>
                    <a:pt x="16" y="35"/>
                  </a:cubicBezTo>
                  <a:cubicBezTo>
                    <a:pt x="30" y="50"/>
                    <a:pt x="30" y="50"/>
                    <a:pt x="30" y="50"/>
                  </a:cubicBezTo>
                  <a:cubicBezTo>
                    <a:pt x="32" y="51"/>
                    <a:pt x="33" y="52"/>
                    <a:pt x="35" y="52"/>
                  </a:cubicBezTo>
                  <a:cubicBezTo>
                    <a:pt x="37" y="52"/>
                    <a:pt x="39" y="51"/>
                    <a:pt x="40" y="50"/>
                  </a:cubicBezTo>
                  <a:cubicBezTo>
                    <a:pt x="38" y="47"/>
                    <a:pt x="35" y="45"/>
                    <a:pt x="35" y="42"/>
                  </a:cubicBezTo>
                  <a:cubicBezTo>
                    <a:pt x="35" y="38"/>
                    <a:pt x="38" y="35"/>
                    <a:pt x="42" y="35"/>
                  </a:cubicBezTo>
                  <a:cubicBezTo>
                    <a:pt x="46" y="35"/>
                    <a:pt x="47" y="38"/>
                    <a:pt x="50" y="40"/>
                  </a:cubicBezTo>
                  <a:cubicBezTo>
                    <a:pt x="51" y="38"/>
                    <a:pt x="52" y="37"/>
                    <a:pt x="52" y="35"/>
                  </a:cubicBezTo>
                  <a:cubicBezTo>
                    <a:pt x="52" y="33"/>
                    <a:pt x="51" y="31"/>
                    <a:pt x="50" y="30"/>
                  </a:cubicBezTo>
                  <a:close/>
                  <a:moveTo>
                    <a:pt x="100" y="80"/>
                  </a:moveTo>
                  <a:cubicBezTo>
                    <a:pt x="85" y="65"/>
                    <a:pt x="85" y="65"/>
                    <a:pt x="85" y="65"/>
                  </a:cubicBezTo>
                  <a:cubicBezTo>
                    <a:pt x="84" y="64"/>
                    <a:pt x="82" y="63"/>
                    <a:pt x="80" y="63"/>
                  </a:cubicBezTo>
                  <a:cubicBezTo>
                    <a:pt x="78" y="63"/>
                    <a:pt x="77" y="64"/>
                    <a:pt x="75" y="65"/>
                  </a:cubicBezTo>
                  <a:cubicBezTo>
                    <a:pt x="78" y="68"/>
                    <a:pt x="80" y="70"/>
                    <a:pt x="80" y="73"/>
                  </a:cubicBezTo>
                  <a:cubicBezTo>
                    <a:pt x="80" y="77"/>
                    <a:pt x="77" y="80"/>
                    <a:pt x="74" y="80"/>
                  </a:cubicBezTo>
                  <a:cubicBezTo>
                    <a:pt x="70" y="80"/>
                    <a:pt x="68" y="77"/>
                    <a:pt x="66" y="75"/>
                  </a:cubicBezTo>
                  <a:cubicBezTo>
                    <a:pt x="64" y="76"/>
                    <a:pt x="63" y="78"/>
                    <a:pt x="63" y="80"/>
                  </a:cubicBezTo>
                  <a:cubicBezTo>
                    <a:pt x="63" y="82"/>
                    <a:pt x="64" y="84"/>
                    <a:pt x="65" y="85"/>
                  </a:cubicBezTo>
                  <a:cubicBezTo>
                    <a:pt x="80" y="100"/>
                    <a:pt x="80" y="100"/>
                    <a:pt x="80" y="100"/>
                  </a:cubicBezTo>
                  <a:cubicBezTo>
                    <a:pt x="81" y="101"/>
                    <a:pt x="83" y="102"/>
                    <a:pt x="85" y="102"/>
                  </a:cubicBezTo>
                  <a:cubicBezTo>
                    <a:pt x="86" y="102"/>
                    <a:pt x="88" y="101"/>
                    <a:pt x="90" y="100"/>
                  </a:cubicBezTo>
                  <a:cubicBezTo>
                    <a:pt x="100" y="89"/>
                    <a:pt x="100" y="89"/>
                    <a:pt x="100" y="89"/>
                  </a:cubicBezTo>
                  <a:cubicBezTo>
                    <a:pt x="101" y="88"/>
                    <a:pt x="102" y="86"/>
                    <a:pt x="102" y="85"/>
                  </a:cubicBezTo>
                  <a:cubicBezTo>
                    <a:pt x="102" y="83"/>
                    <a:pt x="101" y="81"/>
                    <a:pt x="100" y="8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1" name="Freeform 297"/>
            <p:cNvSpPr>
              <a:spLocks/>
            </p:cNvSpPr>
            <p:nvPr/>
          </p:nvSpPr>
          <p:spPr bwMode="auto">
            <a:xfrm>
              <a:off x="5575300" y="3221567"/>
              <a:ext cx="143933" cy="135467"/>
            </a:xfrm>
            <a:custGeom>
              <a:avLst/>
              <a:gdLst>
                <a:gd name="T0" fmla="*/ 52 w 57"/>
                <a:gd name="T1" fmla="*/ 45 h 54"/>
                <a:gd name="T2" fmla="*/ 42 w 57"/>
                <a:gd name="T3" fmla="*/ 41 h 54"/>
                <a:gd name="T4" fmla="*/ 39 w 57"/>
                <a:gd name="T5" fmla="*/ 45 h 54"/>
                <a:gd name="T6" fmla="*/ 40 w 57"/>
                <a:gd name="T7" fmla="*/ 53 h 54"/>
                <a:gd name="T8" fmla="*/ 40 w 57"/>
                <a:gd name="T9" fmla="*/ 53 h 54"/>
                <a:gd name="T10" fmla="*/ 39 w 57"/>
                <a:gd name="T11" fmla="*/ 53 h 54"/>
                <a:gd name="T12" fmla="*/ 28 w 57"/>
                <a:gd name="T13" fmla="*/ 54 h 54"/>
                <a:gd name="T14" fmla="*/ 23 w 57"/>
                <a:gd name="T15" fmla="*/ 50 h 54"/>
                <a:gd name="T16" fmla="*/ 27 w 57"/>
                <a:gd name="T17" fmla="*/ 41 h 54"/>
                <a:gd name="T18" fmla="*/ 20 w 57"/>
                <a:gd name="T19" fmla="*/ 35 h 54"/>
                <a:gd name="T20" fmla="*/ 13 w 57"/>
                <a:gd name="T21" fmla="*/ 41 h 54"/>
                <a:gd name="T22" fmla="*/ 16 w 57"/>
                <a:gd name="T23" fmla="*/ 50 h 54"/>
                <a:gd name="T24" fmla="*/ 15 w 57"/>
                <a:gd name="T25" fmla="*/ 53 h 54"/>
                <a:gd name="T26" fmla="*/ 11 w 57"/>
                <a:gd name="T27" fmla="*/ 54 h 54"/>
                <a:gd name="T28" fmla="*/ 2 w 57"/>
                <a:gd name="T29" fmla="*/ 54 h 54"/>
                <a:gd name="T30" fmla="*/ 0 w 57"/>
                <a:gd name="T31" fmla="*/ 53 h 54"/>
                <a:gd name="T32" fmla="*/ 0 w 57"/>
                <a:gd name="T33" fmla="*/ 53 h 54"/>
                <a:gd name="T34" fmla="*/ 0 w 57"/>
                <a:gd name="T35" fmla="*/ 53 h 54"/>
                <a:gd name="T36" fmla="*/ 0 w 57"/>
                <a:gd name="T37" fmla="*/ 18 h 54"/>
                <a:gd name="T38" fmla="*/ 2 w 57"/>
                <a:gd name="T39" fmla="*/ 18 h 54"/>
                <a:gd name="T40" fmla="*/ 11 w 57"/>
                <a:gd name="T41" fmla="*/ 19 h 54"/>
                <a:gd name="T42" fmla="*/ 15 w 57"/>
                <a:gd name="T43" fmla="*/ 18 h 54"/>
                <a:gd name="T44" fmla="*/ 16 w 57"/>
                <a:gd name="T45" fmla="*/ 15 h 54"/>
                <a:gd name="T46" fmla="*/ 13 w 57"/>
                <a:gd name="T47" fmla="*/ 6 h 54"/>
                <a:gd name="T48" fmla="*/ 20 w 57"/>
                <a:gd name="T49" fmla="*/ 0 h 54"/>
                <a:gd name="T50" fmla="*/ 27 w 57"/>
                <a:gd name="T51" fmla="*/ 6 h 54"/>
                <a:gd name="T52" fmla="*/ 23 w 57"/>
                <a:gd name="T53" fmla="*/ 15 h 54"/>
                <a:gd name="T54" fmla="*/ 28 w 57"/>
                <a:gd name="T55" fmla="*/ 19 h 54"/>
                <a:gd name="T56" fmla="*/ 40 w 57"/>
                <a:gd name="T57" fmla="*/ 18 h 54"/>
                <a:gd name="T58" fmla="*/ 40 w 57"/>
                <a:gd name="T59" fmla="*/ 18 h 54"/>
                <a:gd name="T60" fmla="*/ 39 w 57"/>
                <a:gd name="T61" fmla="*/ 20 h 54"/>
                <a:gd name="T62" fmla="*/ 38 w 57"/>
                <a:gd name="T63" fmla="*/ 29 h 54"/>
                <a:gd name="T64" fmla="*/ 40 w 57"/>
                <a:gd name="T65" fmla="*/ 33 h 54"/>
                <a:gd name="T66" fmla="*/ 43 w 57"/>
                <a:gd name="T67" fmla="*/ 34 h 54"/>
                <a:gd name="T68" fmla="*/ 51 w 57"/>
                <a:gd name="T69" fmla="*/ 31 h 54"/>
                <a:gd name="T70" fmla="*/ 57 w 57"/>
                <a:gd name="T71" fmla="*/ 38 h 54"/>
                <a:gd name="T72" fmla="*/ 52 w 57"/>
                <a:gd name="T73"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4">
                  <a:moveTo>
                    <a:pt x="52" y="45"/>
                  </a:moveTo>
                  <a:cubicBezTo>
                    <a:pt x="47" y="45"/>
                    <a:pt x="46" y="41"/>
                    <a:pt x="42" y="41"/>
                  </a:cubicBezTo>
                  <a:cubicBezTo>
                    <a:pt x="40" y="41"/>
                    <a:pt x="39" y="42"/>
                    <a:pt x="39" y="45"/>
                  </a:cubicBezTo>
                  <a:cubicBezTo>
                    <a:pt x="39" y="48"/>
                    <a:pt x="40" y="50"/>
                    <a:pt x="40" y="53"/>
                  </a:cubicBezTo>
                  <a:cubicBezTo>
                    <a:pt x="40" y="53"/>
                    <a:pt x="40" y="53"/>
                    <a:pt x="40" y="53"/>
                  </a:cubicBezTo>
                  <a:cubicBezTo>
                    <a:pt x="39" y="53"/>
                    <a:pt x="39" y="53"/>
                    <a:pt x="39" y="53"/>
                  </a:cubicBezTo>
                  <a:cubicBezTo>
                    <a:pt x="35" y="54"/>
                    <a:pt x="31" y="54"/>
                    <a:pt x="28" y="54"/>
                  </a:cubicBezTo>
                  <a:cubicBezTo>
                    <a:pt x="25" y="54"/>
                    <a:pt x="23" y="53"/>
                    <a:pt x="23" y="50"/>
                  </a:cubicBezTo>
                  <a:cubicBezTo>
                    <a:pt x="23" y="47"/>
                    <a:pt x="27" y="45"/>
                    <a:pt x="27" y="41"/>
                  </a:cubicBezTo>
                  <a:cubicBezTo>
                    <a:pt x="27" y="37"/>
                    <a:pt x="24" y="35"/>
                    <a:pt x="20" y="35"/>
                  </a:cubicBezTo>
                  <a:cubicBezTo>
                    <a:pt x="16" y="35"/>
                    <a:pt x="13" y="37"/>
                    <a:pt x="13" y="41"/>
                  </a:cubicBezTo>
                  <a:cubicBezTo>
                    <a:pt x="13" y="46"/>
                    <a:pt x="16" y="48"/>
                    <a:pt x="16" y="50"/>
                  </a:cubicBezTo>
                  <a:cubicBezTo>
                    <a:pt x="16" y="51"/>
                    <a:pt x="16" y="52"/>
                    <a:pt x="15" y="53"/>
                  </a:cubicBezTo>
                  <a:cubicBezTo>
                    <a:pt x="14" y="54"/>
                    <a:pt x="12" y="54"/>
                    <a:pt x="11" y="54"/>
                  </a:cubicBezTo>
                  <a:cubicBezTo>
                    <a:pt x="8" y="54"/>
                    <a:pt x="5" y="54"/>
                    <a:pt x="2" y="54"/>
                  </a:cubicBezTo>
                  <a:cubicBezTo>
                    <a:pt x="2" y="53"/>
                    <a:pt x="1" y="53"/>
                    <a:pt x="0" y="53"/>
                  </a:cubicBezTo>
                  <a:cubicBezTo>
                    <a:pt x="0" y="53"/>
                    <a:pt x="0" y="53"/>
                    <a:pt x="0" y="53"/>
                  </a:cubicBezTo>
                  <a:cubicBezTo>
                    <a:pt x="0" y="53"/>
                    <a:pt x="0" y="53"/>
                    <a:pt x="0" y="53"/>
                  </a:cubicBezTo>
                  <a:cubicBezTo>
                    <a:pt x="0" y="18"/>
                    <a:pt x="0" y="18"/>
                    <a:pt x="0" y="18"/>
                  </a:cubicBezTo>
                  <a:cubicBezTo>
                    <a:pt x="2" y="18"/>
                    <a:pt x="2" y="18"/>
                    <a:pt x="2" y="18"/>
                  </a:cubicBezTo>
                  <a:cubicBezTo>
                    <a:pt x="5" y="19"/>
                    <a:pt x="8" y="19"/>
                    <a:pt x="11" y="19"/>
                  </a:cubicBezTo>
                  <a:cubicBezTo>
                    <a:pt x="12" y="19"/>
                    <a:pt x="14" y="19"/>
                    <a:pt x="15" y="18"/>
                  </a:cubicBezTo>
                  <a:cubicBezTo>
                    <a:pt x="16" y="17"/>
                    <a:pt x="16" y="16"/>
                    <a:pt x="16" y="15"/>
                  </a:cubicBezTo>
                  <a:cubicBezTo>
                    <a:pt x="16" y="12"/>
                    <a:pt x="13" y="10"/>
                    <a:pt x="13" y="6"/>
                  </a:cubicBezTo>
                  <a:cubicBezTo>
                    <a:pt x="13" y="2"/>
                    <a:pt x="16" y="0"/>
                    <a:pt x="20" y="0"/>
                  </a:cubicBezTo>
                  <a:cubicBezTo>
                    <a:pt x="24" y="0"/>
                    <a:pt x="27" y="2"/>
                    <a:pt x="27" y="6"/>
                  </a:cubicBezTo>
                  <a:cubicBezTo>
                    <a:pt x="27" y="10"/>
                    <a:pt x="23" y="11"/>
                    <a:pt x="23" y="15"/>
                  </a:cubicBezTo>
                  <a:cubicBezTo>
                    <a:pt x="23" y="18"/>
                    <a:pt x="25" y="19"/>
                    <a:pt x="28" y="19"/>
                  </a:cubicBezTo>
                  <a:cubicBezTo>
                    <a:pt x="32" y="19"/>
                    <a:pt x="36" y="18"/>
                    <a:pt x="40" y="18"/>
                  </a:cubicBezTo>
                  <a:cubicBezTo>
                    <a:pt x="40" y="18"/>
                    <a:pt x="40" y="18"/>
                    <a:pt x="40" y="18"/>
                  </a:cubicBezTo>
                  <a:cubicBezTo>
                    <a:pt x="39" y="20"/>
                    <a:pt x="39" y="20"/>
                    <a:pt x="39" y="20"/>
                  </a:cubicBezTo>
                  <a:cubicBezTo>
                    <a:pt x="39" y="23"/>
                    <a:pt x="38" y="26"/>
                    <a:pt x="38" y="29"/>
                  </a:cubicBezTo>
                  <a:cubicBezTo>
                    <a:pt x="38" y="30"/>
                    <a:pt x="39" y="32"/>
                    <a:pt x="40" y="33"/>
                  </a:cubicBezTo>
                  <a:cubicBezTo>
                    <a:pt x="40" y="34"/>
                    <a:pt x="41" y="34"/>
                    <a:pt x="43" y="34"/>
                  </a:cubicBezTo>
                  <a:cubicBezTo>
                    <a:pt x="45" y="34"/>
                    <a:pt x="47" y="31"/>
                    <a:pt x="51" y="31"/>
                  </a:cubicBezTo>
                  <a:cubicBezTo>
                    <a:pt x="55" y="31"/>
                    <a:pt x="57" y="34"/>
                    <a:pt x="57" y="38"/>
                  </a:cubicBezTo>
                  <a:cubicBezTo>
                    <a:pt x="57" y="42"/>
                    <a:pt x="55" y="45"/>
                    <a:pt x="52" y="4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2" name="Freeform 298"/>
            <p:cNvSpPr>
              <a:spLocks noEditPoints="1"/>
            </p:cNvSpPr>
            <p:nvPr/>
          </p:nvSpPr>
          <p:spPr bwMode="auto">
            <a:xfrm>
              <a:off x="6324600" y="3934883"/>
              <a:ext cx="273051" cy="175684"/>
            </a:xfrm>
            <a:custGeom>
              <a:avLst/>
              <a:gdLst>
                <a:gd name="T0" fmla="*/ 18 w 109"/>
                <a:gd name="T1" fmla="*/ 46 h 70"/>
                <a:gd name="T2" fmla="*/ 12 w 109"/>
                <a:gd name="T3" fmla="*/ 46 h 70"/>
                <a:gd name="T4" fmla="*/ 12 w 109"/>
                <a:gd name="T5" fmla="*/ 43 h 70"/>
                <a:gd name="T6" fmla="*/ 8 w 109"/>
                <a:gd name="T7" fmla="*/ 43 h 70"/>
                <a:gd name="T8" fmla="*/ 7 w 109"/>
                <a:gd name="T9" fmla="*/ 39 h 70"/>
                <a:gd name="T10" fmla="*/ 7 w 109"/>
                <a:gd name="T11" fmla="*/ 37 h 70"/>
                <a:gd name="T12" fmla="*/ 0 w 109"/>
                <a:gd name="T13" fmla="*/ 35 h 70"/>
                <a:gd name="T14" fmla="*/ 7 w 109"/>
                <a:gd name="T15" fmla="*/ 34 h 70"/>
                <a:gd name="T16" fmla="*/ 7 w 109"/>
                <a:gd name="T17" fmla="*/ 31 h 70"/>
                <a:gd name="T18" fmla="*/ 8 w 109"/>
                <a:gd name="T19" fmla="*/ 27 h 70"/>
                <a:gd name="T20" fmla="*/ 12 w 109"/>
                <a:gd name="T21" fmla="*/ 27 h 70"/>
                <a:gd name="T22" fmla="*/ 12 w 109"/>
                <a:gd name="T23" fmla="*/ 24 h 70"/>
                <a:gd name="T24" fmla="*/ 18 w 109"/>
                <a:gd name="T25" fmla="*/ 24 h 70"/>
                <a:gd name="T26" fmla="*/ 31 w 109"/>
                <a:gd name="T27" fmla="*/ 27 h 70"/>
                <a:gd name="T28" fmla="*/ 87 w 109"/>
                <a:gd name="T29" fmla="*/ 27 h 70"/>
                <a:gd name="T30" fmla="*/ 96 w 109"/>
                <a:gd name="T31" fmla="*/ 29 h 70"/>
                <a:gd name="T32" fmla="*/ 109 w 109"/>
                <a:gd name="T33" fmla="*/ 35 h 70"/>
                <a:gd name="T34" fmla="*/ 96 w 109"/>
                <a:gd name="T35" fmla="*/ 41 h 70"/>
                <a:gd name="T36" fmla="*/ 87 w 109"/>
                <a:gd name="T37" fmla="*/ 43 h 70"/>
                <a:gd name="T38" fmla="*/ 31 w 109"/>
                <a:gd name="T39" fmla="*/ 43 h 70"/>
                <a:gd name="T40" fmla="*/ 18 w 109"/>
                <a:gd name="T41" fmla="*/ 46 h 70"/>
                <a:gd name="T42" fmla="*/ 16 w 109"/>
                <a:gd name="T43" fmla="*/ 23 h 70"/>
                <a:gd name="T44" fmla="*/ 21 w 109"/>
                <a:gd name="T45" fmla="*/ 0 h 70"/>
                <a:gd name="T46" fmla="*/ 26 w 109"/>
                <a:gd name="T47" fmla="*/ 0 h 70"/>
                <a:gd name="T48" fmla="*/ 34 w 109"/>
                <a:gd name="T49" fmla="*/ 3 h 70"/>
                <a:gd name="T50" fmla="*/ 48 w 109"/>
                <a:gd name="T51" fmla="*/ 18 h 70"/>
                <a:gd name="T52" fmla="*/ 59 w 109"/>
                <a:gd name="T53" fmla="*/ 22 h 70"/>
                <a:gd name="T54" fmla="*/ 82 w 109"/>
                <a:gd name="T55" fmla="*/ 26 h 70"/>
                <a:gd name="T56" fmla="*/ 31 w 109"/>
                <a:gd name="T57" fmla="*/ 26 h 70"/>
                <a:gd name="T58" fmla="*/ 18 w 109"/>
                <a:gd name="T59" fmla="*/ 23 h 70"/>
                <a:gd name="T60" fmla="*/ 16 w 109"/>
                <a:gd name="T61" fmla="*/ 23 h 70"/>
                <a:gd name="T62" fmla="*/ 82 w 109"/>
                <a:gd name="T63" fmla="*/ 44 h 70"/>
                <a:gd name="T64" fmla="*/ 59 w 109"/>
                <a:gd name="T65" fmla="*/ 48 h 70"/>
                <a:gd name="T66" fmla="*/ 48 w 109"/>
                <a:gd name="T67" fmla="*/ 53 h 70"/>
                <a:gd name="T68" fmla="*/ 34 w 109"/>
                <a:gd name="T69" fmla="*/ 67 h 70"/>
                <a:gd name="T70" fmla="*/ 26 w 109"/>
                <a:gd name="T71" fmla="*/ 70 h 70"/>
                <a:gd name="T72" fmla="*/ 21 w 109"/>
                <a:gd name="T73" fmla="*/ 70 h 70"/>
                <a:gd name="T74" fmla="*/ 16 w 109"/>
                <a:gd name="T75" fmla="*/ 47 h 70"/>
                <a:gd name="T76" fmla="*/ 18 w 109"/>
                <a:gd name="T77" fmla="*/ 47 h 70"/>
                <a:gd name="T78" fmla="*/ 31 w 109"/>
                <a:gd name="T79" fmla="*/ 44 h 70"/>
                <a:gd name="T80" fmla="*/ 82 w 109"/>
                <a:gd name="T81" fmla="*/ 44 h 70"/>
                <a:gd name="T82" fmla="*/ 90 w 109"/>
                <a:gd name="T83" fmla="*/ 35 h 70"/>
                <a:gd name="T84" fmla="*/ 87 w 109"/>
                <a:gd name="T85" fmla="*/ 40 h 70"/>
                <a:gd name="T86" fmla="*/ 91 w 109"/>
                <a:gd name="T87" fmla="*/ 41 h 70"/>
                <a:gd name="T88" fmla="*/ 94 w 109"/>
                <a:gd name="T89" fmla="*/ 35 h 70"/>
                <a:gd name="T90" fmla="*/ 91 w 109"/>
                <a:gd name="T91" fmla="*/ 29 h 70"/>
                <a:gd name="T92" fmla="*/ 87 w 109"/>
                <a:gd name="T93" fmla="*/ 30 h 70"/>
                <a:gd name="T94" fmla="*/ 90 w 109"/>
                <a:gd name="T9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 h="70">
                  <a:moveTo>
                    <a:pt x="18" y="46"/>
                  </a:moveTo>
                  <a:cubicBezTo>
                    <a:pt x="12" y="46"/>
                    <a:pt x="12" y="46"/>
                    <a:pt x="12" y="46"/>
                  </a:cubicBezTo>
                  <a:cubicBezTo>
                    <a:pt x="12" y="43"/>
                    <a:pt x="12" y="43"/>
                    <a:pt x="12" y="43"/>
                  </a:cubicBezTo>
                  <a:cubicBezTo>
                    <a:pt x="8" y="43"/>
                    <a:pt x="8" y="43"/>
                    <a:pt x="8" y="43"/>
                  </a:cubicBezTo>
                  <a:cubicBezTo>
                    <a:pt x="7" y="43"/>
                    <a:pt x="7" y="41"/>
                    <a:pt x="7" y="39"/>
                  </a:cubicBezTo>
                  <a:cubicBezTo>
                    <a:pt x="7" y="38"/>
                    <a:pt x="7" y="37"/>
                    <a:pt x="7" y="37"/>
                  </a:cubicBezTo>
                  <a:cubicBezTo>
                    <a:pt x="3" y="36"/>
                    <a:pt x="0" y="36"/>
                    <a:pt x="0" y="35"/>
                  </a:cubicBezTo>
                  <a:cubicBezTo>
                    <a:pt x="0" y="34"/>
                    <a:pt x="3" y="34"/>
                    <a:pt x="7" y="34"/>
                  </a:cubicBezTo>
                  <a:cubicBezTo>
                    <a:pt x="7" y="33"/>
                    <a:pt x="7" y="32"/>
                    <a:pt x="7" y="31"/>
                  </a:cubicBezTo>
                  <a:cubicBezTo>
                    <a:pt x="7" y="29"/>
                    <a:pt x="7" y="27"/>
                    <a:pt x="8" y="27"/>
                  </a:cubicBezTo>
                  <a:cubicBezTo>
                    <a:pt x="12" y="27"/>
                    <a:pt x="12" y="27"/>
                    <a:pt x="12" y="27"/>
                  </a:cubicBezTo>
                  <a:cubicBezTo>
                    <a:pt x="12" y="24"/>
                    <a:pt x="12" y="24"/>
                    <a:pt x="12" y="24"/>
                  </a:cubicBezTo>
                  <a:cubicBezTo>
                    <a:pt x="18" y="24"/>
                    <a:pt x="18" y="24"/>
                    <a:pt x="18" y="24"/>
                  </a:cubicBezTo>
                  <a:cubicBezTo>
                    <a:pt x="23" y="24"/>
                    <a:pt x="28" y="25"/>
                    <a:pt x="31" y="27"/>
                  </a:cubicBezTo>
                  <a:cubicBezTo>
                    <a:pt x="87" y="27"/>
                    <a:pt x="87" y="27"/>
                    <a:pt x="87" y="27"/>
                  </a:cubicBezTo>
                  <a:cubicBezTo>
                    <a:pt x="90" y="28"/>
                    <a:pt x="94" y="28"/>
                    <a:pt x="96" y="29"/>
                  </a:cubicBezTo>
                  <a:cubicBezTo>
                    <a:pt x="105" y="30"/>
                    <a:pt x="109" y="33"/>
                    <a:pt x="109" y="35"/>
                  </a:cubicBezTo>
                  <a:cubicBezTo>
                    <a:pt x="109" y="37"/>
                    <a:pt x="105" y="40"/>
                    <a:pt x="96" y="41"/>
                  </a:cubicBezTo>
                  <a:cubicBezTo>
                    <a:pt x="94" y="42"/>
                    <a:pt x="90" y="42"/>
                    <a:pt x="87" y="43"/>
                  </a:cubicBezTo>
                  <a:cubicBezTo>
                    <a:pt x="31" y="43"/>
                    <a:pt x="31" y="43"/>
                    <a:pt x="31" y="43"/>
                  </a:cubicBezTo>
                  <a:cubicBezTo>
                    <a:pt x="28" y="45"/>
                    <a:pt x="23" y="46"/>
                    <a:pt x="18" y="46"/>
                  </a:cubicBezTo>
                  <a:close/>
                  <a:moveTo>
                    <a:pt x="16" y="23"/>
                  </a:moveTo>
                  <a:cubicBezTo>
                    <a:pt x="21" y="0"/>
                    <a:pt x="21" y="0"/>
                    <a:pt x="21" y="0"/>
                  </a:cubicBezTo>
                  <a:cubicBezTo>
                    <a:pt x="23" y="0"/>
                    <a:pt x="26" y="0"/>
                    <a:pt x="26" y="0"/>
                  </a:cubicBezTo>
                  <a:cubicBezTo>
                    <a:pt x="29" y="0"/>
                    <a:pt x="32" y="2"/>
                    <a:pt x="34" y="3"/>
                  </a:cubicBezTo>
                  <a:cubicBezTo>
                    <a:pt x="35" y="5"/>
                    <a:pt x="43" y="13"/>
                    <a:pt x="48" y="18"/>
                  </a:cubicBezTo>
                  <a:cubicBezTo>
                    <a:pt x="48" y="18"/>
                    <a:pt x="53" y="22"/>
                    <a:pt x="59" y="22"/>
                  </a:cubicBezTo>
                  <a:cubicBezTo>
                    <a:pt x="71" y="24"/>
                    <a:pt x="82" y="26"/>
                    <a:pt x="82" y="26"/>
                  </a:cubicBezTo>
                  <a:cubicBezTo>
                    <a:pt x="31" y="26"/>
                    <a:pt x="31" y="26"/>
                    <a:pt x="31" y="26"/>
                  </a:cubicBezTo>
                  <a:cubicBezTo>
                    <a:pt x="28" y="24"/>
                    <a:pt x="23" y="23"/>
                    <a:pt x="18" y="23"/>
                  </a:cubicBezTo>
                  <a:lnTo>
                    <a:pt x="16" y="23"/>
                  </a:lnTo>
                  <a:close/>
                  <a:moveTo>
                    <a:pt x="82" y="44"/>
                  </a:moveTo>
                  <a:cubicBezTo>
                    <a:pt x="82" y="44"/>
                    <a:pt x="71" y="46"/>
                    <a:pt x="59" y="48"/>
                  </a:cubicBezTo>
                  <a:cubicBezTo>
                    <a:pt x="53" y="48"/>
                    <a:pt x="48" y="53"/>
                    <a:pt x="48" y="53"/>
                  </a:cubicBezTo>
                  <a:cubicBezTo>
                    <a:pt x="43" y="57"/>
                    <a:pt x="35" y="65"/>
                    <a:pt x="34" y="67"/>
                  </a:cubicBezTo>
                  <a:cubicBezTo>
                    <a:pt x="32" y="68"/>
                    <a:pt x="29" y="70"/>
                    <a:pt x="26" y="70"/>
                  </a:cubicBezTo>
                  <a:cubicBezTo>
                    <a:pt x="26" y="70"/>
                    <a:pt x="23" y="70"/>
                    <a:pt x="21" y="70"/>
                  </a:cubicBezTo>
                  <a:cubicBezTo>
                    <a:pt x="16" y="47"/>
                    <a:pt x="16" y="47"/>
                    <a:pt x="16" y="47"/>
                  </a:cubicBezTo>
                  <a:cubicBezTo>
                    <a:pt x="18" y="47"/>
                    <a:pt x="18" y="47"/>
                    <a:pt x="18" y="47"/>
                  </a:cubicBezTo>
                  <a:cubicBezTo>
                    <a:pt x="23" y="47"/>
                    <a:pt x="28" y="46"/>
                    <a:pt x="31" y="44"/>
                  </a:cubicBezTo>
                  <a:lnTo>
                    <a:pt x="82" y="44"/>
                  </a:lnTo>
                  <a:close/>
                  <a:moveTo>
                    <a:pt x="90" y="35"/>
                  </a:moveTo>
                  <a:cubicBezTo>
                    <a:pt x="90" y="37"/>
                    <a:pt x="89" y="39"/>
                    <a:pt x="87" y="40"/>
                  </a:cubicBezTo>
                  <a:cubicBezTo>
                    <a:pt x="91" y="41"/>
                    <a:pt x="91" y="41"/>
                    <a:pt x="91" y="41"/>
                  </a:cubicBezTo>
                  <a:cubicBezTo>
                    <a:pt x="93" y="40"/>
                    <a:pt x="94" y="37"/>
                    <a:pt x="94" y="35"/>
                  </a:cubicBezTo>
                  <a:cubicBezTo>
                    <a:pt x="94" y="33"/>
                    <a:pt x="93" y="30"/>
                    <a:pt x="91" y="29"/>
                  </a:cubicBezTo>
                  <a:cubicBezTo>
                    <a:pt x="87" y="30"/>
                    <a:pt x="87" y="30"/>
                    <a:pt x="87" y="30"/>
                  </a:cubicBezTo>
                  <a:cubicBezTo>
                    <a:pt x="89" y="32"/>
                    <a:pt x="90" y="33"/>
                    <a:pt x="90" y="3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3" name="Freeform 299"/>
            <p:cNvSpPr>
              <a:spLocks noEditPoints="1"/>
            </p:cNvSpPr>
            <p:nvPr/>
          </p:nvSpPr>
          <p:spPr bwMode="auto">
            <a:xfrm>
              <a:off x="6773334" y="3712633"/>
              <a:ext cx="150284" cy="152400"/>
            </a:xfrm>
            <a:custGeom>
              <a:avLst/>
              <a:gdLst>
                <a:gd name="T0" fmla="*/ 1 w 60"/>
                <a:gd name="T1" fmla="*/ 40 h 60"/>
                <a:gd name="T2" fmla="*/ 1 w 60"/>
                <a:gd name="T3" fmla="*/ 38 h 60"/>
                <a:gd name="T4" fmla="*/ 14 w 60"/>
                <a:gd name="T5" fmla="*/ 39 h 60"/>
                <a:gd name="T6" fmla="*/ 29 w 60"/>
                <a:gd name="T7" fmla="*/ 18 h 60"/>
                <a:gd name="T8" fmla="*/ 16 w 60"/>
                <a:gd name="T9" fmla="*/ 7 h 60"/>
                <a:gd name="T10" fmla="*/ 9 w 60"/>
                <a:gd name="T11" fmla="*/ 14 h 60"/>
                <a:gd name="T12" fmla="*/ 9 w 60"/>
                <a:gd name="T13" fmla="*/ 18 h 60"/>
                <a:gd name="T14" fmla="*/ 18 w 60"/>
                <a:gd name="T15" fmla="*/ 37 h 60"/>
                <a:gd name="T16" fmla="*/ 4 w 60"/>
                <a:gd name="T17" fmla="*/ 23 h 60"/>
                <a:gd name="T18" fmla="*/ 4 w 60"/>
                <a:gd name="T19" fmla="*/ 9 h 60"/>
                <a:gd name="T20" fmla="*/ 16 w 60"/>
                <a:gd name="T21" fmla="*/ 0 h 60"/>
                <a:gd name="T22" fmla="*/ 36 w 60"/>
                <a:gd name="T23" fmla="*/ 16 h 60"/>
                <a:gd name="T24" fmla="*/ 29 w 60"/>
                <a:gd name="T25" fmla="*/ 18 h 60"/>
                <a:gd name="T26" fmla="*/ 6 w 60"/>
                <a:gd name="T27" fmla="*/ 55 h 60"/>
                <a:gd name="T28" fmla="*/ 5 w 60"/>
                <a:gd name="T29" fmla="*/ 53 h 60"/>
                <a:gd name="T30" fmla="*/ 16 w 60"/>
                <a:gd name="T31" fmla="*/ 44 h 60"/>
                <a:gd name="T32" fmla="*/ 7 w 60"/>
                <a:gd name="T33" fmla="*/ 55 h 60"/>
                <a:gd name="T34" fmla="*/ 21 w 60"/>
                <a:gd name="T35" fmla="*/ 60 h 60"/>
                <a:gd name="T36" fmla="*/ 20 w 60"/>
                <a:gd name="T37" fmla="*/ 47 h 60"/>
                <a:gd name="T38" fmla="*/ 22 w 60"/>
                <a:gd name="T39" fmla="*/ 47 h 60"/>
                <a:gd name="T40" fmla="*/ 57 w 60"/>
                <a:gd name="T41" fmla="*/ 51 h 60"/>
                <a:gd name="T42" fmla="*/ 44 w 60"/>
                <a:gd name="T43" fmla="*/ 59 h 60"/>
                <a:gd name="T44" fmla="*/ 25 w 60"/>
                <a:gd name="T45" fmla="*/ 44 h 60"/>
                <a:gd name="T46" fmla="*/ 32 w 60"/>
                <a:gd name="T47" fmla="*/ 42 h 60"/>
                <a:gd name="T48" fmla="*/ 47 w 60"/>
                <a:gd name="T49" fmla="*/ 52 h 60"/>
                <a:gd name="T50" fmla="*/ 53 w 60"/>
                <a:gd name="T51" fmla="*/ 44 h 60"/>
                <a:gd name="T52" fmla="*/ 42 w 60"/>
                <a:gd name="T53" fmla="*/ 31 h 60"/>
                <a:gd name="T54" fmla="*/ 45 w 60"/>
                <a:gd name="T55" fmla="*/ 24 h 60"/>
                <a:gd name="T56" fmla="*/ 60 w 60"/>
                <a:gd name="T57" fmla="*/ 44 h 60"/>
                <a:gd name="T58" fmla="*/ 41 w 60"/>
                <a:gd name="T59" fmla="*/ 13 h 60"/>
                <a:gd name="T60" fmla="*/ 38 w 60"/>
                <a:gd name="T61" fmla="*/ 13 h 60"/>
                <a:gd name="T62" fmla="*/ 40 w 60"/>
                <a:gd name="T63" fmla="*/ 0 h 60"/>
                <a:gd name="T64" fmla="*/ 41 w 60"/>
                <a:gd name="T65" fmla="*/ 13 h 60"/>
                <a:gd name="T66" fmla="*/ 45 w 60"/>
                <a:gd name="T67" fmla="*/ 16 h 60"/>
                <a:gd name="T68" fmla="*/ 45 w 60"/>
                <a:gd name="T69" fmla="*/ 14 h 60"/>
                <a:gd name="T70" fmla="*/ 55 w 60"/>
                <a:gd name="T71" fmla="*/ 5 h 60"/>
                <a:gd name="T72" fmla="*/ 46 w 60"/>
                <a:gd name="T73" fmla="*/ 16 h 60"/>
                <a:gd name="T74" fmla="*/ 48 w 60"/>
                <a:gd name="T75" fmla="*/ 22 h 60"/>
                <a:gd name="T76" fmla="*/ 48 w 60"/>
                <a:gd name="T77" fmla="*/ 19 h 60"/>
                <a:gd name="T78" fmla="*/ 60 w 60"/>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0">
                  <a:moveTo>
                    <a:pt x="13" y="40"/>
                  </a:moveTo>
                  <a:cubicBezTo>
                    <a:pt x="1" y="40"/>
                    <a:pt x="1" y="40"/>
                    <a:pt x="1" y="40"/>
                  </a:cubicBezTo>
                  <a:cubicBezTo>
                    <a:pt x="1" y="40"/>
                    <a:pt x="0" y="40"/>
                    <a:pt x="0" y="39"/>
                  </a:cubicBezTo>
                  <a:cubicBezTo>
                    <a:pt x="0" y="39"/>
                    <a:pt x="1" y="38"/>
                    <a:pt x="1" y="38"/>
                  </a:cubicBezTo>
                  <a:cubicBezTo>
                    <a:pt x="13" y="38"/>
                    <a:pt x="13" y="38"/>
                    <a:pt x="13" y="38"/>
                  </a:cubicBezTo>
                  <a:cubicBezTo>
                    <a:pt x="14" y="38"/>
                    <a:pt x="14" y="39"/>
                    <a:pt x="14" y="39"/>
                  </a:cubicBezTo>
                  <a:cubicBezTo>
                    <a:pt x="14" y="40"/>
                    <a:pt x="14" y="40"/>
                    <a:pt x="13" y="40"/>
                  </a:cubicBezTo>
                  <a:close/>
                  <a:moveTo>
                    <a:pt x="29" y="18"/>
                  </a:moveTo>
                  <a:cubicBezTo>
                    <a:pt x="19" y="8"/>
                    <a:pt x="19" y="8"/>
                    <a:pt x="19" y="8"/>
                  </a:cubicBezTo>
                  <a:cubicBezTo>
                    <a:pt x="18" y="8"/>
                    <a:pt x="17" y="7"/>
                    <a:pt x="16" y="7"/>
                  </a:cubicBezTo>
                  <a:cubicBezTo>
                    <a:pt x="16" y="7"/>
                    <a:pt x="15" y="8"/>
                    <a:pt x="14" y="8"/>
                  </a:cubicBezTo>
                  <a:cubicBezTo>
                    <a:pt x="9" y="14"/>
                    <a:pt x="9" y="14"/>
                    <a:pt x="9" y="14"/>
                  </a:cubicBezTo>
                  <a:cubicBezTo>
                    <a:pt x="8" y="14"/>
                    <a:pt x="8" y="15"/>
                    <a:pt x="8" y="16"/>
                  </a:cubicBezTo>
                  <a:cubicBezTo>
                    <a:pt x="8" y="17"/>
                    <a:pt x="8" y="18"/>
                    <a:pt x="9" y="18"/>
                  </a:cubicBezTo>
                  <a:cubicBezTo>
                    <a:pt x="19" y="28"/>
                    <a:pt x="19" y="28"/>
                    <a:pt x="19" y="28"/>
                  </a:cubicBezTo>
                  <a:cubicBezTo>
                    <a:pt x="18" y="37"/>
                    <a:pt x="18" y="37"/>
                    <a:pt x="18" y="37"/>
                  </a:cubicBezTo>
                  <a:cubicBezTo>
                    <a:pt x="17" y="37"/>
                    <a:pt x="17" y="36"/>
                    <a:pt x="16" y="36"/>
                  </a:cubicBezTo>
                  <a:cubicBezTo>
                    <a:pt x="4" y="23"/>
                    <a:pt x="4" y="23"/>
                    <a:pt x="4" y="23"/>
                  </a:cubicBezTo>
                  <a:cubicBezTo>
                    <a:pt x="2" y="21"/>
                    <a:pt x="1" y="19"/>
                    <a:pt x="1" y="16"/>
                  </a:cubicBezTo>
                  <a:cubicBezTo>
                    <a:pt x="1" y="13"/>
                    <a:pt x="2" y="11"/>
                    <a:pt x="4" y="9"/>
                  </a:cubicBezTo>
                  <a:cubicBezTo>
                    <a:pt x="9" y="3"/>
                    <a:pt x="9" y="3"/>
                    <a:pt x="9" y="3"/>
                  </a:cubicBezTo>
                  <a:cubicBezTo>
                    <a:pt x="11" y="1"/>
                    <a:pt x="14" y="0"/>
                    <a:pt x="16" y="0"/>
                  </a:cubicBezTo>
                  <a:cubicBezTo>
                    <a:pt x="19" y="0"/>
                    <a:pt x="22" y="1"/>
                    <a:pt x="24" y="3"/>
                  </a:cubicBezTo>
                  <a:cubicBezTo>
                    <a:pt x="36" y="16"/>
                    <a:pt x="36" y="16"/>
                    <a:pt x="36" y="16"/>
                  </a:cubicBezTo>
                  <a:cubicBezTo>
                    <a:pt x="37" y="16"/>
                    <a:pt x="37" y="17"/>
                    <a:pt x="37" y="18"/>
                  </a:cubicBezTo>
                  <a:lnTo>
                    <a:pt x="29" y="18"/>
                  </a:lnTo>
                  <a:close/>
                  <a:moveTo>
                    <a:pt x="7" y="55"/>
                  </a:moveTo>
                  <a:cubicBezTo>
                    <a:pt x="6" y="55"/>
                    <a:pt x="6" y="55"/>
                    <a:pt x="6" y="55"/>
                  </a:cubicBezTo>
                  <a:cubicBezTo>
                    <a:pt x="5" y="55"/>
                    <a:pt x="5" y="55"/>
                    <a:pt x="5" y="55"/>
                  </a:cubicBezTo>
                  <a:cubicBezTo>
                    <a:pt x="5" y="55"/>
                    <a:pt x="5" y="54"/>
                    <a:pt x="5" y="53"/>
                  </a:cubicBezTo>
                  <a:cubicBezTo>
                    <a:pt x="14" y="44"/>
                    <a:pt x="14" y="44"/>
                    <a:pt x="14" y="44"/>
                  </a:cubicBezTo>
                  <a:cubicBezTo>
                    <a:pt x="15" y="44"/>
                    <a:pt x="16" y="44"/>
                    <a:pt x="16" y="44"/>
                  </a:cubicBezTo>
                  <a:cubicBezTo>
                    <a:pt x="16" y="45"/>
                    <a:pt x="16" y="45"/>
                    <a:pt x="16" y="46"/>
                  </a:cubicBezTo>
                  <a:lnTo>
                    <a:pt x="7" y="55"/>
                  </a:lnTo>
                  <a:close/>
                  <a:moveTo>
                    <a:pt x="22" y="59"/>
                  </a:moveTo>
                  <a:cubicBezTo>
                    <a:pt x="22" y="60"/>
                    <a:pt x="22" y="60"/>
                    <a:pt x="21" y="60"/>
                  </a:cubicBezTo>
                  <a:cubicBezTo>
                    <a:pt x="20" y="60"/>
                    <a:pt x="20" y="60"/>
                    <a:pt x="20" y="59"/>
                  </a:cubicBezTo>
                  <a:cubicBezTo>
                    <a:pt x="20" y="47"/>
                    <a:pt x="20" y="47"/>
                    <a:pt x="20" y="47"/>
                  </a:cubicBezTo>
                  <a:cubicBezTo>
                    <a:pt x="20" y="47"/>
                    <a:pt x="20" y="46"/>
                    <a:pt x="21" y="46"/>
                  </a:cubicBezTo>
                  <a:cubicBezTo>
                    <a:pt x="22" y="46"/>
                    <a:pt x="22" y="47"/>
                    <a:pt x="22" y="47"/>
                  </a:cubicBezTo>
                  <a:lnTo>
                    <a:pt x="22" y="59"/>
                  </a:lnTo>
                  <a:close/>
                  <a:moveTo>
                    <a:pt x="57" y="51"/>
                  </a:moveTo>
                  <a:cubicBezTo>
                    <a:pt x="51" y="56"/>
                    <a:pt x="51" y="56"/>
                    <a:pt x="51" y="56"/>
                  </a:cubicBezTo>
                  <a:cubicBezTo>
                    <a:pt x="49" y="58"/>
                    <a:pt x="47" y="59"/>
                    <a:pt x="44" y="59"/>
                  </a:cubicBezTo>
                  <a:cubicBezTo>
                    <a:pt x="41" y="59"/>
                    <a:pt x="39" y="58"/>
                    <a:pt x="37" y="56"/>
                  </a:cubicBezTo>
                  <a:cubicBezTo>
                    <a:pt x="25" y="44"/>
                    <a:pt x="25" y="44"/>
                    <a:pt x="25" y="44"/>
                  </a:cubicBezTo>
                  <a:cubicBezTo>
                    <a:pt x="24" y="44"/>
                    <a:pt x="24" y="43"/>
                    <a:pt x="23" y="42"/>
                  </a:cubicBezTo>
                  <a:cubicBezTo>
                    <a:pt x="32" y="42"/>
                    <a:pt x="32" y="42"/>
                    <a:pt x="32" y="42"/>
                  </a:cubicBezTo>
                  <a:cubicBezTo>
                    <a:pt x="42" y="51"/>
                    <a:pt x="42" y="51"/>
                    <a:pt x="42" y="51"/>
                  </a:cubicBezTo>
                  <a:cubicBezTo>
                    <a:pt x="43" y="53"/>
                    <a:pt x="45" y="53"/>
                    <a:pt x="47" y="52"/>
                  </a:cubicBezTo>
                  <a:cubicBezTo>
                    <a:pt x="52" y="46"/>
                    <a:pt x="52" y="46"/>
                    <a:pt x="52" y="46"/>
                  </a:cubicBezTo>
                  <a:cubicBezTo>
                    <a:pt x="53" y="46"/>
                    <a:pt x="53" y="45"/>
                    <a:pt x="53" y="44"/>
                  </a:cubicBezTo>
                  <a:cubicBezTo>
                    <a:pt x="53" y="43"/>
                    <a:pt x="53" y="42"/>
                    <a:pt x="52" y="41"/>
                  </a:cubicBezTo>
                  <a:cubicBezTo>
                    <a:pt x="42" y="31"/>
                    <a:pt x="42" y="31"/>
                    <a:pt x="42" y="31"/>
                  </a:cubicBezTo>
                  <a:cubicBezTo>
                    <a:pt x="43" y="23"/>
                    <a:pt x="43" y="23"/>
                    <a:pt x="43" y="23"/>
                  </a:cubicBezTo>
                  <a:cubicBezTo>
                    <a:pt x="43" y="23"/>
                    <a:pt x="44" y="24"/>
                    <a:pt x="45" y="24"/>
                  </a:cubicBezTo>
                  <a:cubicBezTo>
                    <a:pt x="57" y="36"/>
                    <a:pt x="57" y="36"/>
                    <a:pt x="57" y="36"/>
                  </a:cubicBezTo>
                  <a:cubicBezTo>
                    <a:pt x="59" y="38"/>
                    <a:pt x="60" y="41"/>
                    <a:pt x="60" y="44"/>
                  </a:cubicBezTo>
                  <a:cubicBezTo>
                    <a:pt x="60" y="47"/>
                    <a:pt x="59" y="49"/>
                    <a:pt x="57" y="51"/>
                  </a:cubicBezTo>
                  <a:close/>
                  <a:moveTo>
                    <a:pt x="41" y="13"/>
                  </a:moveTo>
                  <a:cubicBezTo>
                    <a:pt x="41" y="13"/>
                    <a:pt x="40" y="14"/>
                    <a:pt x="40" y="14"/>
                  </a:cubicBezTo>
                  <a:cubicBezTo>
                    <a:pt x="39" y="14"/>
                    <a:pt x="38" y="13"/>
                    <a:pt x="38" y="13"/>
                  </a:cubicBezTo>
                  <a:cubicBezTo>
                    <a:pt x="38" y="1"/>
                    <a:pt x="38" y="1"/>
                    <a:pt x="38" y="1"/>
                  </a:cubicBezTo>
                  <a:cubicBezTo>
                    <a:pt x="38" y="0"/>
                    <a:pt x="39" y="0"/>
                    <a:pt x="40" y="0"/>
                  </a:cubicBezTo>
                  <a:cubicBezTo>
                    <a:pt x="40" y="0"/>
                    <a:pt x="41" y="0"/>
                    <a:pt x="41" y="1"/>
                  </a:cubicBezTo>
                  <a:lnTo>
                    <a:pt x="41" y="13"/>
                  </a:lnTo>
                  <a:close/>
                  <a:moveTo>
                    <a:pt x="46" y="16"/>
                  </a:moveTo>
                  <a:cubicBezTo>
                    <a:pt x="45" y="16"/>
                    <a:pt x="45" y="16"/>
                    <a:pt x="45" y="16"/>
                  </a:cubicBezTo>
                  <a:cubicBezTo>
                    <a:pt x="45" y="16"/>
                    <a:pt x="45" y="16"/>
                    <a:pt x="45" y="16"/>
                  </a:cubicBezTo>
                  <a:cubicBezTo>
                    <a:pt x="44" y="15"/>
                    <a:pt x="44" y="14"/>
                    <a:pt x="45" y="14"/>
                  </a:cubicBezTo>
                  <a:cubicBezTo>
                    <a:pt x="54" y="5"/>
                    <a:pt x="54" y="5"/>
                    <a:pt x="54" y="5"/>
                  </a:cubicBezTo>
                  <a:cubicBezTo>
                    <a:pt x="54" y="4"/>
                    <a:pt x="55" y="4"/>
                    <a:pt x="55" y="5"/>
                  </a:cubicBezTo>
                  <a:cubicBezTo>
                    <a:pt x="56" y="5"/>
                    <a:pt x="56" y="6"/>
                    <a:pt x="55" y="6"/>
                  </a:cubicBezTo>
                  <a:lnTo>
                    <a:pt x="46" y="16"/>
                  </a:lnTo>
                  <a:close/>
                  <a:moveTo>
                    <a:pt x="59" y="22"/>
                  </a:moveTo>
                  <a:cubicBezTo>
                    <a:pt x="48" y="22"/>
                    <a:pt x="48" y="22"/>
                    <a:pt x="48" y="22"/>
                  </a:cubicBezTo>
                  <a:cubicBezTo>
                    <a:pt x="47" y="22"/>
                    <a:pt x="47" y="21"/>
                    <a:pt x="47" y="21"/>
                  </a:cubicBezTo>
                  <a:cubicBezTo>
                    <a:pt x="47" y="20"/>
                    <a:pt x="47" y="19"/>
                    <a:pt x="48" y="19"/>
                  </a:cubicBezTo>
                  <a:cubicBezTo>
                    <a:pt x="59" y="19"/>
                    <a:pt x="59" y="19"/>
                    <a:pt x="59" y="19"/>
                  </a:cubicBezTo>
                  <a:cubicBezTo>
                    <a:pt x="60" y="19"/>
                    <a:pt x="60" y="20"/>
                    <a:pt x="60" y="21"/>
                  </a:cubicBezTo>
                  <a:cubicBezTo>
                    <a:pt x="60" y="21"/>
                    <a:pt x="60" y="22"/>
                    <a:pt x="59" y="2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4" name="Freeform 300"/>
            <p:cNvSpPr>
              <a:spLocks noEditPoints="1"/>
            </p:cNvSpPr>
            <p:nvPr/>
          </p:nvSpPr>
          <p:spPr bwMode="auto">
            <a:xfrm>
              <a:off x="5496985" y="3054350"/>
              <a:ext cx="158751" cy="173567"/>
            </a:xfrm>
            <a:custGeom>
              <a:avLst/>
              <a:gdLst>
                <a:gd name="T0" fmla="*/ 59 w 64"/>
                <a:gd name="T1" fmla="*/ 60 h 69"/>
                <a:gd name="T2" fmla="*/ 42 w 64"/>
                <a:gd name="T3" fmla="*/ 60 h 69"/>
                <a:gd name="T4" fmla="*/ 32 w 64"/>
                <a:gd name="T5" fmla="*/ 69 h 69"/>
                <a:gd name="T6" fmla="*/ 22 w 64"/>
                <a:gd name="T7" fmla="*/ 60 h 69"/>
                <a:gd name="T8" fmla="*/ 5 w 64"/>
                <a:gd name="T9" fmla="*/ 60 h 69"/>
                <a:gd name="T10" fmla="*/ 0 w 64"/>
                <a:gd name="T11" fmla="*/ 55 h 69"/>
                <a:gd name="T12" fmla="*/ 12 w 64"/>
                <a:gd name="T13" fmla="*/ 22 h 69"/>
                <a:gd name="T14" fmla="*/ 28 w 64"/>
                <a:gd name="T15" fmla="*/ 5 h 69"/>
                <a:gd name="T16" fmla="*/ 28 w 64"/>
                <a:gd name="T17" fmla="*/ 4 h 69"/>
                <a:gd name="T18" fmla="*/ 32 w 64"/>
                <a:gd name="T19" fmla="*/ 0 h 69"/>
                <a:gd name="T20" fmla="*/ 35 w 64"/>
                <a:gd name="T21" fmla="*/ 4 h 69"/>
                <a:gd name="T22" fmla="*/ 35 w 64"/>
                <a:gd name="T23" fmla="*/ 5 h 69"/>
                <a:gd name="T24" fmla="*/ 52 w 64"/>
                <a:gd name="T25" fmla="*/ 22 h 69"/>
                <a:gd name="T26" fmla="*/ 64 w 64"/>
                <a:gd name="T27" fmla="*/ 55 h 69"/>
                <a:gd name="T28" fmla="*/ 59 w 64"/>
                <a:gd name="T29" fmla="*/ 60 h 69"/>
                <a:gd name="T30" fmla="*/ 57 w 64"/>
                <a:gd name="T31" fmla="*/ 55 h 69"/>
                <a:gd name="T32" fmla="*/ 47 w 64"/>
                <a:gd name="T33" fmla="*/ 22 h 69"/>
                <a:gd name="T34" fmla="*/ 32 w 64"/>
                <a:gd name="T35" fmla="*/ 10 h 69"/>
                <a:gd name="T36" fmla="*/ 17 w 64"/>
                <a:gd name="T37" fmla="*/ 22 h 69"/>
                <a:gd name="T38" fmla="*/ 7 w 64"/>
                <a:gd name="T39" fmla="*/ 55 h 69"/>
                <a:gd name="T40" fmla="*/ 57 w 64"/>
                <a:gd name="T41" fmla="*/ 55 h 69"/>
                <a:gd name="T42" fmla="*/ 32 w 64"/>
                <a:gd name="T43" fmla="*/ 65 h 69"/>
                <a:gd name="T44" fmla="*/ 26 w 64"/>
                <a:gd name="T45" fmla="*/ 60 h 69"/>
                <a:gd name="T46" fmla="*/ 26 w 64"/>
                <a:gd name="T47" fmla="*/ 59 h 69"/>
                <a:gd name="T48" fmla="*/ 25 w 64"/>
                <a:gd name="T49" fmla="*/ 60 h 69"/>
                <a:gd name="T50" fmla="*/ 32 w 64"/>
                <a:gd name="T51" fmla="*/ 66 h 69"/>
                <a:gd name="T52" fmla="*/ 32 w 64"/>
                <a:gd name="T53" fmla="*/ 66 h 69"/>
                <a:gd name="T54" fmla="*/ 32 w 64"/>
                <a:gd name="T55" fmla="*/ 6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69">
                  <a:moveTo>
                    <a:pt x="59" y="60"/>
                  </a:moveTo>
                  <a:cubicBezTo>
                    <a:pt x="42" y="60"/>
                    <a:pt x="42" y="60"/>
                    <a:pt x="42" y="60"/>
                  </a:cubicBezTo>
                  <a:cubicBezTo>
                    <a:pt x="42" y="65"/>
                    <a:pt x="37" y="69"/>
                    <a:pt x="32" y="69"/>
                  </a:cubicBezTo>
                  <a:cubicBezTo>
                    <a:pt x="26" y="69"/>
                    <a:pt x="22" y="65"/>
                    <a:pt x="22" y="60"/>
                  </a:cubicBezTo>
                  <a:cubicBezTo>
                    <a:pt x="5" y="60"/>
                    <a:pt x="5" y="60"/>
                    <a:pt x="5" y="60"/>
                  </a:cubicBezTo>
                  <a:cubicBezTo>
                    <a:pt x="2" y="60"/>
                    <a:pt x="0" y="57"/>
                    <a:pt x="0" y="55"/>
                  </a:cubicBezTo>
                  <a:cubicBezTo>
                    <a:pt x="5" y="50"/>
                    <a:pt x="12" y="41"/>
                    <a:pt x="12" y="22"/>
                  </a:cubicBezTo>
                  <a:cubicBezTo>
                    <a:pt x="12" y="15"/>
                    <a:pt x="18" y="7"/>
                    <a:pt x="28" y="5"/>
                  </a:cubicBezTo>
                  <a:cubicBezTo>
                    <a:pt x="28" y="5"/>
                    <a:pt x="28" y="4"/>
                    <a:pt x="28" y="4"/>
                  </a:cubicBezTo>
                  <a:cubicBezTo>
                    <a:pt x="28" y="2"/>
                    <a:pt x="30" y="0"/>
                    <a:pt x="32" y="0"/>
                  </a:cubicBezTo>
                  <a:cubicBezTo>
                    <a:pt x="34" y="0"/>
                    <a:pt x="35" y="2"/>
                    <a:pt x="35" y="4"/>
                  </a:cubicBezTo>
                  <a:cubicBezTo>
                    <a:pt x="35" y="4"/>
                    <a:pt x="35" y="5"/>
                    <a:pt x="35" y="5"/>
                  </a:cubicBezTo>
                  <a:cubicBezTo>
                    <a:pt x="45" y="7"/>
                    <a:pt x="52" y="15"/>
                    <a:pt x="52" y="22"/>
                  </a:cubicBezTo>
                  <a:cubicBezTo>
                    <a:pt x="52" y="41"/>
                    <a:pt x="58" y="50"/>
                    <a:pt x="64" y="55"/>
                  </a:cubicBezTo>
                  <a:cubicBezTo>
                    <a:pt x="64" y="57"/>
                    <a:pt x="62" y="60"/>
                    <a:pt x="59" y="60"/>
                  </a:cubicBezTo>
                  <a:close/>
                  <a:moveTo>
                    <a:pt x="57" y="55"/>
                  </a:moveTo>
                  <a:cubicBezTo>
                    <a:pt x="50" y="47"/>
                    <a:pt x="47" y="36"/>
                    <a:pt x="47" y="22"/>
                  </a:cubicBezTo>
                  <a:cubicBezTo>
                    <a:pt x="47" y="17"/>
                    <a:pt x="42" y="10"/>
                    <a:pt x="32" y="10"/>
                  </a:cubicBezTo>
                  <a:cubicBezTo>
                    <a:pt x="22" y="10"/>
                    <a:pt x="17" y="17"/>
                    <a:pt x="17" y="22"/>
                  </a:cubicBezTo>
                  <a:cubicBezTo>
                    <a:pt x="17" y="36"/>
                    <a:pt x="14" y="47"/>
                    <a:pt x="7" y="55"/>
                  </a:cubicBezTo>
                  <a:lnTo>
                    <a:pt x="57" y="55"/>
                  </a:lnTo>
                  <a:close/>
                  <a:moveTo>
                    <a:pt x="32" y="65"/>
                  </a:moveTo>
                  <a:cubicBezTo>
                    <a:pt x="29" y="65"/>
                    <a:pt x="26" y="63"/>
                    <a:pt x="26" y="60"/>
                  </a:cubicBezTo>
                  <a:cubicBezTo>
                    <a:pt x="26" y="59"/>
                    <a:pt x="26" y="59"/>
                    <a:pt x="26" y="59"/>
                  </a:cubicBezTo>
                  <a:cubicBezTo>
                    <a:pt x="25" y="60"/>
                    <a:pt x="25" y="60"/>
                    <a:pt x="25" y="60"/>
                  </a:cubicBezTo>
                  <a:cubicBezTo>
                    <a:pt x="25" y="63"/>
                    <a:pt x="28" y="66"/>
                    <a:pt x="32" y="66"/>
                  </a:cubicBezTo>
                  <a:cubicBezTo>
                    <a:pt x="32" y="66"/>
                    <a:pt x="32" y="66"/>
                    <a:pt x="32" y="66"/>
                  </a:cubicBezTo>
                  <a:lnTo>
                    <a:pt x="32" y="6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5" name="Freeform 301"/>
            <p:cNvSpPr>
              <a:spLocks noEditPoints="1"/>
            </p:cNvSpPr>
            <p:nvPr/>
          </p:nvSpPr>
          <p:spPr bwMode="auto">
            <a:xfrm>
              <a:off x="7270751" y="258234"/>
              <a:ext cx="171451" cy="148167"/>
            </a:xfrm>
            <a:custGeom>
              <a:avLst/>
              <a:gdLst>
                <a:gd name="T0" fmla="*/ 37 w 69"/>
                <a:gd name="T1" fmla="*/ 48 h 59"/>
                <a:gd name="T2" fmla="*/ 31 w 69"/>
                <a:gd name="T3" fmla="*/ 48 h 59"/>
                <a:gd name="T4" fmla="*/ 31 w 69"/>
                <a:gd name="T5" fmla="*/ 41 h 59"/>
                <a:gd name="T6" fmla="*/ 2 w 69"/>
                <a:gd name="T7" fmla="*/ 41 h 59"/>
                <a:gd name="T8" fmla="*/ 2 w 69"/>
                <a:gd name="T9" fmla="*/ 53 h 59"/>
                <a:gd name="T10" fmla="*/ 8 w 69"/>
                <a:gd name="T11" fmla="*/ 59 h 59"/>
                <a:gd name="T12" fmla="*/ 60 w 69"/>
                <a:gd name="T13" fmla="*/ 59 h 59"/>
                <a:gd name="T14" fmla="*/ 66 w 69"/>
                <a:gd name="T15" fmla="*/ 53 h 59"/>
                <a:gd name="T16" fmla="*/ 67 w 69"/>
                <a:gd name="T17" fmla="*/ 41 h 59"/>
                <a:gd name="T18" fmla="*/ 37 w 69"/>
                <a:gd name="T19" fmla="*/ 41 h 59"/>
                <a:gd name="T20" fmla="*/ 37 w 69"/>
                <a:gd name="T21" fmla="*/ 48 h 59"/>
                <a:gd name="T22" fmla="*/ 26 w 69"/>
                <a:gd name="T23" fmla="*/ 7 h 59"/>
                <a:gd name="T24" fmla="*/ 29 w 69"/>
                <a:gd name="T25" fmla="*/ 5 h 59"/>
                <a:gd name="T26" fmla="*/ 39 w 69"/>
                <a:gd name="T27" fmla="*/ 5 h 59"/>
                <a:gd name="T28" fmla="*/ 42 w 69"/>
                <a:gd name="T29" fmla="*/ 7 h 59"/>
                <a:gd name="T30" fmla="*/ 44 w 69"/>
                <a:gd name="T31" fmla="*/ 10 h 59"/>
                <a:gd name="T32" fmla="*/ 24 w 69"/>
                <a:gd name="T33" fmla="*/ 10 h 59"/>
                <a:gd name="T34" fmla="*/ 26 w 69"/>
                <a:gd name="T35" fmla="*/ 7 h 59"/>
                <a:gd name="T36" fmla="*/ 31 w 69"/>
                <a:gd name="T37" fmla="*/ 31 h 59"/>
                <a:gd name="T38" fmla="*/ 37 w 69"/>
                <a:gd name="T39" fmla="*/ 31 h 59"/>
                <a:gd name="T40" fmla="*/ 37 w 69"/>
                <a:gd name="T41" fmla="*/ 38 h 59"/>
                <a:gd name="T42" fmla="*/ 69 w 69"/>
                <a:gd name="T43" fmla="*/ 38 h 59"/>
                <a:gd name="T44" fmla="*/ 68 w 69"/>
                <a:gd name="T45" fmla="*/ 18 h 59"/>
                <a:gd name="T46" fmla="*/ 61 w 69"/>
                <a:gd name="T47" fmla="*/ 10 h 59"/>
                <a:gd name="T48" fmla="*/ 50 w 69"/>
                <a:gd name="T49" fmla="*/ 10 h 59"/>
                <a:gd name="T50" fmla="*/ 46 w 69"/>
                <a:gd name="T51" fmla="*/ 3 h 59"/>
                <a:gd name="T52" fmla="*/ 42 w 69"/>
                <a:gd name="T53" fmla="*/ 0 h 59"/>
                <a:gd name="T54" fmla="*/ 27 w 69"/>
                <a:gd name="T55" fmla="*/ 0 h 59"/>
                <a:gd name="T56" fmla="*/ 22 w 69"/>
                <a:gd name="T57" fmla="*/ 3 h 59"/>
                <a:gd name="T58" fmla="*/ 18 w 69"/>
                <a:gd name="T59" fmla="*/ 10 h 59"/>
                <a:gd name="T60" fmla="*/ 7 w 69"/>
                <a:gd name="T61" fmla="*/ 10 h 59"/>
                <a:gd name="T62" fmla="*/ 0 w 69"/>
                <a:gd name="T63" fmla="*/ 18 h 59"/>
                <a:gd name="T64" fmla="*/ 0 w 69"/>
                <a:gd name="T65" fmla="*/ 38 h 59"/>
                <a:gd name="T66" fmla="*/ 31 w 69"/>
                <a:gd name="T67" fmla="*/ 38 h 59"/>
                <a:gd name="T68" fmla="*/ 31 w 69"/>
                <a:gd name="T69"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9">
                  <a:moveTo>
                    <a:pt x="37" y="48"/>
                  </a:moveTo>
                  <a:cubicBezTo>
                    <a:pt x="31" y="48"/>
                    <a:pt x="31" y="48"/>
                    <a:pt x="31" y="48"/>
                  </a:cubicBezTo>
                  <a:cubicBezTo>
                    <a:pt x="31" y="41"/>
                    <a:pt x="31" y="41"/>
                    <a:pt x="31" y="41"/>
                  </a:cubicBezTo>
                  <a:cubicBezTo>
                    <a:pt x="2" y="41"/>
                    <a:pt x="2" y="41"/>
                    <a:pt x="2" y="41"/>
                  </a:cubicBezTo>
                  <a:cubicBezTo>
                    <a:pt x="2" y="41"/>
                    <a:pt x="2" y="47"/>
                    <a:pt x="2" y="53"/>
                  </a:cubicBezTo>
                  <a:cubicBezTo>
                    <a:pt x="2" y="55"/>
                    <a:pt x="3" y="59"/>
                    <a:pt x="8" y="59"/>
                  </a:cubicBezTo>
                  <a:cubicBezTo>
                    <a:pt x="60" y="59"/>
                    <a:pt x="60" y="59"/>
                    <a:pt x="60" y="59"/>
                  </a:cubicBezTo>
                  <a:cubicBezTo>
                    <a:pt x="65" y="59"/>
                    <a:pt x="66" y="55"/>
                    <a:pt x="66" y="53"/>
                  </a:cubicBezTo>
                  <a:cubicBezTo>
                    <a:pt x="66" y="47"/>
                    <a:pt x="67" y="41"/>
                    <a:pt x="67" y="41"/>
                  </a:cubicBezTo>
                  <a:cubicBezTo>
                    <a:pt x="37" y="41"/>
                    <a:pt x="37" y="41"/>
                    <a:pt x="37" y="41"/>
                  </a:cubicBezTo>
                  <a:lnTo>
                    <a:pt x="37" y="48"/>
                  </a:lnTo>
                  <a:close/>
                  <a:moveTo>
                    <a:pt x="26" y="7"/>
                  </a:moveTo>
                  <a:cubicBezTo>
                    <a:pt x="27" y="5"/>
                    <a:pt x="27" y="5"/>
                    <a:pt x="29" y="5"/>
                  </a:cubicBezTo>
                  <a:cubicBezTo>
                    <a:pt x="39" y="5"/>
                    <a:pt x="39" y="5"/>
                    <a:pt x="39" y="5"/>
                  </a:cubicBezTo>
                  <a:cubicBezTo>
                    <a:pt x="41" y="5"/>
                    <a:pt x="41" y="5"/>
                    <a:pt x="42" y="7"/>
                  </a:cubicBezTo>
                  <a:cubicBezTo>
                    <a:pt x="43" y="7"/>
                    <a:pt x="43" y="9"/>
                    <a:pt x="44" y="10"/>
                  </a:cubicBezTo>
                  <a:cubicBezTo>
                    <a:pt x="24" y="10"/>
                    <a:pt x="24" y="10"/>
                    <a:pt x="24" y="10"/>
                  </a:cubicBezTo>
                  <a:cubicBezTo>
                    <a:pt x="25" y="9"/>
                    <a:pt x="26" y="7"/>
                    <a:pt x="26" y="7"/>
                  </a:cubicBezTo>
                  <a:close/>
                  <a:moveTo>
                    <a:pt x="31" y="31"/>
                  </a:moveTo>
                  <a:cubicBezTo>
                    <a:pt x="37" y="31"/>
                    <a:pt x="37" y="31"/>
                    <a:pt x="37" y="31"/>
                  </a:cubicBezTo>
                  <a:cubicBezTo>
                    <a:pt x="37" y="38"/>
                    <a:pt x="37" y="38"/>
                    <a:pt x="37" y="38"/>
                  </a:cubicBezTo>
                  <a:cubicBezTo>
                    <a:pt x="69" y="38"/>
                    <a:pt x="69" y="38"/>
                    <a:pt x="69" y="38"/>
                  </a:cubicBezTo>
                  <a:cubicBezTo>
                    <a:pt x="69" y="38"/>
                    <a:pt x="68" y="23"/>
                    <a:pt x="68" y="18"/>
                  </a:cubicBezTo>
                  <a:cubicBezTo>
                    <a:pt x="68" y="13"/>
                    <a:pt x="66" y="10"/>
                    <a:pt x="61" y="10"/>
                  </a:cubicBezTo>
                  <a:cubicBezTo>
                    <a:pt x="50" y="10"/>
                    <a:pt x="50" y="10"/>
                    <a:pt x="50" y="10"/>
                  </a:cubicBezTo>
                  <a:cubicBezTo>
                    <a:pt x="48" y="7"/>
                    <a:pt x="46" y="4"/>
                    <a:pt x="46" y="3"/>
                  </a:cubicBezTo>
                  <a:cubicBezTo>
                    <a:pt x="45" y="0"/>
                    <a:pt x="44" y="0"/>
                    <a:pt x="42" y="0"/>
                  </a:cubicBezTo>
                  <a:cubicBezTo>
                    <a:pt x="27" y="0"/>
                    <a:pt x="27" y="0"/>
                    <a:pt x="27" y="0"/>
                  </a:cubicBezTo>
                  <a:cubicBezTo>
                    <a:pt x="24" y="0"/>
                    <a:pt x="24" y="0"/>
                    <a:pt x="22" y="3"/>
                  </a:cubicBezTo>
                  <a:cubicBezTo>
                    <a:pt x="22" y="4"/>
                    <a:pt x="20" y="7"/>
                    <a:pt x="18" y="10"/>
                  </a:cubicBezTo>
                  <a:cubicBezTo>
                    <a:pt x="7" y="10"/>
                    <a:pt x="7" y="10"/>
                    <a:pt x="7" y="10"/>
                  </a:cubicBezTo>
                  <a:cubicBezTo>
                    <a:pt x="2" y="10"/>
                    <a:pt x="1" y="13"/>
                    <a:pt x="0" y="18"/>
                  </a:cubicBezTo>
                  <a:cubicBezTo>
                    <a:pt x="0" y="22"/>
                    <a:pt x="0" y="38"/>
                    <a:pt x="0" y="38"/>
                  </a:cubicBezTo>
                  <a:cubicBezTo>
                    <a:pt x="31" y="38"/>
                    <a:pt x="31" y="38"/>
                    <a:pt x="31" y="38"/>
                  </a:cubicBezTo>
                  <a:lnTo>
                    <a:pt x="31" y="3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6" name="Freeform 302"/>
            <p:cNvSpPr>
              <a:spLocks noEditPoints="1"/>
            </p:cNvSpPr>
            <p:nvPr/>
          </p:nvSpPr>
          <p:spPr bwMode="auto">
            <a:xfrm>
              <a:off x="4739218" y="2700867"/>
              <a:ext cx="82551" cy="103717"/>
            </a:xfrm>
            <a:custGeom>
              <a:avLst/>
              <a:gdLst>
                <a:gd name="T0" fmla="*/ 21 w 33"/>
                <a:gd name="T1" fmla="*/ 8 h 41"/>
                <a:gd name="T2" fmla="*/ 18 w 33"/>
                <a:gd name="T3" fmla="*/ 5 h 41"/>
                <a:gd name="T4" fmla="*/ 14 w 33"/>
                <a:gd name="T5" fmla="*/ 5 h 41"/>
                <a:gd name="T6" fmla="*/ 12 w 33"/>
                <a:gd name="T7" fmla="*/ 8 h 41"/>
                <a:gd name="T8" fmla="*/ 8 w 33"/>
                <a:gd name="T9" fmla="*/ 8 h 41"/>
                <a:gd name="T10" fmla="*/ 13 w 33"/>
                <a:gd name="T11" fmla="*/ 2 h 41"/>
                <a:gd name="T12" fmla="*/ 14 w 33"/>
                <a:gd name="T13" fmla="*/ 1 h 41"/>
                <a:gd name="T14" fmla="*/ 18 w 33"/>
                <a:gd name="T15" fmla="*/ 1 h 41"/>
                <a:gd name="T16" fmla="*/ 20 w 33"/>
                <a:gd name="T17" fmla="*/ 2 h 41"/>
                <a:gd name="T18" fmla="*/ 24 w 33"/>
                <a:gd name="T19" fmla="*/ 8 h 41"/>
                <a:gd name="T20" fmla="*/ 21 w 33"/>
                <a:gd name="T21" fmla="*/ 8 h 41"/>
                <a:gd name="T22" fmla="*/ 23 w 33"/>
                <a:gd name="T23" fmla="*/ 3 h 41"/>
                <a:gd name="T24" fmla="*/ 21 w 33"/>
                <a:gd name="T25" fmla="*/ 1 h 41"/>
                <a:gd name="T26" fmla="*/ 18 w 33"/>
                <a:gd name="T27" fmla="*/ 0 h 41"/>
                <a:gd name="T28" fmla="*/ 14 w 33"/>
                <a:gd name="T29" fmla="*/ 0 h 41"/>
                <a:gd name="T30" fmla="*/ 11 w 33"/>
                <a:gd name="T31" fmla="*/ 1 h 41"/>
                <a:gd name="T32" fmla="*/ 9 w 33"/>
                <a:gd name="T33" fmla="*/ 3 h 41"/>
                <a:gd name="T34" fmla="*/ 0 w 33"/>
                <a:gd name="T35" fmla="*/ 8 h 41"/>
                <a:gd name="T36" fmla="*/ 0 w 33"/>
                <a:gd name="T37" fmla="*/ 9 h 41"/>
                <a:gd name="T38" fmla="*/ 16 w 33"/>
                <a:gd name="T39" fmla="*/ 15 h 41"/>
                <a:gd name="T40" fmla="*/ 33 w 33"/>
                <a:gd name="T41" fmla="*/ 9 h 41"/>
                <a:gd name="T42" fmla="*/ 33 w 33"/>
                <a:gd name="T43" fmla="*/ 8 h 41"/>
                <a:gd name="T44" fmla="*/ 23 w 33"/>
                <a:gd name="T45" fmla="*/ 3 h 41"/>
                <a:gd name="T46" fmla="*/ 2 w 33"/>
                <a:gd name="T47" fmla="*/ 16 h 41"/>
                <a:gd name="T48" fmla="*/ 4 w 33"/>
                <a:gd name="T49" fmla="*/ 37 h 41"/>
                <a:gd name="T50" fmla="*/ 16 w 33"/>
                <a:gd name="T51" fmla="*/ 41 h 41"/>
                <a:gd name="T52" fmla="*/ 28 w 33"/>
                <a:gd name="T53" fmla="*/ 37 h 41"/>
                <a:gd name="T54" fmla="*/ 30 w 33"/>
                <a:gd name="T55" fmla="*/ 16 h 41"/>
                <a:gd name="T56" fmla="*/ 16 w 33"/>
                <a:gd name="T57" fmla="*/ 19 h 41"/>
                <a:gd name="T58" fmla="*/ 2 w 33"/>
                <a:gd name="T59"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41">
                  <a:moveTo>
                    <a:pt x="21" y="8"/>
                  </a:moveTo>
                  <a:cubicBezTo>
                    <a:pt x="18" y="5"/>
                    <a:pt x="18" y="5"/>
                    <a:pt x="18" y="5"/>
                  </a:cubicBezTo>
                  <a:cubicBezTo>
                    <a:pt x="14" y="5"/>
                    <a:pt x="14" y="5"/>
                    <a:pt x="14" y="5"/>
                  </a:cubicBezTo>
                  <a:cubicBezTo>
                    <a:pt x="12" y="8"/>
                    <a:pt x="12" y="8"/>
                    <a:pt x="12" y="8"/>
                  </a:cubicBezTo>
                  <a:cubicBezTo>
                    <a:pt x="8" y="8"/>
                    <a:pt x="8" y="8"/>
                    <a:pt x="8" y="8"/>
                  </a:cubicBezTo>
                  <a:cubicBezTo>
                    <a:pt x="8" y="8"/>
                    <a:pt x="12" y="3"/>
                    <a:pt x="13" y="2"/>
                  </a:cubicBezTo>
                  <a:cubicBezTo>
                    <a:pt x="13" y="2"/>
                    <a:pt x="13" y="1"/>
                    <a:pt x="14" y="1"/>
                  </a:cubicBezTo>
                  <a:cubicBezTo>
                    <a:pt x="18" y="1"/>
                    <a:pt x="18" y="1"/>
                    <a:pt x="18" y="1"/>
                  </a:cubicBezTo>
                  <a:cubicBezTo>
                    <a:pt x="19" y="1"/>
                    <a:pt x="19" y="2"/>
                    <a:pt x="20" y="2"/>
                  </a:cubicBezTo>
                  <a:cubicBezTo>
                    <a:pt x="20" y="3"/>
                    <a:pt x="24" y="8"/>
                    <a:pt x="24" y="8"/>
                  </a:cubicBezTo>
                  <a:lnTo>
                    <a:pt x="21" y="8"/>
                  </a:lnTo>
                  <a:close/>
                  <a:moveTo>
                    <a:pt x="23" y="3"/>
                  </a:moveTo>
                  <a:cubicBezTo>
                    <a:pt x="21" y="1"/>
                    <a:pt x="21" y="1"/>
                    <a:pt x="21" y="1"/>
                  </a:cubicBezTo>
                  <a:cubicBezTo>
                    <a:pt x="20" y="0"/>
                    <a:pt x="20" y="0"/>
                    <a:pt x="18" y="0"/>
                  </a:cubicBezTo>
                  <a:cubicBezTo>
                    <a:pt x="14" y="0"/>
                    <a:pt x="14" y="0"/>
                    <a:pt x="14" y="0"/>
                  </a:cubicBezTo>
                  <a:cubicBezTo>
                    <a:pt x="13" y="0"/>
                    <a:pt x="12" y="0"/>
                    <a:pt x="11" y="1"/>
                  </a:cubicBezTo>
                  <a:cubicBezTo>
                    <a:pt x="9" y="3"/>
                    <a:pt x="9" y="3"/>
                    <a:pt x="9" y="3"/>
                  </a:cubicBezTo>
                  <a:cubicBezTo>
                    <a:pt x="4" y="4"/>
                    <a:pt x="0" y="6"/>
                    <a:pt x="0" y="8"/>
                  </a:cubicBezTo>
                  <a:cubicBezTo>
                    <a:pt x="0" y="9"/>
                    <a:pt x="0" y="9"/>
                    <a:pt x="0" y="9"/>
                  </a:cubicBezTo>
                  <a:cubicBezTo>
                    <a:pt x="0" y="12"/>
                    <a:pt x="7" y="15"/>
                    <a:pt x="16" y="15"/>
                  </a:cubicBezTo>
                  <a:cubicBezTo>
                    <a:pt x="25" y="15"/>
                    <a:pt x="33" y="12"/>
                    <a:pt x="33" y="9"/>
                  </a:cubicBezTo>
                  <a:cubicBezTo>
                    <a:pt x="33" y="8"/>
                    <a:pt x="33" y="8"/>
                    <a:pt x="33" y="8"/>
                  </a:cubicBezTo>
                  <a:cubicBezTo>
                    <a:pt x="33" y="6"/>
                    <a:pt x="29" y="4"/>
                    <a:pt x="23" y="3"/>
                  </a:cubicBezTo>
                  <a:close/>
                  <a:moveTo>
                    <a:pt x="2" y="16"/>
                  </a:moveTo>
                  <a:cubicBezTo>
                    <a:pt x="4" y="37"/>
                    <a:pt x="4" y="37"/>
                    <a:pt x="4" y="37"/>
                  </a:cubicBezTo>
                  <a:cubicBezTo>
                    <a:pt x="4" y="38"/>
                    <a:pt x="9" y="41"/>
                    <a:pt x="16" y="41"/>
                  </a:cubicBezTo>
                  <a:cubicBezTo>
                    <a:pt x="23" y="41"/>
                    <a:pt x="28" y="38"/>
                    <a:pt x="28" y="37"/>
                  </a:cubicBezTo>
                  <a:cubicBezTo>
                    <a:pt x="30" y="16"/>
                    <a:pt x="30" y="16"/>
                    <a:pt x="30" y="16"/>
                  </a:cubicBezTo>
                  <a:cubicBezTo>
                    <a:pt x="27" y="18"/>
                    <a:pt x="21" y="19"/>
                    <a:pt x="16" y="19"/>
                  </a:cubicBezTo>
                  <a:cubicBezTo>
                    <a:pt x="11" y="19"/>
                    <a:pt x="5" y="18"/>
                    <a:pt x="2" y="1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7" name="Freeform 303"/>
            <p:cNvSpPr>
              <a:spLocks noEditPoints="1"/>
            </p:cNvSpPr>
            <p:nvPr/>
          </p:nvSpPr>
          <p:spPr bwMode="auto">
            <a:xfrm>
              <a:off x="5226051" y="2182283"/>
              <a:ext cx="254000" cy="287867"/>
            </a:xfrm>
            <a:custGeom>
              <a:avLst/>
              <a:gdLst>
                <a:gd name="T0" fmla="*/ 100 w 102"/>
                <a:gd name="T1" fmla="*/ 97 h 115"/>
                <a:gd name="T2" fmla="*/ 19 w 102"/>
                <a:gd name="T3" fmla="*/ 97 h 115"/>
                <a:gd name="T4" fmla="*/ 16 w 102"/>
                <a:gd name="T5" fmla="*/ 99 h 115"/>
                <a:gd name="T6" fmla="*/ 102 w 102"/>
                <a:gd name="T7" fmla="*/ 99 h 115"/>
                <a:gd name="T8" fmla="*/ 36 w 102"/>
                <a:gd name="T9" fmla="*/ 88 h 115"/>
                <a:gd name="T10" fmla="*/ 61 w 102"/>
                <a:gd name="T11" fmla="*/ 106 h 115"/>
                <a:gd name="T12" fmla="*/ 89 w 102"/>
                <a:gd name="T13" fmla="*/ 89 h 115"/>
                <a:gd name="T14" fmla="*/ 61 w 102"/>
                <a:gd name="T15" fmla="*/ 104 h 115"/>
                <a:gd name="T16" fmla="*/ 36 w 102"/>
                <a:gd name="T17" fmla="*/ 88 h 115"/>
                <a:gd name="T18" fmla="*/ 19 w 102"/>
                <a:gd name="T19" fmla="*/ 73 h 115"/>
                <a:gd name="T20" fmla="*/ 10 w 102"/>
                <a:gd name="T21" fmla="*/ 61 h 115"/>
                <a:gd name="T22" fmla="*/ 22 w 102"/>
                <a:gd name="T23" fmla="*/ 59 h 115"/>
                <a:gd name="T24" fmla="*/ 61 w 102"/>
                <a:gd name="T25" fmla="*/ 98 h 115"/>
                <a:gd name="T26" fmla="*/ 100 w 102"/>
                <a:gd name="T27" fmla="*/ 50 h 115"/>
                <a:gd name="T28" fmla="*/ 100 w 102"/>
                <a:gd name="T29" fmla="*/ 50 h 115"/>
                <a:gd name="T30" fmla="*/ 79 w 102"/>
                <a:gd name="T31" fmla="*/ 38 h 115"/>
                <a:gd name="T32" fmla="*/ 92 w 102"/>
                <a:gd name="T33" fmla="*/ 53 h 115"/>
                <a:gd name="T34" fmla="*/ 30 w 102"/>
                <a:gd name="T35" fmla="*/ 53 h 115"/>
                <a:gd name="T36" fmla="*/ 43 w 102"/>
                <a:gd name="T37" fmla="*/ 38 h 115"/>
                <a:gd name="T38" fmla="*/ 22 w 102"/>
                <a:gd name="T39" fmla="*/ 50 h 115"/>
                <a:gd name="T40" fmla="*/ 22 w 102"/>
                <a:gd name="T41" fmla="*/ 50 h 115"/>
                <a:gd name="T42" fmla="*/ 22 w 102"/>
                <a:gd name="T43" fmla="*/ 51 h 115"/>
                <a:gd name="T44" fmla="*/ 3 w 102"/>
                <a:gd name="T45" fmla="*/ 60 h 115"/>
                <a:gd name="T46" fmla="*/ 20 w 102"/>
                <a:gd name="T47" fmla="*/ 70 h 115"/>
                <a:gd name="T48" fmla="*/ 99 w 102"/>
                <a:gd name="T49" fmla="*/ 53 h 115"/>
                <a:gd name="T50" fmla="*/ 28 w 102"/>
                <a:gd name="T51" fmla="*/ 72 h 115"/>
                <a:gd name="T52" fmla="*/ 61 w 102"/>
                <a:gd name="T53" fmla="*/ 64 h 115"/>
                <a:gd name="T54" fmla="*/ 54 w 102"/>
                <a:gd name="T55" fmla="*/ 40 h 115"/>
                <a:gd name="T56" fmla="*/ 58 w 102"/>
                <a:gd name="T57" fmla="*/ 24 h 115"/>
                <a:gd name="T58" fmla="*/ 56 w 102"/>
                <a:gd name="T59" fmla="*/ 7 h 115"/>
                <a:gd name="T60" fmla="*/ 52 w 102"/>
                <a:gd name="T61" fmla="*/ 25 h 115"/>
                <a:gd name="T62" fmla="*/ 66 w 102"/>
                <a:gd name="T63" fmla="*/ 26 h 115"/>
                <a:gd name="T64" fmla="*/ 67 w 102"/>
                <a:gd name="T65" fmla="*/ 30 h 115"/>
                <a:gd name="T66" fmla="*/ 60 w 102"/>
                <a:gd name="T67" fmla="*/ 9 h 115"/>
                <a:gd name="T68" fmla="*/ 58 w 102"/>
                <a:gd name="T69" fmla="*/ 7 h 115"/>
                <a:gd name="T70" fmla="*/ 66 w 102"/>
                <a:gd name="T71"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115">
                  <a:moveTo>
                    <a:pt x="99" y="94"/>
                  </a:moveTo>
                  <a:cubicBezTo>
                    <a:pt x="100" y="95"/>
                    <a:pt x="100" y="96"/>
                    <a:pt x="100" y="97"/>
                  </a:cubicBezTo>
                  <a:cubicBezTo>
                    <a:pt x="100" y="106"/>
                    <a:pt x="82" y="112"/>
                    <a:pt x="60" y="112"/>
                  </a:cubicBezTo>
                  <a:cubicBezTo>
                    <a:pt x="38" y="112"/>
                    <a:pt x="19" y="106"/>
                    <a:pt x="19" y="97"/>
                  </a:cubicBezTo>
                  <a:cubicBezTo>
                    <a:pt x="19" y="94"/>
                    <a:pt x="22" y="91"/>
                    <a:pt x="27" y="89"/>
                  </a:cubicBezTo>
                  <a:cubicBezTo>
                    <a:pt x="20" y="91"/>
                    <a:pt x="16" y="95"/>
                    <a:pt x="16" y="99"/>
                  </a:cubicBezTo>
                  <a:cubicBezTo>
                    <a:pt x="16" y="108"/>
                    <a:pt x="35" y="115"/>
                    <a:pt x="59" y="115"/>
                  </a:cubicBezTo>
                  <a:cubicBezTo>
                    <a:pt x="82" y="115"/>
                    <a:pt x="102" y="108"/>
                    <a:pt x="102" y="99"/>
                  </a:cubicBezTo>
                  <a:cubicBezTo>
                    <a:pt x="102" y="97"/>
                    <a:pt x="101" y="95"/>
                    <a:pt x="99" y="94"/>
                  </a:cubicBezTo>
                  <a:close/>
                  <a:moveTo>
                    <a:pt x="36" y="88"/>
                  </a:moveTo>
                  <a:cubicBezTo>
                    <a:pt x="31" y="90"/>
                    <a:pt x="29" y="93"/>
                    <a:pt x="29" y="95"/>
                  </a:cubicBezTo>
                  <a:cubicBezTo>
                    <a:pt x="29" y="101"/>
                    <a:pt x="43" y="106"/>
                    <a:pt x="61" y="106"/>
                  </a:cubicBezTo>
                  <a:cubicBezTo>
                    <a:pt x="79" y="106"/>
                    <a:pt x="93" y="101"/>
                    <a:pt x="93" y="95"/>
                  </a:cubicBezTo>
                  <a:cubicBezTo>
                    <a:pt x="93" y="93"/>
                    <a:pt x="92" y="91"/>
                    <a:pt x="89" y="89"/>
                  </a:cubicBezTo>
                  <a:cubicBezTo>
                    <a:pt x="90" y="91"/>
                    <a:pt x="91" y="92"/>
                    <a:pt x="91" y="94"/>
                  </a:cubicBezTo>
                  <a:cubicBezTo>
                    <a:pt x="91" y="99"/>
                    <a:pt x="78" y="104"/>
                    <a:pt x="61" y="104"/>
                  </a:cubicBezTo>
                  <a:cubicBezTo>
                    <a:pt x="45" y="104"/>
                    <a:pt x="31" y="99"/>
                    <a:pt x="31" y="94"/>
                  </a:cubicBezTo>
                  <a:cubicBezTo>
                    <a:pt x="31" y="92"/>
                    <a:pt x="33" y="90"/>
                    <a:pt x="36" y="88"/>
                  </a:cubicBezTo>
                  <a:close/>
                  <a:moveTo>
                    <a:pt x="20" y="70"/>
                  </a:moveTo>
                  <a:cubicBezTo>
                    <a:pt x="21" y="72"/>
                    <a:pt x="19" y="73"/>
                    <a:pt x="19" y="73"/>
                  </a:cubicBezTo>
                  <a:cubicBezTo>
                    <a:pt x="21" y="75"/>
                    <a:pt x="24" y="73"/>
                    <a:pt x="22" y="69"/>
                  </a:cubicBezTo>
                  <a:cubicBezTo>
                    <a:pt x="20" y="65"/>
                    <a:pt x="14" y="64"/>
                    <a:pt x="10" y="61"/>
                  </a:cubicBezTo>
                  <a:cubicBezTo>
                    <a:pt x="6" y="58"/>
                    <a:pt x="7" y="50"/>
                    <a:pt x="12" y="50"/>
                  </a:cubicBezTo>
                  <a:cubicBezTo>
                    <a:pt x="17" y="49"/>
                    <a:pt x="20" y="54"/>
                    <a:pt x="22" y="59"/>
                  </a:cubicBezTo>
                  <a:cubicBezTo>
                    <a:pt x="23" y="60"/>
                    <a:pt x="23" y="63"/>
                    <a:pt x="24" y="65"/>
                  </a:cubicBezTo>
                  <a:cubicBezTo>
                    <a:pt x="29" y="84"/>
                    <a:pt x="44" y="98"/>
                    <a:pt x="61" y="98"/>
                  </a:cubicBezTo>
                  <a:cubicBezTo>
                    <a:pt x="82" y="98"/>
                    <a:pt x="100" y="77"/>
                    <a:pt x="100" y="50"/>
                  </a:cubicBezTo>
                  <a:cubicBezTo>
                    <a:pt x="100" y="50"/>
                    <a:pt x="100" y="50"/>
                    <a:pt x="100" y="50"/>
                  </a:cubicBezTo>
                  <a:cubicBezTo>
                    <a:pt x="100" y="50"/>
                    <a:pt x="100" y="50"/>
                    <a:pt x="100" y="50"/>
                  </a:cubicBezTo>
                  <a:cubicBezTo>
                    <a:pt x="100" y="50"/>
                    <a:pt x="100" y="50"/>
                    <a:pt x="100" y="50"/>
                  </a:cubicBezTo>
                  <a:cubicBezTo>
                    <a:pt x="100" y="50"/>
                    <a:pt x="100" y="50"/>
                    <a:pt x="100" y="50"/>
                  </a:cubicBezTo>
                  <a:cubicBezTo>
                    <a:pt x="99" y="44"/>
                    <a:pt x="91" y="40"/>
                    <a:pt x="79" y="38"/>
                  </a:cubicBezTo>
                  <a:cubicBezTo>
                    <a:pt x="89" y="40"/>
                    <a:pt x="96" y="44"/>
                    <a:pt x="96" y="48"/>
                  </a:cubicBezTo>
                  <a:cubicBezTo>
                    <a:pt x="96" y="50"/>
                    <a:pt x="94" y="52"/>
                    <a:pt x="92" y="53"/>
                  </a:cubicBezTo>
                  <a:cubicBezTo>
                    <a:pt x="92" y="49"/>
                    <a:pt x="78" y="45"/>
                    <a:pt x="61" y="45"/>
                  </a:cubicBezTo>
                  <a:cubicBezTo>
                    <a:pt x="44" y="45"/>
                    <a:pt x="30" y="49"/>
                    <a:pt x="30" y="53"/>
                  </a:cubicBezTo>
                  <a:cubicBezTo>
                    <a:pt x="28" y="52"/>
                    <a:pt x="26" y="50"/>
                    <a:pt x="26" y="48"/>
                  </a:cubicBezTo>
                  <a:cubicBezTo>
                    <a:pt x="26" y="44"/>
                    <a:pt x="33" y="40"/>
                    <a:pt x="43" y="38"/>
                  </a:cubicBezTo>
                  <a:cubicBezTo>
                    <a:pt x="31" y="40"/>
                    <a:pt x="23" y="44"/>
                    <a:pt x="22" y="50"/>
                  </a:cubicBezTo>
                  <a:cubicBezTo>
                    <a:pt x="22" y="50"/>
                    <a:pt x="22" y="50"/>
                    <a:pt x="22" y="50"/>
                  </a:cubicBezTo>
                  <a:cubicBezTo>
                    <a:pt x="22" y="50"/>
                    <a:pt x="22" y="50"/>
                    <a:pt x="22" y="50"/>
                  </a:cubicBezTo>
                  <a:cubicBezTo>
                    <a:pt x="22" y="50"/>
                    <a:pt x="22" y="50"/>
                    <a:pt x="22" y="50"/>
                  </a:cubicBezTo>
                  <a:cubicBezTo>
                    <a:pt x="22" y="50"/>
                    <a:pt x="22" y="50"/>
                    <a:pt x="22" y="50"/>
                  </a:cubicBezTo>
                  <a:cubicBezTo>
                    <a:pt x="22" y="51"/>
                    <a:pt x="22" y="51"/>
                    <a:pt x="22" y="51"/>
                  </a:cubicBezTo>
                  <a:cubicBezTo>
                    <a:pt x="19" y="45"/>
                    <a:pt x="13" y="43"/>
                    <a:pt x="8" y="45"/>
                  </a:cubicBezTo>
                  <a:cubicBezTo>
                    <a:pt x="4" y="47"/>
                    <a:pt x="0" y="54"/>
                    <a:pt x="3" y="60"/>
                  </a:cubicBezTo>
                  <a:cubicBezTo>
                    <a:pt x="7" y="66"/>
                    <a:pt x="13" y="68"/>
                    <a:pt x="15" y="68"/>
                  </a:cubicBezTo>
                  <a:cubicBezTo>
                    <a:pt x="16" y="68"/>
                    <a:pt x="20" y="69"/>
                    <a:pt x="20" y="70"/>
                  </a:cubicBezTo>
                  <a:close/>
                  <a:moveTo>
                    <a:pt x="61" y="64"/>
                  </a:moveTo>
                  <a:cubicBezTo>
                    <a:pt x="80" y="64"/>
                    <a:pt x="96" y="59"/>
                    <a:pt x="99" y="53"/>
                  </a:cubicBezTo>
                  <a:cubicBezTo>
                    <a:pt x="98" y="74"/>
                    <a:pt x="81" y="92"/>
                    <a:pt x="61" y="92"/>
                  </a:cubicBezTo>
                  <a:cubicBezTo>
                    <a:pt x="47" y="92"/>
                    <a:pt x="35" y="84"/>
                    <a:pt x="28" y="72"/>
                  </a:cubicBezTo>
                  <a:cubicBezTo>
                    <a:pt x="25" y="66"/>
                    <a:pt x="26" y="60"/>
                    <a:pt x="24" y="54"/>
                  </a:cubicBezTo>
                  <a:cubicBezTo>
                    <a:pt x="28" y="60"/>
                    <a:pt x="43" y="64"/>
                    <a:pt x="61" y="64"/>
                  </a:cubicBezTo>
                  <a:close/>
                  <a:moveTo>
                    <a:pt x="56" y="33"/>
                  </a:moveTo>
                  <a:cubicBezTo>
                    <a:pt x="57" y="37"/>
                    <a:pt x="54" y="40"/>
                    <a:pt x="54" y="40"/>
                  </a:cubicBezTo>
                  <a:cubicBezTo>
                    <a:pt x="55" y="40"/>
                    <a:pt x="58" y="39"/>
                    <a:pt x="59" y="35"/>
                  </a:cubicBezTo>
                  <a:cubicBezTo>
                    <a:pt x="61" y="32"/>
                    <a:pt x="59" y="27"/>
                    <a:pt x="58" y="24"/>
                  </a:cubicBezTo>
                  <a:cubicBezTo>
                    <a:pt x="56" y="21"/>
                    <a:pt x="54" y="20"/>
                    <a:pt x="53" y="16"/>
                  </a:cubicBezTo>
                  <a:cubicBezTo>
                    <a:pt x="51" y="13"/>
                    <a:pt x="56" y="7"/>
                    <a:pt x="56" y="7"/>
                  </a:cubicBezTo>
                  <a:cubicBezTo>
                    <a:pt x="54" y="7"/>
                    <a:pt x="49" y="10"/>
                    <a:pt x="48" y="15"/>
                  </a:cubicBezTo>
                  <a:cubicBezTo>
                    <a:pt x="47" y="20"/>
                    <a:pt x="50" y="24"/>
                    <a:pt x="52" y="25"/>
                  </a:cubicBezTo>
                  <a:cubicBezTo>
                    <a:pt x="53" y="27"/>
                    <a:pt x="55" y="29"/>
                    <a:pt x="56" y="33"/>
                  </a:cubicBezTo>
                  <a:close/>
                  <a:moveTo>
                    <a:pt x="66" y="26"/>
                  </a:moveTo>
                  <a:cubicBezTo>
                    <a:pt x="66" y="30"/>
                    <a:pt x="63" y="32"/>
                    <a:pt x="63" y="32"/>
                  </a:cubicBezTo>
                  <a:cubicBezTo>
                    <a:pt x="63" y="32"/>
                    <a:pt x="65" y="32"/>
                    <a:pt x="67" y="30"/>
                  </a:cubicBezTo>
                  <a:cubicBezTo>
                    <a:pt x="69" y="26"/>
                    <a:pt x="68" y="21"/>
                    <a:pt x="66" y="18"/>
                  </a:cubicBezTo>
                  <a:cubicBezTo>
                    <a:pt x="64" y="15"/>
                    <a:pt x="62" y="14"/>
                    <a:pt x="60" y="9"/>
                  </a:cubicBezTo>
                  <a:cubicBezTo>
                    <a:pt x="59" y="5"/>
                    <a:pt x="64" y="0"/>
                    <a:pt x="64" y="0"/>
                  </a:cubicBezTo>
                  <a:cubicBezTo>
                    <a:pt x="64" y="0"/>
                    <a:pt x="59" y="2"/>
                    <a:pt x="58" y="7"/>
                  </a:cubicBezTo>
                  <a:cubicBezTo>
                    <a:pt x="57" y="11"/>
                    <a:pt x="59" y="14"/>
                    <a:pt x="60" y="16"/>
                  </a:cubicBezTo>
                  <a:cubicBezTo>
                    <a:pt x="62" y="18"/>
                    <a:pt x="65" y="21"/>
                    <a:pt x="66" y="2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8" name="Freeform 304"/>
            <p:cNvSpPr>
              <a:spLocks noEditPoints="1"/>
            </p:cNvSpPr>
            <p:nvPr/>
          </p:nvSpPr>
          <p:spPr bwMode="auto">
            <a:xfrm>
              <a:off x="5219700" y="1621367"/>
              <a:ext cx="196851" cy="194733"/>
            </a:xfrm>
            <a:custGeom>
              <a:avLst/>
              <a:gdLst>
                <a:gd name="T0" fmla="*/ 39 w 78"/>
                <a:gd name="T1" fmla="*/ 78 h 78"/>
                <a:gd name="T2" fmla="*/ 0 w 78"/>
                <a:gd name="T3" fmla="*/ 39 h 78"/>
                <a:gd name="T4" fmla="*/ 39 w 78"/>
                <a:gd name="T5" fmla="*/ 0 h 78"/>
                <a:gd name="T6" fmla="*/ 78 w 78"/>
                <a:gd name="T7" fmla="*/ 39 h 78"/>
                <a:gd name="T8" fmla="*/ 39 w 78"/>
                <a:gd name="T9" fmla="*/ 78 h 78"/>
                <a:gd name="T10" fmla="*/ 39 w 78"/>
                <a:gd name="T11" fmla="*/ 11 h 78"/>
                <a:gd name="T12" fmla="*/ 11 w 78"/>
                <a:gd name="T13" fmla="*/ 39 h 78"/>
                <a:gd name="T14" fmla="*/ 39 w 78"/>
                <a:gd name="T15" fmla="*/ 66 h 78"/>
                <a:gd name="T16" fmla="*/ 66 w 78"/>
                <a:gd name="T17" fmla="*/ 39 h 78"/>
                <a:gd name="T18" fmla="*/ 39 w 78"/>
                <a:gd name="T19" fmla="*/ 11 h 78"/>
                <a:gd name="T20" fmla="*/ 45 w 78"/>
                <a:gd name="T21" fmla="*/ 44 h 78"/>
                <a:gd name="T22" fmla="*/ 44 w 78"/>
                <a:gd name="T23" fmla="*/ 45 h 78"/>
                <a:gd name="T24" fmla="*/ 27 w 78"/>
                <a:gd name="T25" fmla="*/ 45 h 78"/>
                <a:gd name="T26" fmla="*/ 26 w 78"/>
                <a:gd name="T27" fmla="*/ 44 h 78"/>
                <a:gd name="T28" fmla="*/ 26 w 78"/>
                <a:gd name="T29" fmla="*/ 40 h 78"/>
                <a:gd name="T30" fmla="*/ 27 w 78"/>
                <a:gd name="T31" fmla="*/ 39 h 78"/>
                <a:gd name="T32" fmla="*/ 39 w 78"/>
                <a:gd name="T33" fmla="*/ 39 h 78"/>
                <a:gd name="T34" fmla="*/ 39 w 78"/>
                <a:gd name="T35" fmla="*/ 21 h 78"/>
                <a:gd name="T36" fmla="*/ 40 w 78"/>
                <a:gd name="T37" fmla="*/ 19 h 78"/>
                <a:gd name="T38" fmla="*/ 44 w 78"/>
                <a:gd name="T39" fmla="*/ 19 h 78"/>
                <a:gd name="T40" fmla="*/ 45 w 78"/>
                <a:gd name="T41" fmla="*/ 21 h 78"/>
                <a:gd name="T42" fmla="*/ 45 w 78"/>
                <a:gd name="T43"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78">
                  <a:moveTo>
                    <a:pt x="39" y="78"/>
                  </a:moveTo>
                  <a:cubicBezTo>
                    <a:pt x="17" y="78"/>
                    <a:pt x="0" y="60"/>
                    <a:pt x="0" y="39"/>
                  </a:cubicBezTo>
                  <a:cubicBezTo>
                    <a:pt x="0" y="17"/>
                    <a:pt x="17" y="0"/>
                    <a:pt x="39" y="0"/>
                  </a:cubicBezTo>
                  <a:cubicBezTo>
                    <a:pt x="60" y="0"/>
                    <a:pt x="78" y="17"/>
                    <a:pt x="78" y="39"/>
                  </a:cubicBezTo>
                  <a:cubicBezTo>
                    <a:pt x="78" y="60"/>
                    <a:pt x="60" y="78"/>
                    <a:pt x="39" y="78"/>
                  </a:cubicBezTo>
                  <a:close/>
                  <a:moveTo>
                    <a:pt x="39" y="11"/>
                  </a:moveTo>
                  <a:cubicBezTo>
                    <a:pt x="24" y="11"/>
                    <a:pt x="11" y="24"/>
                    <a:pt x="11" y="39"/>
                  </a:cubicBezTo>
                  <a:cubicBezTo>
                    <a:pt x="11" y="54"/>
                    <a:pt x="24" y="66"/>
                    <a:pt x="39" y="66"/>
                  </a:cubicBezTo>
                  <a:cubicBezTo>
                    <a:pt x="54" y="66"/>
                    <a:pt x="66" y="54"/>
                    <a:pt x="66" y="39"/>
                  </a:cubicBezTo>
                  <a:cubicBezTo>
                    <a:pt x="66" y="24"/>
                    <a:pt x="54" y="11"/>
                    <a:pt x="39" y="11"/>
                  </a:cubicBezTo>
                  <a:close/>
                  <a:moveTo>
                    <a:pt x="45" y="44"/>
                  </a:moveTo>
                  <a:cubicBezTo>
                    <a:pt x="45" y="45"/>
                    <a:pt x="45" y="45"/>
                    <a:pt x="44" y="45"/>
                  </a:cubicBezTo>
                  <a:cubicBezTo>
                    <a:pt x="27" y="45"/>
                    <a:pt x="27" y="45"/>
                    <a:pt x="27" y="45"/>
                  </a:cubicBezTo>
                  <a:cubicBezTo>
                    <a:pt x="27" y="45"/>
                    <a:pt x="26" y="45"/>
                    <a:pt x="26" y="44"/>
                  </a:cubicBezTo>
                  <a:cubicBezTo>
                    <a:pt x="26" y="40"/>
                    <a:pt x="26" y="40"/>
                    <a:pt x="26" y="40"/>
                  </a:cubicBezTo>
                  <a:cubicBezTo>
                    <a:pt x="26" y="39"/>
                    <a:pt x="27" y="39"/>
                    <a:pt x="27" y="39"/>
                  </a:cubicBezTo>
                  <a:cubicBezTo>
                    <a:pt x="39" y="39"/>
                    <a:pt x="39" y="39"/>
                    <a:pt x="39" y="39"/>
                  </a:cubicBezTo>
                  <a:cubicBezTo>
                    <a:pt x="39" y="21"/>
                    <a:pt x="39" y="21"/>
                    <a:pt x="39" y="21"/>
                  </a:cubicBezTo>
                  <a:cubicBezTo>
                    <a:pt x="39" y="20"/>
                    <a:pt x="40" y="19"/>
                    <a:pt x="40" y="19"/>
                  </a:cubicBezTo>
                  <a:cubicBezTo>
                    <a:pt x="44" y="19"/>
                    <a:pt x="44" y="19"/>
                    <a:pt x="44" y="19"/>
                  </a:cubicBezTo>
                  <a:cubicBezTo>
                    <a:pt x="45" y="19"/>
                    <a:pt x="45" y="20"/>
                    <a:pt x="45" y="21"/>
                  </a:cubicBezTo>
                  <a:lnTo>
                    <a:pt x="45" y="4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79" name="Freeform 305"/>
            <p:cNvSpPr>
              <a:spLocks noEditPoints="1"/>
            </p:cNvSpPr>
            <p:nvPr/>
          </p:nvSpPr>
          <p:spPr bwMode="auto">
            <a:xfrm>
              <a:off x="6360584" y="800100"/>
              <a:ext cx="179917" cy="143933"/>
            </a:xfrm>
            <a:custGeom>
              <a:avLst/>
              <a:gdLst>
                <a:gd name="T0" fmla="*/ 69 w 72"/>
                <a:gd name="T1" fmla="*/ 34 h 58"/>
                <a:gd name="T2" fmla="*/ 68 w 72"/>
                <a:gd name="T3" fmla="*/ 34 h 58"/>
                <a:gd name="T4" fmla="*/ 68 w 72"/>
                <a:gd name="T5" fmla="*/ 34 h 58"/>
                <a:gd name="T6" fmla="*/ 67 w 72"/>
                <a:gd name="T7" fmla="*/ 34 h 58"/>
                <a:gd name="T8" fmla="*/ 36 w 72"/>
                <a:gd name="T9" fmla="*/ 8 h 58"/>
                <a:gd name="T10" fmla="*/ 6 w 72"/>
                <a:gd name="T11" fmla="*/ 34 h 58"/>
                <a:gd name="T12" fmla="*/ 5 w 72"/>
                <a:gd name="T13" fmla="*/ 34 h 58"/>
                <a:gd name="T14" fmla="*/ 4 w 72"/>
                <a:gd name="T15" fmla="*/ 34 h 58"/>
                <a:gd name="T16" fmla="*/ 1 w 72"/>
                <a:gd name="T17" fmla="*/ 31 h 58"/>
                <a:gd name="T18" fmla="*/ 1 w 72"/>
                <a:gd name="T19" fmla="*/ 29 h 58"/>
                <a:gd name="T20" fmla="*/ 33 w 72"/>
                <a:gd name="T21" fmla="*/ 2 h 58"/>
                <a:gd name="T22" fmla="*/ 40 w 72"/>
                <a:gd name="T23" fmla="*/ 2 h 58"/>
                <a:gd name="T24" fmla="*/ 51 w 72"/>
                <a:gd name="T25" fmla="*/ 11 h 58"/>
                <a:gd name="T26" fmla="*/ 51 w 72"/>
                <a:gd name="T27" fmla="*/ 2 h 58"/>
                <a:gd name="T28" fmla="*/ 52 w 72"/>
                <a:gd name="T29" fmla="*/ 1 h 58"/>
                <a:gd name="T30" fmla="*/ 61 w 72"/>
                <a:gd name="T31" fmla="*/ 1 h 58"/>
                <a:gd name="T32" fmla="*/ 62 w 72"/>
                <a:gd name="T33" fmla="*/ 2 h 58"/>
                <a:gd name="T34" fmla="*/ 62 w 72"/>
                <a:gd name="T35" fmla="*/ 20 h 58"/>
                <a:gd name="T36" fmla="*/ 72 w 72"/>
                <a:gd name="T37" fmla="*/ 29 h 58"/>
                <a:gd name="T38" fmla="*/ 72 w 72"/>
                <a:gd name="T39" fmla="*/ 31 h 58"/>
                <a:gd name="T40" fmla="*/ 69 w 72"/>
                <a:gd name="T41" fmla="*/ 34 h 58"/>
                <a:gd name="T42" fmla="*/ 62 w 72"/>
                <a:gd name="T43" fmla="*/ 55 h 58"/>
                <a:gd name="T44" fmla="*/ 59 w 72"/>
                <a:gd name="T45" fmla="*/ 58 h 58"/>
                <a:gd name="T46" fmla="*/ 42 w 72"/>
                <a:gd name="T47" fmla="*/ 58 h 58"/>
                <a:gd name="T48" fmla="*/ 42 w 72"/>
                <a:gd name="T49" fmla="*/ 41 h 58"/>
                <a:gd name="T50" fmla="*/ 31 w 72"/>
                <a:gd name="T51" fmla="*/ 41 h 58"/>
                <a:gd name="T52" fmla="*/ 31 w 72"/>
                <a:gd name="T53" fmla="*/ 58 h 58"/>
                <a:gd name="T54" fmla="*/ 14 w 72"/>
                <a:gd name="T55" fmla="*/ 58 h 58"/>
                <a:gd name="T56" fmla="*/ 11 w 72"/>
                <a:gd name="T57" fmla="*/ 55 h 58"/>
                <a:gd name="T58" fmla="*/ 11 w 72"/>
                <a:gd name="T59" fmla="*/ 34 h 58"/>
                <a:gd name="T60" fmla="*/ 11 w 72"/>
                <a:gd name="T61" fmla="*/ 33 h 58"/>
                <a:gd name="T62" fmla="*/ 36 w 72"/>
                <a:gd name="T63" fmla="*/ 12 h 58"/>
                <a:gd name="T64" fmla="*/ 62 w 72"/>
                <a:gd name="T65" fmla="*/ 33 h 58"/>
                <a:gd name="T66" fmla="*/ 62 w 72"/>
                <a:gd name="T67" fmla="*/ 34 h 58"/>
                <a:gd name="T68" fmla="*/ 62 w 72"/>
                <a:gd name="T69"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58">
                  <a:moveTo>
                    <a:pt x="69" y="34"/>
                  </a:moveTo>
                  <a:cubicBezTo>
                    <a:pt x="68" y="34"/>
                    <a:pt x="68" y="34"/>
                    <a:pt x="68" y="34"/>
                  </a:cubicBezTo>
                  <a:cubicBezTo>
                    <a:pt x="68" y="34"/>
                    <a:pt x="68" y="34"/>
                    <a:pt x="68" y="34"/>
                  </a:cubicBezTo>
                  <a:cubicBezTo>
                    <a:pt x="67" y="34"/>
                    <a:pt x="67" y="34"/>
                    <a:pt x="67" y="34"/>
                  </a:cubicBezTo>
                  <a:cubicBezTo>
                    <a:pt x="36" y="8"/>
                    <a:pt x="36" y="8"/>
                    <a:pt x="36" y="8"/>
                  </a:cubicBezTo>
                  <a:cubicBezTo>
                    <a:pt x="6" y="34"/>
                    <a:pt x="6" y="34"/>
                    <a:pt x="6" y="34"/>
                  </a:cubicBezTo>
                  <a:cubicBezTo>
                    <a:pt x="5" y="34"/>
                    <a:pt x="5" y="34"/>
                    <a:pt x="5" y="34"/>
                  </a:cubicBezTo>
                  <a:cubicBezTo>
                    <a:pt x="4" y="34"/>
                    <a:pt x="4" y="34"/>
                    <a:pt x="4" y="34"/>
                  </a:cubicBezTo>
                  <a:cubicBezTo>
                    <a:pt x="1" y="31"/>
                    <a:pt x="1" y="31"/>
                    <a:pt x="1" y="31"/>
                  </a:cubicBezTo>
                  <a:cubicBezTo>
                    <a:pt x="0" y="30"/>
                    <a:pt x="0" y="29"/>
                    <a:pt x="1" y="29"/>
                  </a:cubicBezTo>
                  <a:cubicBezTo>
                    <a:pt x="33" y="2"/>
                    <a:pt x="33" y="2"/>
                    <a:pt x="33" y="2"/>
                  </a:cubicBezTo>
                  <a:cubicBezTo>
                    <a:pt x="35" y="0"/>
                    <a:pt x="38" y="0"/>
                    <a:pt x="40" y="2"/>
                  </a:cubicBezTo>
                  <a:cubicBezTo>
                    <a:pt x="51" y="11"/>
                    <a:pt x="51" y="11"/>
                    <a:pt x="51" y="11"/>
                  </a:cubicBezTo>
                  <a:cubicBezTo>
                    <a:pt x="51" y="2"/>
                    <a:pt x="51" y="2"/>
                    <a:pt x="51" y="2"/>
                  </a:cubicBezTo>
                  <a:cubicBezTo>
                    <a:pt x="51" y="2"/>
                    <a:pt x="51" y="1"/>
                    <a:pt x="52" y="1"/>
                  </a:cubicBezTo>
                  <a:cubicBezTo>
                    <a:pt x="61" y="1"/>
                    <a:pt x="61" y="1"/>
                    <a:pt x="61" y="1"/>
                  </a:cubicBezTo>
                  <a:cubicBezTo>
                    <a:pt x="61" y="1"/>
                    <a:pt x="62" y="2"/>
                    <a:pt x="62" y="2"/>
                  </a:cubicBezTo>
                  <a:cubicBezTo>
                    <a:pt x="62" y="20"/>
                    <a:pt x="62" y="20"/>
                    <a:pt x="62" y="20"/>
                  </a:cubicBezTo>
                  <a:cubicBezTo>
                    <a:pt x="72" y="29"/>
                    <a:pt x="72" y="29"/>
                    <a:pt x="72" y="29"/>
                  </a:cubicBezTo>
                  <a:cubicBezTo>
                    <a:pt x="72" y="29"/>
                    <a:pt x="72" y="30"/>
                    <a:pt x="72" y="31"/>
                  </a:cubicBezTo>
                  <a:lnTo>
                    <a:pt x="69" y="34"/>
                  </a:lnTo>
                  <a:close/>
                  <a:moveTo>
                    <a:pt x="62" y="55"/>
                  </a:moveTo>
                  <a:cubicBezTo>
                    <a:pt x="62" y="56"/>
                    <a:pt x="61" y="58"/>
                    <a:pt x="59" y="58"/>
                  </a:cubicBezTo>
                  <a:cubicBezTo>
                    <a:pt x="42" y="58"/>
                    <a:pt x="42" y="58"/>
                    <a:pt x="42" y="58"/>
                  </a:cubicBezTo>
                  <a:cubicBezTo>
                    <a:pt x="42" y="41"/>
                    <a:pt x="42" y="41"/>
                    <a:pt x="42" y="41"/>
                  </a:cubicBezTo>
                  <a:cubicBezTo>
                    <a:pt x="31" y="41"/>
                    <a:pt x="31" y="41"/>
                    <a:pt x="31" y="41"/>
                  </a:cubicBezTo>
                  <a:cubicBezTo>
                    <a:pt x="31" y="58"/>
                    <a:pt x="31" y="58"/>
                    <a:pt x="31" y="58"/>
                  </a:cubicBezTo>
                  <a:cubicBezTo>
                    <a:pt x="14" y="58"/>
                    <a:pt x="14" y="58"/>
                    <a:pt x="14" y="58"/>
                  </a:cubicBezTo>
                  <a:cubicBezTo>
                    <a:pt x="12" y="58"/>
                    <a:pt x="11" y="56"/>
                    <a:pt x="11" y="55"/>
                  </a:cubicBezTo>
                  <a:cubicBezTo>
                    <a:pt x="11" y="34"/>
                    <a:pt x="11" y="34"/>
                    <a:pt x="11" y="34"/>
                  </a:cubicBezTo>
                  <a:cubicBezTo>
                    <a:pt x="11" y="33"/>
                    <a:pt x="11" y="33"/>
                    <a:pt x="11" y="33"/>
                  </a:cubicBezTo>
                  <a:cubicBezTo>
                    <a:pt x="36" y="12"/>
                    <a:pt x="36" y="12"/>
                    <a:pt x="36" y="12"/>
                  </a:cubicBezTo>
                  <a:cubicBezTo>
                    <a:pt x="62" y="33"/>
                    <a:pt x="62" y="33"/>
                    <a:pt x="62" y="33"/>
                  </a:cubicBezTo>
                  <a:cubicBezTo>
                    <a:pt x="62" y="34"/>
                    <a:pt x="62" y="34"/>
                    <a:pt x="62" y="34"/>
                  </a:cubicBezTo>
                  <a:lnTo>
                    <a:pt x="62" y="5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0" name="Freeform 306"/>
            <p:cNvSpPr>
              <a:spLocks noEditPoints="1"/>
            </p:cNvSpPr>
            <p:nvPr/>
          </p:nvSpPr>
          <p:spPr bwMode="auto">
            <a:xfrm>
              <a:off x="6688667" y="2783417"/>
              <a:ext cx="154517" cy="122767"/>
            </a:xfrm>
            <a:custGeom>
              <a:avLst/>
              <a:gdLst>
                <a:gd name="T0" fmla="*/ 62 w 62"/>
                <a:gd name="T1" fmla="*/ 43 h 49"/>
                <a:gd name="T2" fmla="*/ 57 w 62"/>
                <a:gd name="T3" fmla="*/ 49 h 49"/>
                <a:gd name="T4" fmla="*/ 6 w 62"/>
                <a:gd name="T5" fmla="*/ 49 h 49"/>
                <a:gd name="T6" fmla="*/ 0 w 62"/>
                <a:gd name="T7" fmla="*/ 43 h 49"/>
                <a:gd name="T8" fmla="*/ 0 w 62"/>
                <a:gd name="T9" fmla="*/ 6 h 49"/>
                <a:gd name="T10" fmla="*/ 6 w 62"/>
                <a:gd name="T11" fmla="*/ 0 h 49"/>
                <a:gd name="T12" fmla="*/ 57 w 62"/>
                <a:gd name="T13" fmla="*/ 0 h 49"/>
                <a:gd name="T14" fmla="*/ 62 w 62"/>
                <a:gd name="T15" fmla="*/ 6 h 49"/>
                <a:gd name="T16" fmla="*/ 62 w 62"/>
                <a:gd name="T17" fmla="*/ 43 h 49"/>
                <a:gd name="T18" fmla="*/ 57 w 62"/>
                <a:gd name="T19" fmla="*/ 4 h 49"/>
                <a:gd name="T20" fmla="*/ 6 w 62"/>
                <a:gd name="T21" fmla="*/ 4 h 49"/>
                <a:gd name="T22" fmla="*/ 5 w 62"/>
                <a:gd name="T23" fmla="*/ 6 h 49"/>
                <a:gd name="T24" fmla="*/ 10 w 62"/>
                <a:gd name="T25" fmla="*/ 15 h 49"/>
                <a:gd name="T26" fmla="*/ 24 w 62"/>
                <a:gd name="T27" fmla="*/ 26 h 49"/>
                <a:gd name="T28" fmla="*/ 31 w 62"/>
                <a:gd name="T29" fmla="*/ 31 h 49"/>
                <a:gd name="T30" fmla="*/ 31 w 62"/>
                <a:gd name="T31" fmla="*/ 31 h 49"/>
                <a:gd name="T32" fmla="*/ 31 w 62"/>
                <a:gd name="T33" fmla="*/ 31 h 49"/>
                <a:gd name="T34" fmla="*/ 39 w 62"/>
                <a:gd name="T35" fmla="*/ 26 h 49"/>
                <a:gd name="T36" fmla="*/ 53 w 62"/>
                <a:gd name="T37" fmla="*/ 15 h 49"/>
                <a:gd name="T38" fmla="*/ 58 w 62"/>
                <a:gd name="T39" fmla="*/ 7 h 49"/>
                <a:gd name="T40" fmla="*/ 57 w 62"/>
                <a:gd name="T41" fmla="*/ 4 h 49"/>
                <a:gd name="T42" fmla="*/ 58 w 62"/>
                <a:gd name="T43" fmla="*/ 17 h 49"/>
                <a:gd name="T44" fmla="*/ 56 w 62"/>
                <a:gd name="T45" fmla="*/ 19 h 49"/>
                <a:gd name="T46" fmla="*/ 41 w 62"/>
                <a:gd name="T47" fmla="*/ 31 h 49"/>
                <a:gd name="T48" fmla="*/ 31 w 62"/>
                <a:gd name="T49" fmla="*/ 35 h 49"/>
                <a:gd name="T50" fmla="*/ 31 w 62"/>
                <a:gd name="T51" fmla="*/ 35 h 49"/>
                <a:gd name="T52" fmla="*/ 31 w 62"/>
                <a:gd name="T53" fmla="*/ 35 h 49"/>
                <a:gd name="T54" fmla="*/ 22 w 62"/>
                <a:gd name="T55" fmla="*/ 31 h 49"/>
                <a:gd name="T56" fmla="*/ 7 w 62"/>
                <a:gd name="T57" fmla="*/ 19 h 49"/>
                <a:gd name="T58" fmla="*/ 5 w 62"/>
                <a:gd name="T59" fmla="*/ 17 h 49"/>
                <a:gd name="T60" fmla="*/ 5 w 62"/>
                <a:gd name="T61" fmla="*/ 43 h 49"/>
                <a:gd name="T62" fmla="*/ 6 w 62"/>
                <a:gd name="T63" fmla="*/ 44 h 49"/>
                <a:gd name="T64" fmla="*/ 57 w 62"/>
                <a:gd name="T65" fmla="*/ 44 h 49"/>
                <a:gd name="T66" fmla="*/ 58 w 62"/>
                <a:gd name="T67" fmla="*/ 43 h 49"/>
                <a:gd name="T68" fmla="*/ 58 w 62"/>
                <a:gd name="T69"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49">
                  <a:moveTo>
                    <a:pt x="62" y="43"/>
                  </a:moveTo>
                  <a:cubicBezTo>
                    <a:pt x="62" y="46"/>
                    <a:pt x="60" y="49"/>
                    <a:pt x="57" y="49"/>
                  </a:cubicBezTo>
                  <a:cubicBezTo>
                    <a:pt x="6" y="49"/>
                    <a:pt x="6" y="49"/>
                    <a:pt x="6" y="49"/>
                  </a:cubicBezTo>
                  <a:cubicBezTo>
                    <a:pt x="3" y="49"/>
                    <a:pt x="0" y="46"/>
                    <a:pt x="0" y="43"/>
                  </a:cubicBezTo>
                  <a:cubicBezTo>
                    <a:pt x="0" y="6"/>
                    <a:pt x="0" y="6"/>
                    <a:pt x="0" y="6"/>
                  </a:cubicBezTo>
                  <a:cubicBezTo>
                    <a:pt x="0" y="3"/>
                    <a:pt x="3" y="0"/>
                    <a:pt x="6" y="0"/>
                  </a:cubicBezTo>
                  <a:cubicBezTo>
                    <a:pt x="57" y="0"/>
                    <a:pt x="57" y="0"/>
                    <a:pt x="57" y="0"/>
                  </a:cubicBezTo>
                  <a:cubicBezTo>
                    <a:pt x="60" y="0"/>
                    <a:pt x="62" y="3"/>
                    <a:pt x="62" y="6"/>
                  </a:cubicBezTo>
                  <a:lnTo>
                    <a:pt x="62" y="43"/>
                  </a:lnTo>
                  <a:close/>
                  <a:moveTo>
                    <a:pt x="57" y="4"/>
                  </a:moveTo>
                  <a:cubicBezTo>
                    <a:pt x="6" y="4"/>
                    <a:pt x="6" y="4"/>
                    <a:pt x="6" y="4"/>
                  </a:cubicBezTo>
                  <a:cubicBezTo>
                    <a:pt x="5" y="4"/>
                    <a:pt x="5" y="5"/>
                    <a:pt x="5" y="6"/>
                  </a:cubicBezTo>
                  <a:cubicBezTo>
                    <a:pt x="5" y="10"/>
                    <a:pt x="7" y="13"/>
                    <a:pt x="10" y="15"/>
                  </a:cubicBezTo>
                  <a:cubicBezTo>
                    <a:pt x="15" y="19"/>
                    <a:pt x="19" y="23"/>
                    <a:pt x="24" y="26"/>
                  </a:cubicBezTo>
                  <a:cubicBezTo>
                    <a:pt x="26" y="28"/>
                    <a:pt x="29" y="31"/>
                    <a:pt x="31" y="31"/>
                  </a:cubicBezTo>
                  <a:cubicBezTo>
                    <a:pt x="31" y="31"/>
                    <a:pt x="31" y="31"/>
                    <a:pt x="31" y="31"/>
                  </a:cubicBezTo>
                  <a:cubicBezTo>
                    <a:pt x="31" y="31"/>
                    <a:pt x="31" y="31"/>
                    <a:pt x="31" y="31"/>
                  </a:cubicBezTo>
                  <a:cubicBezTo>
                    <a:pt x="34" y="31"/>
                    <a:pt x="37" y="28"/>
                    <a:pt x="39" y="26"/>
                  </a:cubicBezTo>
                  <a:cubicBezTo>
                    <a:pt x="44" y="23"/>
                    <a:pt x="48" y="19"/>
                    <a:pt x="53" y="15"/>
                  </a:cubicBezTo>
                  <a:cubicBezTo>
                    <a:pt x="55" y="14"/>
                    <a:pt x="58" y="10"/>
                    <a:pt x="58" y="7"/>
                  </a:cubicBezTo>
                  <a:cubicBezTo>
                    <a:pt x="58" y="6"/>
                    <a:pt x="58" y="4"/>
                    <a:pt x="57" y="4"/>
                  </a:cubicBezTo>
                  <a:close/>
                  <a:moveTo>
                    <a:pt x="58" y="17"/>
                  </a:moveTo>
                  <a:cubicBezTo>
                    <a:pt x="57" y="17"/>
                    <a:pt x="56" y="18"/>
                    <a:pt x="56" y="19"/>
                  </a:cubicBezTo>
                  <a:cubicBezTo>
                    <a:pt x="51" y="23"/>
                    <a:pt x="46" y="27"/>
                    <a:pt x="41" y="31"/>
                  </a:cubicBezTo>
                  <a:cubicBezTo>
                    <a:pt x="38" y="33"/>
                    <a:pt x="35" y="35"/>
                    <a:pt x="31" y="35"/>
                  </a:cubicBezTo>
                  <a:cubicBezTo>
                    <a:pt x="31" y="35"/>
                    <a:pt x="31" y="35"/>
                    <a:pt x="31" y="35"/>
                  </a:cubicBezTo>
                  <a:cubicBezTo>
                    <a:pt x="31" y="35"/>
                    <a:pt x="31" y="35"/>
                    <a:pt x="31" y="35"/>
                  </a:cubicBezTo>
                  <a:cubicBezTo>
                    <a:pt x="28" y="35"/>
                    <a:pt x="25" y="33"/>
                    <a:pt x="22" y="31"/>
                  </a:cubicBezTo>
                  <a:cubicBezTo>
                    <a:pt x="17" y="27"/>
                    <a:pt x="12" y="23"/>
                    <a:pt x="7" y="19"/>
                  </a:cubicBezTo>
                  <a:cubicBezTo>
                    <a:pt x="6" y="18"/>
                    <a:pt x="6" y="17"/>
                    <a:pt x="5" y="17"/>
                  </a:cubicBezTo>
                  <a:cubicBezTo>
                    <a:pt x="5" y="43"/>
                    <a:pt x="5" y="43"/>
                    <a:pt x="5" y="43"/>
                  </a:cubicBezTo>
                  <a:cubicBezTo>
                    <a:pt x="5" y="44"/>
                    <a:pt x="5" y="44"/>
                    <a:pt x="6" y="44"/>
                  </a:cubicBezTo>
                  <a:cubicBezTo>
                    <a:pt x="57" y="44"/>
                    <a:pt x="57" y="44"/>
                    <a:pt x="57" y="44"/>
                  </a:cubicBezTo>
                  <a:cubicBezTo>
                    <a:pt x="57" y="44"/>
                    <a:pt x="58" y="44"/>
                    <a:pt x="58" y="43"/>
                  </a:cubicBezTo>
                  <a:lnTo>
                    <a:pt x="58" y="17"/>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1" name="Freeform 307"/>
            <p:cNvSpPr>
              <a:spLocks/>
            </p:cNvSpPr>
            <p:nvPr/>
          </p:nvSpPr>
          <p:spPr bwMode="auto">
            <a:xfrm>
              <a:off x="6620934" y="1911350"/>
              <a:ext cx="266700" cy="266700"/>
            </a:xfrm>
            <a:custGeom>
              <a:avLst/>
              <a:gdLst>
                <a:gd name="T0" fmla="*/ 103 w 106"/>
                <a:gd name="T1" fmla="*/ 97 h 106"/>
                <a:gd name="T2" fmla="*/ 97 w 106"/>
                <a:gd name="T3" fmla="*/ 103 h 106"/>
                <a:gd name="T4" fmla="*/ 91 w 106"/>
                <a:gd name="T5" fmla="*/ 106 h 106"/>
                <a:gd name="T6" fmla="*/ 86 w 106"/>
                <a:gd name="T7" fmla="*/ 103 h 106"/>
                <a:gd name="T8" fmla="*/ 64 w 106"/>
                <a:gd name="T9" fmla="*/ 81 h 106"/>
                <a:gd name="T10" fmla="*/ 61 w 106"/>
                <a:gd name="T11" fmla="*/ 76 h 106"/>
                <a:gd name="T12" fmla="*/ 64 w 106"/>
                <a:gd name="T13" fmla="*/ 70 h 106"/>
                <a:gd name="T14" fmla="*/ 48 w 106"/>
                <a:gd name="T15" fmla="*/ 54 h 106"/>
                <a:gd name="T16" fmla="*/ 41 w 106"/>
                <a:gd name="T17" fmla="*/ 62 h 106"/>
                <a:gd name="T18" fmla="*/ 39 w 106"/>
                <a:gd name="T19" fmla="*/ 63 h 106"/>
                <a:gd name="T20" fmla="*/ 37 w 106"/>
                <a:gd name="T21" fmla="*/ 62 h 106"/>
                <a:gd name="T22" fmla="*/ 40 w 106"/>
                <a:gd name="T23" fmla="*/ 68 h 106"/>
                <a:gd name="T24" fmla="*/ 38 w 106"/>
                <a:gd name="T25" fmla="*/ 72 h 106"/>
                <a:gd name="T26" fmla="*/ 31 w 106"/>
                <a:gd name="T27" fmla="*/ 77 h 106"/>
                <a:gd name="T28" fmla="*/ 27 w 106"/>
                <a:gd name="T29" fmla="*/ 75 h 106"/>
                <a:gd name="T30" fmla="*/ 2 w 106"/>
                <a:gd name="T31" fmla="*/ 51 h 106"/>
                <a:gd name="T32" fmla="*/ 0 w 106"/>
                <a:gd name="T33" fmla="*/ 46 h 106"/>
                <a:gd name="T34" fmla="*/ 5 w 106"/>
                <a:gd name="T35" fmla="*/ 39 h 106"/>
                <a:gd name="T36" fmla="*/ 9 w 106"/>
                <a:gd name="T37" fmla="*/ 37 h 106"/>
                <a:gd name="T38" fmla="*/ 15 w 106"/>
                <a:gd name="T39" fmla="*/ 41 h 106"/>
                <a:gd name="T40" fmla="*/ 15 w 106"/>
                <a:gd name="T41" fmla="*/ 39 h 106"/>
                <a:gd name="T42" fmla="*/ 15 w 106"/>
                <a:gd name="T43" fmla="*/ 37 h 106"/>
                <a:gd name="T44" fmla="*/ 37 w 106"/>
                <a:gd name="T45" fmla="*/ 15 h 106"/>
                <a:gd name="T46" fmla="*/ 39 w 106"/>
                <a:gd name="T47" fmla="*/ 15 h 106"/>
                <a:gd name="T48" fmla="*/ 41 w 106"/>
                <a:gd name="T49" fmla="*/ 15 h 106"/>
                <a:gd name="T50" fmla="*/ 37 w 106"/>
                <a:gd name="T51" fmla="*/ 9 h 106"/>
                <a:gd name="T52" fmla="*/ 39 w 106"/>
                <a:gd name="T53" fmla="*/ 5 h 106"/>
                <a:gd name="T54" fmla="*/ 46 w 106"/>
                <a:gd name="T55" fmla="*/ 0 h 106"/>
                <a:gd name="T56" fmla="*/ 51 w 106"/>
                <a:gd name="T57" fmla="*/ 2 h 106"/>
                <a:gd name="T58" fmla="*/ 75 w 106"/>
                <a:gd name="T59" fmla="*/ 27 h 106"/>
                <a:gd name="T60" fmla="*/ 77 w 106"/>
                <a:gd name="T61" fmla="*/ 31 h 106"/>
                <a:gd name="T62" fmla="*/ 72 w 106"/>
                <a:gd name="T63" fmla="*/ 38 h 106"/>
                <a:gd name="T64" fmla="*/ 68 w 106"/>
                <a:gd name="T65" fmla="*/ 40 h 106"/>
                <a:gd name="T66" fmla="*/ 62 w 106"/>
                <a:gd name="T67" fmla="*/ 37 h 106"/>
                <a:gd name="T68" fmla="*/ 63 w 106"/>
                <a:gd name="T69" fmla="*/ 39 h 106"/>
                <a:gd name="T70" fmla="*/ 62 w 106"/>
                <a:gd name="T71" fmla="*/ 41 h 106"/>
                <a:gd name="T72" fmla="*/ 54 w 106"/>
                <a:gd name="T73" fmla="*/ 48 h 106"/>
                <a:gd name="T74" fmla="*/ 70 w 106"/>
                <a:gd name="T75" fmla="*/ 64 h 106"/>
                <a:gd name="T76" fmla="*/ 76 w 106"/>
                <a:gd name="T77" fmla="*/ 61 h 106"/>
                <a:gd name="T78" fmla="*/ 81 w 106"/>
                <a:gd name="T79" fmla="*/ 64 h 106"/>
                <a:gd name="T80" fmla="*/ 103 w 106"/>
                <a:gd name="T81" fmla="*/ 86 h 106"/>
                <a:gd name="T82" fmla="*/ 106 w 106"/>
                <a:gd name="T83" fmla="*/ 91 h 106"/>
                <a:gd name="T84" fmla="*/ 103 w 106"/>
                <a:gd name="T85" fmla="*/ 9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6" h="106">
                  <a:moveTo>
                    <a:pt x="103" y="97"/>
                  </a:moveTo>
                  <a:cubicBezTo>
                    <a:pt x="97" y="103"/>
                    <a:pt x="97" y="103"/>
                    <a:pt x="97" y="103"/>
                  </a:cubicBezTo>
                  <a:cubicBezTo>
                    <a:pt x="95" y="105"/>
                    <a:pt x="93" y="106"/>
                    <a:pt x="91" y="106"/>
                  </a:cubicBezTo>
                  <a:cubicBezTo>
                    <a:pt x="89" y="106"/>
                    <a:pt x="87" y="105"/>
                    <a:pt x="86" y="103"/>
                  </a:cubicBezTo>
                  <a:cubicBezTo>
                    <a:pt x="64" y="81"/>
                    <a:pt x="64" y="81"/>
                    <a:pt x="64" y="81"/>
                  </a:cubicBezTo>
                  <a:cubicBezTo>
                    <a:pt x="62" y="80"/>
                    <a:pt x="61" y="78"/>
                    <a:pt x="61" y="76"/>
                  </a:cubicBezTo>
                  <a:cubicBezTo>
                    <a:pt x="61" y="73"/>
                    <a:pt x="62" y="71"/>
                    <a:pt x="64" y="70"/>
                  </a:cubicBezTo>
                  <a:cubicBezTo>
                    <a:pt x="48" y="54"/>
                    <a:pt x="48" y="54"/>
                    <a:pt x="48" y="54"/>
                  </a:cubicBezTo>
                  <a:cubicBezTo>
                    <a:pt x="41" y="62"/>
                    <a:pt x="41" y="62"/>
                    <a:pt x="41" y="62"/>
                  </a:cubicBezTo>
                  <a:cubicBezTo>
                    <a:pt x="40" y="62"/>
                    <a:pt x="39" y="63"/>
                    <a:pt x="39" y="63"/>
                  </a:cubicBezTo>
                  <a:cubicBezTo>
                    <a:pt x="38" y="63"/>
                    <a:pt x="37" y="62"/>
                    <a:pt x="37" y="62"/>
                  </a:cubicBezTo>
                  <a:cubicBezTo>
                    <a:pt x="38" y="64"/>
                    <a:pt x="40" y="65"/>
                    <a:pt x="40" y="68"/>
                  </a:cubicBezTo>
                  <a:cubicBezTo>
                    <a:pt x="40" y="69"/>
                    <a:pt x="39" y="71"/>
                    <a:pt x="38" y="72"/>
                  </a:cubicBezTo>
                  <a:cubicBezTo>
                    <a:pt x="36" y="74"/>
                    <a:pt x="34" y="77"/>
                    <a:pt x="31" y="77"/>
                  </a:cubicBezTo>
                  <a:cubicBezTo>
                    <a:pt x="29" y="77"/>
                    <a:pt x="28" y="76"/>
                    <a:pt x="27" y="75"/>
                  </a:cubicBezTo>
                  <a:cubicBezTo>
                    <a:pt x="2" y="51"/>
                    <a:pt x="2" y="51"/>
                    <a:pt x="2" y="51"/>
                  </a:cubicBezTo>
                  <a:cubicBezTo>
                    <a:pt x="1" y="49"/>
                    <a:pt x="0" y="48"/>
                    <a:pt x="0" y="46"/>
                  </a:cubicBezTo>
                  <a:cubicBezTo>
                    <a:pt x="0" y="43"/>
                    <a:pt x="3" y="41"/>
                    <a:pt x="5" y="39"/>
                  </a:cubicBezTo>
                  <a:cubicBezTo>
                    <a:pt x="6" y="38"/>
                    <a:pt x="8" y="37"/>
                    <a:pt x="9" y="37"/>
                  </a:cubicBezTo>
                  <a:cubicBezTo>
                    <a:pt x="12" y="37"/>
                    <a:pt x="14" y="39"/>
                    <a:pt x="15" y="41"/>
                  </a:cubicBezTo>
                  <a:cubicBezTo>
                    <a:pt x="15" y="40"/>
                    <a:pt x="15" y="39"/>
                    <a:pt x="15" y="39"/>
                  </a:cubicBezTo>
                  <a:cubicBezTo>
                    <a:pt x="15" y="38"/>
                    <a:pt x="15" y="37"/>
                    <a:pt x="15" y="37"/>
                  </a:cubicBezTo>
                  <a:cubicBezTo>
                    <a:pt x="37" y="15"/>
                    <a:pt x="37" y="15"/>
                    <a:pt x="37" y="15"/>
                  </a:cubicBezTo>
                  <a:cubicBezTo>
                    <a:pt x="37" y="15"/>
                    <a:pt x="38" y="15"/>
                    <a:pt x="39" y="15"/>
                  </a:cubicBezTo>
                  <a:cubicBezTo>
                    <a:pt x="39" y="15"/>
                    <a:pt x="40" y="15"/>
                    <a:pt x="41" y="15"/>
                  </a:cubicBezTo>
                  <a:cubicBezTo>
                    <a:pt x="39" y="14"/>
                    <a:pt x="37" y="12"/>
                    <a:pt x="37" y="9"/>
                  </a:cubicBezTo>
                  <a:cubicBezTo>
                    <a:pt x="37" y="8"/>
                    <a:pt x="38" y="6"/>
                    <a:pt x="39" y="5"/>
                  </a:cubicBezTo>
                  <a:cubicBezTo>
                    <a:pt x="41" y="3"/>
                    <a:pt x="43" y="0"/>
                    <a:pt x="46" y="0"/>
                  </a:cubicBezTo>
                  <a:cubicBezTo>
                    <a:pt x="48" y="0"/>
                    <a:pt x="49" y="1"/>
                    <a:pt x="51" y="2"/>
                  </a:cubicBezTo>
                  <a:cubicBezTo>
                    <a:pt x="75" y="27"/>
                    <a:pt x="75" y="27"/>
                    <a:pt x="75" y="27"/>
                  </a:cubicBezTo>
                  <a:cubicBezTo>
                    <a:pt x="77" y="28"/>
                    <a:pt x="77" y="29"/>
                    <a:pt x="77" y="31"/>
                  </a:cubicBezTo>
                  <a:cubicBezTo>
                    <a:pt x="77" y="34"/>
                    <a:pt x="74" y="36"/>
                    <a:pt x="72" y="38"/>
                  </a:cubicBezTo>
                  <a:cubicBezTo>
                    <a:pt x="71" y="39"/>
                    <a:pt x="69" y="40"/>
                    <a:pt x="68" y="40"/>
                  </a:cubicBezTo>
                  <a:cubicBezTo>
                    <a:pt x="65" y="40"/>
                    <a:pt x="64" y="38"/>
                    <a:pt x="62" y="37"/>
                  </a:cubicBezTo>
                  <a:cubicBezTo>
                    <a:pt x="62" y="37"/>
                    <a:pt x="63" y="38"/>
                    <a:pt x="63" y="39"/>
                  </a:cubicBezTo>
                  <a:cubicBezTo>
                    <a:pt x="63" y="39"/>
                    <a:pt x="62" y="40"/>
                    <a:pt x="62" y="41"/>
                  </a:cubicBezTo>
                  <a:cubicBezTo>
                    <a:pt x="54" y="48"/>
                    <a:pt x="54" y="48"/>
                    <a:pt x="54" y="48"/>
                  </a:cubicBezTo>
                  <a:cubicBezTo>
                    <a:pt x="70" y="64"/>
                    <a:pt x="70" y="64"/>
                    <a:pt x="70" y="64"/>
                  </a:cubicBezTo>
                  <a:cubicBezTo>
                    <a:pt x="71" y="62"/>
                    <a:pt x="73" y="61"/>
                    <a:pt x="76" y="61"/>
                  </a:cubicBezTo>
                  <a:cubicBezTo>
                    <a:pt x="78" y="61"/>
                    <a:pt x="80" y="62"/>
                    <a:pt x="81" y="64"/>
                  </a:cubicBezTo>
                  <a:cubicBezTo>
                    <a:pt x="103" y="86"/>
                    <a:pt x="103" y="86"/>
                    <a:pt x="103" y="86"/>
                  </a:cubicBezTo>
                  <a:cubicBezTo>
                    <a:pt x="105" y="87"/>
                    <a:pt x="106" y="89"/>
                    <a:pt x="106" y="91"/>
                  </a:cubicBezTo>
                  <a:cubicBezTo>
                    <a:pt x="106" y="93"/>
                    <a:pt x="105" y="95"/>
                    <a:pt x="103" y="97"/>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2" name="Freeform 308"/>
            <p:cNvSpPr>
              <a:spLocks noEditPoints="1"/>
            </p:cNvSpPr>
            <p:nvPr/>
          </p:nvSpPr>
          <p:spPr bwMode="auto">
            <a:xfrm>
              <a:off x="7116234" y="1564216"/>
              <a:ext cx="169333" cy="169333"/>
            </a:xfrm>
            <a:custGeom>
              <a:avLst/>
              <a:gdLst>
                <a:gd name="T0" fmla="*/ 65 w 67"/>
                <a:gd name="T1" fmla="*/ 14 h 68"/>
                <a:gd name="T2" fmla="*/ 12 w 67"/>
                <a:gd name="T3" fmla="*/ 67 h 68"/>
                <a:gd name="T4" fmla="*/ 10 w 67"/>
                <a:gd name="T5" fmla="*/ 68 h 68"/>
                <a:gd name="T6" fmla="*/ 8 w 67"/>
                <a:gd name="T7" fmla="*/ 67 h 68"/>
                <a:gd name="T8" fmla="*/ 0 w 67"/>
                <a:gd name="T9" fmla="*/ 59 h 68"/>
                <a:gd name="T10" fmla="*/ 0 w 67"/>
                <a:gd name="T11" fmla="*/ 57 h 68"/>
                <a:gd name="T12" fmla="*/ 0 w 67"/>
                <a:gd name="T13" fmla="*/ 55 h 68"/>
                <a:gd name="T14" fmla="*/ 53 w 67"/>
                <a:gd name="T15" fmla="*/ 2 h 68"/>
                <a:gd name="T16" fmla="*/ 55 w 67"/>
                <a:gd name="T17" fmla="*/ 1 h 68"/>
                <a:gd name="T18" fmla="*/ 57 w 67"/>
                <a:gd name="T19" fmla="*/ 2 h 68"/>
                <a:gd name="T20" fmla="*/ 65 w 67"/>
                <a:gd name="T21" fmla="*/ 10 h 68"/>
                <a:gd name="T22" fmla="*/ 66 w 67"/>
                <a:gd name="T23" fmla="*/ 12 h 68"/>
                <a:gd name="T24" fmla="*/ 65 w 67"/>
                <a:gd name="T25" fmla="*/ 14 h 68"/>
                <a:gd name="T26" fmla="*/ 14 w 67"/>
                <a:gd name="T27" fmla="*/ 6 h 68"/>
                <a:gd name="T28" fmla="*/ 10 w 67"/>
                <a:gd name="T29" fmla="*/ 7 h 68"/>
                <a:gd name="T30" fmla="*/ 9 w 67"/>
                <a:gd name="T31" fmla="*/ 11 h 68"/>
                <a:gd name="T32" fmla="*/ 8 w 67"/>
                <a:gd name="T33" fmla="*/ 7 h 68"/>
                <a:gd name="T34" fmla="*/ 4 w 67"/>
                <a:gd name="T35" fmla="*/ 6 h 68"/>
                <a:gd name="T36" fmla="*/ 8 w 67"/>
                <a:gd name="T37" fmla="*/ 4 h 68"/>
                <a:gd name="T38" fmla="*/ 9 w 67"/>
                <a:gd name="T39" fmla="*/ 0 h 68"/>
                <a:gd name="T40" fmla="*/ 10 w 67"/>
                <a:gd name="T41" fmla="*/ 4 h 68"/>
                <a:gd name="T42" fmla="*/ 14 w 67"/>
                <a:gd name="T43" fmla="*/ 6 h 68"/>
                <a:gd name="T44" fmla="*/ 33 w 67"/>
                <a:gd name="T45" fmla="*/ 14 h 68"/>
                <a:gd name="T46" fmla="*/ 25 w 67"/>
                <a:gd name="T47" fmla="*/ 16 h 68"/>
                <a:gd name="T48" fmla="*/ 22 w 67"/>
                <a:gd name="T49" fmla="*/ 24 h 68"/>
                <a:gd name="T50" fmla="*/ 20 w 67"/>
                <a:gd name="T51" fmla="*/ 16 h 68"/>
                <a:gd name="T52" fmla="*/ 12 w 67"/>
                <a:gd name="T53" fmla="*/ 14 h 68"/>
                <a:gd name="T54" fmla="*/ 20 w 67"/>
                <a:gd name="T55" fmla="*/ 11 h 68"/>
                <a:gd name="T56" fmla="*/ 22 w 67"/>
                <a:gd name="T57" fmla="*/ 3 h 68"/>
                <a:gd name="T58" fmla="*/ 25 w 67"/>
                <a:gd name="T59" fmla="*/ 11 h 68"/>
                <a:gd name="T60" fmla="*/ 33 w 67"/>
                <a:gd name="T61" fmla="*/ 14 h 68"/>
                <a:gd name="T62" fmla="*/ 41 w 67"/>
                <a:gd name="T63" fmla="*/ 6 h 68"/>
                <a:gd name="T64" fmla="*/ 37 w 67"/>
                <a:gd name="T65" fmla="*/ 7 h 68"/>
                <a:gd name="T66" fmla="*/ 35 w 67"/>
                <a:gd name="T67" fmla="*/ 11 h 68"/>
                <a:gd name="T68" fmla="*/ 34 w 67"/>
                <a:gd name="T69" fmla="*/ 7 h 68"/>
                <a:gd name="T70" fmla="*/ 30 w 67"/>
                <a:gd name="T71" fmla="*/ 6 h 68"/>
                <a:gd name="T72" fmla="*/ 34 w 67"/>
                <a:gd name="T73" fmla="*/ 4 h 68"/>
                <a:gd name="T74" fmla="*/ 35 w 67"/>
                <a:gd name="T75" fmla="*/ 0 h 68"/>
                <a:gd name="T76" fmla="*/ 37 w 67"/>
                <a:gd name="T77" fmla="*/ 4 h 68"/>
                <a:gd name="T78" fmla="*/ 41 w 67"/>
                <a:gd name="T79" fmla="*/ 6 h 68"/>
                <a:gd name="T80" fmla="*/ 60 w 67"/>
                <a:gd name="T81" fmla="*/ 12 h 68"/>
                <a:gd name="T82" fmla="*/ 55 w 67"/>
                <a:gd name="T83" fmla="*/ 8 h 68"/>
                <a:gd name="T84" fmla="*/ 43 w 67"/>
                <a:gd name="T85" fmla="*/ 20 h 68"/>
                <a:gd name="T86" fmla="*/ 48 w 67"/>
                <a:gd name="T87" fmla="*/ 24 h 68"/>
                <a:gd name="T88" fmla="*/ 60 w 67"/>
                <a:gd name="T89" fmla="*/ 12 h 68"/>
                <a:gd name="T90" fmla="*/ 67 w 67"/>
                <a:gd name="T91" fmla="*/ 32 h 68"/>
                <a:gd name="T92" fmla="*/ 63 w 67"/>
                <a:gd name="T93" fmla="*/ 33 h 68"/>
                <a:gd name="T94" fmla="*/ 62 w 67"/>
                <a:gd name="T95" fmla="*/ 37 h 68"/>
                <a:gd name="T96" fmla="*/ 61 w 67"/>
                <a:gd name="T97" fmla="*/ 33 h 68"/>
                <a:gd name="T98" fmla="*/ 57 w 67"/>
                <a:gd name="T99" fmla="*/ 32 h 68"/>
                <a:gd name="T100" fmla="*/ 61 w 67"/>
                <a:gd name="T101" fmla="*/ 31 h 68"/>
                <a:gd name="T102" fmla="*/ 62 w 67"/>
                <a:gd name="T103" fmla="*/ 27 h 68"/>
                <a:gd name="T104" fmla="*/ 63 w 67"/>
                <a:gd name="T105" fmla="*/ 31 h 68"/>
                <a:gd name="T106" fmla="*/ 67 w 67"/>
                <a:gd name="T10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 h="68">
                  <a:moveTo>
                    <a:pt x="65" y="14"/>
                  </a:moveTo>
                  <a:cubicBezTo>
                    <a:pt x="12" y="67"/>
                    <a:pt x="12" y="67"/>
                    <a:pt x="12" y="67"/>
                  </a:cubicBezTo>
                  <a:cubicBezTo>
                    <a:pt x="12" y="68"/>
                    <a:pt x="11" y="68"/>
                    <a:pt x="10" y="68"/>
                  </a:cubicBezTo>
                  <a:cubicBezTo>
                    <a:pt x="10" y="68"/>
                    <a:pt x="9" y="68"/>
                    <a:pt x="8" y="67"/>
                  </a:cubicBezTo>
                  <a:cubicBezTo>
                    <a:pt x="0" y="59"/>
                    <a:pt x="0" y="59"/>
                    <a:pt x="0" y="59"/>
                  </a:cubicBezTo>
                  <a:cubicBezTo>
                    <a:pt x="0" y="59"/>
                    <a:pt x="0" y="58"/>
                    <a:pt x="0" y="57"/>
                  </a:cubicBezTo>
                  <a:cubicBezTo>
                    <a:pt x="0" y="57"/>
                    <a:pt x="0" y="56"/>
                    <a:pt x="0" y="55"/>
                  </a:cubicBezTo>
                  <a:cubicBezTo>
                    <a:pt x="53" y="2"/>
                    <a:pt x="53" y="2"/>
                    <a:pt x="53" y="2"/>
                  </a:cubicBezTo>
                  <a:cubicBezTo>
                    <a:pt x="54" y="2"/>
                    <a:pt x="55" y="1"/>
                    <a:pt x="55" y="1"/>
                  </a:cubicBezTo>
                  <a:cubicBezTo>
                    <a:pt x="56" y="1"/>
                    <a:pt x="57" y="2"/>
                    <a:pt x="57" y="2"/>
                  </a:cubicBezTo>
                  <a:cubicBezTo>
                    <a:pt x="65" y="10"/>
                    <a:pt x="65" y="10"/>
                    <a:pt x="65" y="10"/>
                  </a:cubicBezTo>
                  <a:cubicBezTo>
                    <a:pt x="66" y="11"/>
                    <a:pt x="66" y="12"/>
                    <a:pt x="66" y="12"/>
                  </a:cubicBezTo>
                  <a:cubicBezTo>
                    <a:pt x="66" y="13"/>
                    <a:pt x="66" y="14"/>
                    <a:pt x="65" y="14"/>
                  </a:cubicBezTo>
                  <a:close/>
                  <a:moveTo>
                    <a:pt x="14" y="6"/>
                  </a:moveTo>
                  <a:cubicBezTo>
                    <a:pt x="10" y="7"/>
                    <a:pt x="10" y="7"/>
                    <a:pt x="10" y="7"/>
                  </a:cubicBezTo>
                  <a:cubicBezTo>
                    <a:pt x="9" y="11"/>
                    <a:pt x="9" y="11"/>
                    <a:pt x="9" y="11"/>
                  </a:cubicBezTo>
                  <a:cubicBezTo>
                    <a:pt x="8" y="7"/>
                    <a:pt x="8" y="7"/>
                    <a:pt x="8" y="7"/>
                  </a:cubicBezTo>
                  <a:cubicBezTo>
                    <a:pt x="4" y="6"/>
                    <a:pt x="4" y="6"/>
                    <a:pt x="4" y="6"/>
                  </a:cubicBezTo>
                  <a:cubicBezTo>
                    <a:pt x="8" y="4"/>
                    <a:pt x="8" y="4"/>
                    <a:pt x="8" y="4"/>
                  </a:cubicBezTo>
                  <a:cubicBezTo>
                    <a:pt x="9" y="0"/>
                    <a:pt x="9" y="0"/>
                    <a:pt x="9" y="0"/>
                  </a:cubicBezTo>
                  <a:cubicBezTo>
                    <a:pt x="10" y="4"/>
                    <a:pt x="10" y="4"/>
                    <a:pt x="10" y="4"/>
                  </a:cubicBezTo>
                  <a:lnTo>
                    <a:pt x="14" y="6"/>
                  </a:lnTo>
                  <a:close/>
                  <a:moveTo>
                    <a:pt x="33" y="14"/>
                  </a:moveTo>
                  <a:cubicBezTo>
                    <a:pt x="25" y="16"/>
                    <a:pt x="25" y="16"/>
                    <a:pt x="25" y="16"/>
                  </a:cubicBezTo>
                  <a:cubicBezTo>
                    <a:pt x="22" y="24"/>
                    <a:pt x="22" y="24"/>
                    <a:pt x="22" y="24"/>
                  </a:cubicBezTo>
                  <a:cubicBezTo>
                    <a:pt x="20" y="16"/>
                    <a:pt x="20" y="16"/>
                    <a:pt x="20" y="16"/>
                  </a:cubicBezTo>
                  <a:cubicBezTo>
                    <a:pt x="12" y="14"/>
                    <a:pt x="12" y="14"/>
                    <a:pt x="12" y="14"/>
                  </a:cubicBezTo>
                  <a:cubicBezTo>
                    <a:pt x="20" y="11"/>
                    <a:pt x="20" y="11"/>
                    <a:pt x="20" y="11"/>
                  </a:cubicBezTo>
                  <a:cubicBezTo>
                    <a:pt x="22" y="3"/>
                    <a:pt x="22" y="3"/>
                    <a:pt x="22" y="3"/>
                  </a:cubicBezTo>
                  <a:cubicBezTo>
                    <a:pt x="25" y="11"/>
                    <a:pt x="25" y="11"/>
                    <a:pt x="25" y="11"/>
                  </a:cubicBezTo>
                  <a:lnTo>
                    <a:pt x="33" y="14"/>
                  </a:lnTo>
                  <a:close/>
                  <a:moveTo>
                    <a:pt x="41" y="6"/>
                  </a:moveTo>
                  <a:cubicBezTo>
                    <a:pt x="37" y="7"/>
                    <a:pt x="37" y="7"/>
                    <a:pt x="37" y="7"/>
                  </a:cubicBezTo>
                  <a:cubicBezTo>
                    <a:pt x="35" y="11"/>
                    <a:pt x="35" y="11"/>
                    <a:pt x="35" y="11"/>
                  </a:cubicBezTo>
                  <a:cubicBezTo>
                    <a:pt x="34" y="7"/>
                    <a:pt x="34" y="7"/>
                    <a:pt x="34" y="7"/>
                  </a:cubicBezTo>
                  <a:cubicBezTo>
                    <a:pt x="30" y="6"/>
                    <a:pt x="30" y="6"/>
                    <a:pt x="30" y="6"/>
                  </a:cubicBezTo>
                  <a:cubicBezTo>
                    <a:pt x="34" y="4"/>
                    <a:pt x="34" y="4"/>
                    <a:pt x="34" y="4"/>
                  </a:cubicBezTo>
                  <a:cubicBezTo>
                    <a:pt x="35" y="0"/>
                    <a:pt x="35" y="0"/>
                    <a:pt x="35" y="0"/>
                  </a:cubicBezTo>
                  <a:cubicBezTo>
                    <a:pt x="37" y="4"/>
                    <a:pt x="37" y="4"/>
                    <a:pt x="37" y="4"/>
                  </a:cubicBezTo>
                  <a:lnTo>
                    <a:pt x="41" y="6"/>
                  </a:lnTo>
                  <a:close/>
                  <a:moveTo>
                    <a:pt x="60" y="12"/>
                  </a:moveTo>
                  <a:cubicBezTo>
                    <a:pt x="55" y="8"/>
                    <a:pt x="55" y="8"/>
                    <a:pt x="55" y="8"/>
                  </a:cubicBezTo>
                  <a:cubicBezTo>
                    <a:pt x="43" y="20"/>
                    <a:pt x="43" y="20"/>
                    <a:pt x="43" y="20"/>
                  </a:cubicBezTo>
                  <a:cubicBezTo>
                    <a:pt x="48" y="24"/>
                    <a:pt x="48" y="24"/>
                    <a:pt x="48" y="24"/>
                  </a:cubicBezTo>
                  <a:lnTo>
                    <a:pt x="60" y="12"/>
                  </a:lnTo>
                  <a:close/>
                  <a:moveTo>
                    <a:pt x="67" y="32"/>
                  </a:moveTo>
                  <a:cubicBezTo>
                    <a:pt x="63" y="33"/>
                    <a:pt x="63" y="33"/>
                    <a:pt x="63" y="33"/>
                  </a:cubicBezTo>
                  <a:cubicBezTo>
                    <a:pt x="62" y="37"/>
                    <a:pt x="62" y="37"/>
                    <a:pt x="62" y="37"/>
                  </a:cubicBezTo>
                  <a:cubicBezTo>
                    <a:pt x="61" y="33"/>
                    <a:pt x="61" y="33"/>
                    <a:pt x="61" y="33"/>
                  </a:cubicBezTo>
                  <a:cubicBezTo>
                    <a:pt x="57" y="32"/>
                    <a:pt x="57" y="32"/>
                    <a:pt x="57" y="32"/>
                  </a:cubicBezTo>
                  <a:cubicBezTo>
                    <a:pt x="61" y="31"/>
                    <a:pt x="61" y="31"/>
                    <a:pt x="61" y="31"/>
                  </a:cubicBezTo>
                  <a:cubicBezTo>
                    <a:pt x="62" y="27"/>
                    <a:pt x="62" y="27"/>
                    <a:pt x="62" y="27"/>
                  </a:cubicBezTo>
                  <a:cubicBezTo>
                    <a:pt x="63" y="31"/>
                    <a:pt x="63" y="31"/>
                    <a:pt x="63" y="31"/>
                  </a:cubicBezTo>
                  <a:lnTo>
                    <a:pt x="67" y="3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3" name="Freeform 309"/>
            <p:cNvSpPr>
              <a:spLocks noEditPoints="1"/>
            </p:cNvSpPr>
            <p:nvPr/>
          </p:nvSpPr>
          <p:spPr bwMode="auto">
            <a:xfrm>
              <a:off x="7105651" y="3477683"/>
              <a:ext cx="133351" cy="124884"/>
            </a:xfrm>
            <a:custGeom>
              <a:avLst/>
              <a:gdLst>
                <a:gd name="T0" fmla="*/ 9 w 54"/>
                <a:gd name="T1" fmla="*/ 34 h 50"/>
                <a:gd name="T2" fmla="*/ 0 w 54"/>
                <a:gd name="T3" fmla="*/ 23 h 50"/>
                <a:gd name="T4" fmla="*/ 6 w 54"/>
                <a:gd name="T5" fmla="*/ 16 h 50"/>
                <a:gd name="T6" fmla="*/ 15 w 54"/>
                <a:gd name="T7" fmla="*/ 27 h 50"/>
                <a:gd name="T8" fmla="*/ 9 w 54"/>
                <a:gd name="T9" fmla="*/ 34 h 50"/>
                <a:gd name="T10" fmla="*/ 46 w 54"/>
                <a:gd name="T11" fmla="*/ 46 h 50"/>
                <a:gd name="T12" fmla="*/ 40 w 54"/>
                <a:gd name="T13" fmla="*/ 50 h 50"/>
                <a:gd name="T14" fmla="*/ 27 w 54"/>
                <a:gd name="T15" fmla="*/ 47 h 50"/>
                <a:gd name="T16" fmla="*/ 15 w 54"/>
                <a:gd name="T17" fmla="*/ 50 h 50"/>
                <a:gd name="T18" fmla="*/ 9 w 54"/>
                <a:gd name="T19" fmla="*/ 46 h 50"/>
                <a:gd name="T20" fmla="*/ 27 w 54"/>
                <a:gd name="T21" fmla="*/ 26 h 50"/>
                <a:gd name="T22" fmla="*/ 46 w 54"/>
                <a:gd name="T23" fmla="*/ 46 h 50"/>
                <a:gd name="T24" fmla="*/ 20 w 54"/>
                <a:gd name="T25" fmla="*/ 20 h 50"/>
                <a:gd name="T26" fmla="*/ 11 w 54"/>
                <a:gd name="T27" fmla="*/ 8 h 50"/>
                <a:gd name="T28" fmla="*/ 17 w 54"/>
                <a:gd name="T29" fmla="*/ 0 h 50"/>
                <a:gd name="T30" fmla="*/ 26 w 54"/>
                <a:gd name="T31" fmla="*/ 12 h 50"/>
                <a:gd name="T32" fmla="*/ 20 w 54"/>
                <a:gd name="T33" fmla="*/ 20 h 50"/>
                <a:gd name="T34" fmla="*/ 29 w 54"/>
                <a:gd name="T35" fmla="*/ 12 h 50"/>
                <a:gd name="T36" fmla="*/ 38 w 54"/>
                <a:gd name="T37" fmla="*/ 0 h 50"/>
                <a:gd name="T38" fmla="*/ 44 w 54"/>
                <a:gd name="T39" fmla="*/ 8 h 50"/>
                <a:gd name="T40" fmla="*/ 35 w 54"/>
                <a:gd name="T41" fmla="*/ 20 h 50"/>
                <a:gd name="T42" fmla="*/ 29 w 54"/>
                <a:gd name="T43" fmla="*/ 12 h 50"/>
                <a:gd name="T44" fmla="*/ 54 w 54"/>
                <a:gd name="T45" fmla="*/ 23 h 50"/>
                <a:gd name="T46" fmla="*/ 46 w 54"/>
                <a:gd name="T47" fmla="*/ 34 h 50"/>
                <a:gd name="T48" fmla="*/ 40 w 54"/>
                <a:gd name="T49" fmla="*/ 27 h 50"/>
                <a:gd name="T50" fmla="*/ 49 w 54"/>
                <a:gd name="T51" fmla="*/ 16 h 50"/>
                <a:gd name="T52" fmla="*/ 54 w 54"/>
                <a:gd name="T5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0">
                  <a:moveTo>
                    <a:pt x="9" y="34"/>
                  </a:moveTo>
                  <a:cubicBezTo>
                    <a:pt x="4" y="34"/>
                    <a:pt x="0" y="27"/>
                    <a:pt x="0" y="23"/>
                  </a:cubicBezTo>
                  <a:cubicBezTo>
                    <a:pt x="0" y="20"/>
                    <a:pt x="2" y="16"/>
                    <a:pt x="6" y="16"/>
                  </a:cubicBezTo>
                  <a:cubicBezTo>
                    <a:pt x="11" y="16"/>
                    <a:pt x="15" y="23"/>
                    <a:pt x="15" y="27"/>
                  </a:cubicBezTo>
                  <a:cubicBezTo>
                    <a:pt x="15" y="30"/>
                    <a:pt x="13" y="34"/>
                    <a:pt x="9" y="34"/>
                  </a:cubicBezTo>
                  <a:close/>
                  <a:moveTo>
                    <a:pt x="46" y="46"/>
                  </a:moveTo>
                  <a:cubicBezTo>
                    <a:pt x="46" y="50"/>
                    <a:pt x="43" y="50"/>
                    <a:pt x="40" y="50"/>
                  </a:cubicBezTo>
                  <a:cubicBezTo>
                    <a:pt x="35" y="50"/>
                    <a:pt x="32" y="47"/>
                    <a:pt x="27" y="47"/>
                  </a:cubicBezTo>
                  <a:cubicBezTo>
                    <a:pt x="23" y="47"/>
                    <a:pt x="19" y="50"/>
                    <a:pt x="15" y="50"/>
                  </a:cubicBezTo>
                  <a:cubicBezTo>
                    <a:pt x="12" y="50"/>
                    <a:pt x="9" y="49"/>
                    <a:pt x="9" y="46"/>
                  </a:cubicBezTo>
                  <a:cubicBezTo>
                    <a:pt x="9" y="38"/>
                    <a:pt x="20" y="26"/>
                    <a:pt x="27" y="26"/>
                  </a:cubicBezTo>
                  <a:cubicBezTo>
                    <a:pt x="35" y="26"/>
                    <a:pt x="46" y="38"/>
                    <a:pt x="46" y="46"/>
                  </a:cubicBezTo>
                  <a:close/>
                  <a:moveTo>
                    <a:pt x="20" y="20"/>
                  </a:moveTo>
                  <a:cubicBezTo>
                    <a:pt x="14" y="20"/>
                    <a:pt x="11" y="13"/>
                    <a:pt x="11" y="8"/>
                  </a:cubicBezTo>
                  <a:cubicBezTo>
                    <a:pt x="11" y="5"/>
                    <a:pt x="13" y="0"/>
                    <a:pt x="17" y="0"/>
                  </a:cubicBezTo>
                  <a:cubicBezTo>
                    <a:pt x="23" y="0"/>
                    <a:pt x="26" y="7"/>
                    <a:pt x="26" y="12"/>
                  </a:cubicBezTo>
                  <a:cubicBezTo>
                    <a:pt x="26" y="15"/>
                    <a:pt x="24" y="20"/>
                    <a:pt x="20" y="20"/>
                  </a:cubicBezTo>
                  <a:close/>
                  <a:moveTo>
                    <a:pt x="29" y="12"/>
                  </a:moveTo>
                  <a:cubicBezTo>
                    <a:pt x="29" y="7"/>
                    <a:pt x="32" y="0"/>
                    <a:pt x="38" y="0"/>
                  </a:cubicBezTo>
                  <a:cubicBezTo>
                    <a:pt x="42" y="0"/>
                    <a:pt x="44" y="5"/>
                    <a:pt x="44" y="8"/>
                  </a:cubicBezTo>
                  <a:cubicBezTo>
                    <a:pt x="44" y="13"/>
                    <a:pt x="41" y="20"/>
                    <a:pt x="35" y="20"/>
                  </a:cubicBezTo>
                  <a:cubicBezTo>
                    <a:pt x="31" y="20"/>
                    <a:pt x="29" y="15"/>
                    <a:pt x="29" y="12"/>
                  </a:cubicBezTo>
                  <a:close/>
                  <a:moveTo>
                    <a:pt x="54" y="23"/>
                  </a:moveTo>
                  <a:cubicBezTo>
                    <a:pt x="54" y="27"/>
                    <a:pt x="51" y="34"/>
                    <a:pt x="46" y="34"/>
                  </a:cubicBezTo>
                  <a:cubicBezTo>
                    <a:pt x="42" y="34"/>
                    <a:pt x="40" y="30"/>
                    <a:pt x="40" y="27"/>
                  </a:cubicBezTo>
                  <a:cubicBezTo>
                    <a:pt x="40" y="23"/>
                    <a:pt x="44" y="16"/>
                    <a:pt x="49" y="16"/>
                  </a:cubicBezTo>
                  <a:cubicBezTo>
                    <a:pt x="53" y="16"/>
                    <a:pt x="54" y="20"/>
                    <a:pt x="5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4" name="Freeform 310"/>
            <p:cNvSpPr>
              <a:spLocks noEditPoints="1"/>
            </p:cNvSpPr>
            <p:nvPr/>
          </p:nvSpPr>
          <p:spPr bwMode="auto">
            <a:xfrm>
              <a:off x="7514168" y="2645834"/>
              <a:ext cx="131233" cy="133351"/>
            </a:xfrm>
            <a:custGeom>
              <a:avLst/>
              <a:gdLst>
                <a:gd name="T0" fmla="*/ 52 w 53"/>
                <a:gd name="T1" fmla="*/ 32 h 53"/>
                <a:gd name="T2" fmla="*/ 27 w 53"/>
                <a:gd name="T3" fmla="*/ 53 h 53"/>
                <a:gd name="T4" fmla="*/ 8 w 53"/>
                <a:gd name="T5" fmla="*/ 46 h 53"/>
                <a:gd name="T6" fmla="*/ 4 w 53"/>
                <a:gd name="T7" fmla="*/ 50 h 53"/>
                <a:gd name="T8" fmla="*/ 3 w 53"/>
                <a:gd name="T9" fmla="*/ 51 h 53"/>
                <a:gd name="T10" fmla="*/ 0 w 53"/>
                <a:gd name="T11" fmla="*/ 49 h 53"/>
                <a:gd name="T12" fmla="*/ 0 w 53"/>
                <a:gd name="T13" fmla="*/ 33 h 53"/>
                <a:gd name="T14" fmla="*/ 3 w 53"/>
                <a:gd name="T15" fmla="*/ 31 h 53"/>
                <a:gd name="T16" fmla="*/ 18 w 53"/>
                <a:gd name="T17" fmla="*/ 31 h 53"/>
                <a:gd name="T18" fmla="*/ 20 w 53"/>
                <a:gd name="T19" fmla="*/ 33 h 53"/>
                <a:gd name="T20" fmla="*/ 19 w 53"/>
                <a:gd name="T21" fmla="*/ 35 h 53"/>
                <a:gd name="T22" fmla="*/ 15 w 53"/>
                <a:gd name="T23" fmla="*/ 40 h 53"/>
                <a:gd name="T24" fmla="*/ 27 w 53"/>
                <a:gd name="T25" fmla="*/ 44 h 53"/>
                <a:gd name="T26" fmla="*/ 42 w 53"/>
                <a:gd name="T27" fmla="*/ 36 h 53"/>
                <a:gd name="T28" fmla="*/ 43 w 53"/>
                <a:gd name="T29" fmla="*/ 32 h 53"/>
                <a:gd name="T30" fmla="*/ 44 w 53"/>
                <a:gd name="T31" fmla="*/ 31 h 53"/>
                <a:gd name="T32" fmla="*/ 51 w 53"/>
                <a:gd name="T33" fmla="*/ 31 h 53"/>
                <a:gd name="T34" fmla="*/ 52 w 53"/>
                <a:gd name="T35" fmla="*/ 32 h 53"/>
                <a:gd name="T36" fmla="*/ 53 w 53"/>
                <a:gd name="T37" fmla="*/ 20 h 53"/>
                <a:gd name="T38" fmla="*/ 51 w 53"/>
                <a:gd name="T39" fmla="*/ 22 h 53"/>
                <a:gd name="T40" fmla="*/ 35 w 53"/>
                <a:gd name="T41" fmla="*/ 22 h 53"/>
                <a:gd name="T42" fmla="*/ 33 w 53"/>
                <a:gd name="T43" fmla="*/ 20 h 53"/>
                <a:gd name="T44" fmla="*/ 34 w 53"/>
                <a:gd name="T45" fmla="*/ 19 h 53"/>
                <a:gd name="T46" fmla="*/ 39 w 53"/>
                <a:gd name="T47" fmla="*/ 14 h 53"/>
                <a:gd name="T48" fmla="*/ 27 w 53"/>
                <a:gd name="T49" fmla="*/ 9 h 53"/>
                <a:gd name="T50" fmla="*/ 12 w 53"/>
                <a:gd name="T51" fmla="*/ 18 h 53"/>
                <a:gd name="T52" fmla="*/ 10 w 53"/>
                <a:gd name="T53" fmla="*/ 22 h 53"/>
                <a:gd name="T54" fmla="*/ 9 w 53"/>
                <a:gd name="T55" fmla="*/ 22 h 53"/>
                <a:gd name="T56" fmla="*/ 2 w 53"/>
                <a:gd name="T57" fmla="*/ 22 h 53"/>
                <a:gd name="T58" fmla="*/ 1 w 53"/>
                <a:gd name="T59" fmla="*/ 21 h 53"/>
                <a:gd name="T60" fmla="*/ 1 w 53"/>
                <a:gd name="T61" fmla="*/ 21 h 53"/>
                <a:gd name="T62" fmla="*/ 27 w 53"/>
                <a:gd name="T63" fmla="*/ 0 h 53"/>
                <a:gd name="T64" fmla="*/ 45 w 53"/>
                <a:gd name="T65" fmla="*/ 8 h 53"/>
                <a:gd name="T66" fmla="*/ 49 w 53"/>
                <a:gd name="T67" fmla="*/ 3 h 53"/>
                <a:gd name="T68" fmla="*/ 51 w 53"/>
                <a:gd name="T69" fmla="*/ 3 h 53"/>
                <a:gd name="T70" fmla="*/ 53 w 53"/>
                <a:gd name="T71" fmla="*/ 5 h 53"/>
                <a:gd name="T72" fmla="*/ 53 w 53"/>
                <a:gd name="T73"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53">
                  <a:moveTo>
                    <a:pt x="52" y="32"/>
                  </a:moveTo>
                  <a:cubicBezTo>
                    <a:pt x="49" y="45"/>
                    <a:pt x="39" y="53"/>
                    <a:pt x="27" y="53"/>
                  </a:cubicBezTo>
                  <a:cubicBezTo>
                    <a:pt x="20" y="53"/>
                    <a:pt x="13" y="50"/>
                    <a:pt x="8" y="46"/>
                  </a:cubicBezTo>
                  <a:cubicBezTo>
                    <a:pt x="4" y="50"/>
                    <a:pt x="4" y="50"/>
                    <a:pt x="4" y="50"/>
                  </a:cubicBezTo>
                  <a:cubicBezTo>
                    <a:pt x="4" y="51"/>
                    <a:pt x="3" y="51"/>
                    <a:pt x="3" y="51"/>
                  </a:cubicBezTo>
                  <a:cubicBezTo>
                    <a:pt x="1" y="51"/>
                    <a:pt x="0" y="50"/>
                    <a:pt x="0" y="49"/>
                  </a:cubicBezTo>
                  <a:cubicBezTo>
                    <a:pt x="0" y="33"/>
                    <a:pt x="0" y="33"/>
                    <a:pt x="0" y="33"/>
                  </a:cubicBezTo>
                  <a:cubicBezTo>
                    <a:pt x="0" y="32"/>
                    <a:pt x="1" y="31"/>
                    <a:pt x="3" y="31"/>
                  </a:cubicBezTo>
                  <a:cubicBezTo>
                    <a:pt x="18" y="31"/>
                    <a:pt x="18" y="31"/>
                    <a:pt x="18" y="31"/>
                  </a:cubicBezTo>
                  <a:cubicBezTo>
                    <a:pt x="19" y="31"/>
                    <a:pt x="20" y="32"/>
                    <a:pt x="20" y="33"/>
                  </a:cubicBezTo>
                  <a:cubicBezTo>
                    <a:pt x="20" y="34"/>
                    <a:pt x="20" y="34"/>
                    <a:pt x="19" y="35"/>
                  </a:cubicBezTo>
                  <a:cubicBezTo>
                    <a:pt x="15" y="40"/>
                    <a:pt x="15" y="40"/>
                    <a:pt x="15" y="40"/>
                  </a:cubicBezTo>
                  <a:cubicBezTo>
                    <a:pt x="18" y="43"/>
                    <a:pt x="22" y="44"/>
                    <a:pt x="27" y="44"/>
                  </a:cubicBezTo>
                  <a:cubicBezTo>
                    <a:pt x="33" y="44"/>
                    <a:pt x="38" y="41"/>
                    <a:pt x="42" y="36"/>
                  </a:cubicBezTo>
                  <a:cubicBezTo>
                    <a:pt x="42" y="35"/>
                    <a:pt x="43" y="33"/>
                    <a:pt x="43" y="32"/>
                  </a:cubicBezTo>
                  <a:cubicBezTo>
                    <a:pt x="44" y="31"/>
                    <a:pt x="44" y="31"/>
                    <a:pt x="44" y="31"/>
                  </a:cubicBezTo>
                  <a:cubicBezTo>
                    <a:pt x="51" y="31"/>
                    <a:pt x="51" y="31"/>
                    <a:pt x="51" y="31"/>
                  </a:cubicBezTo>
                  <a:cubicBezTo>
                    <a:pt x="52" y="31"/>
                    <a:pt x="52" y="32"/>
                    <a:pt x="52" y="32"/>
                  </a:cubicBezTo>
                  <a:close/>
                  <a:moveTo>
                    <a:pt x="53" y="20"/>
                  </a:moveTo>
                  <a:cubicBezTo>
                    <a:pt x="53" y="21"/>
                    <a:pt x="52" y="22"/>
                    <a:pt x="51" y="22"/>
                  </a:cubicBezTo>
                  <a:cubicBezTo>
                    <a:pt x="35" y="22"/>
                    <a:pt x="35" y="22"/>
                    <a:pt x="35" y="22"/>
                  </a:cubicBezTo>
                  <a:cubicBezTo>
                    <a:pt x="34" y="22"/>
                    <a:pt x="33" y="21"/>
                    <a:pt x="33" y="20"/>
                  </a:cubicBezTo>
                  <a:cubicBezTo>
                    <a:pt x="33" y="20"/>
                    <a:pt x="33" y="19"/>
                    <a:pt x="34" y="19"/>
                  </a:cubicBezTo>
                  <a:cubicBezTo>
                    <a:pt x="39" y="14"/>
                    <a:pt x="39" y="14"/>
                    <a:pt x="39" y="14"/>
                  </a:cubicBezTo>
                  <a:cubicBezTo>
                    <a:pt x="35" y="11"/>
                    <a:pt x="31" y="9"/>
                    <a:pt x="27" y="9"/>
                  </a:cubicBezTo>
                  <a:cubicBezTo>
                    <a:pt x="21" y="9"/>
                    <a:pt x="15" y="12"/>
                    <a:pt x="12" y="18"/>
                  </a:cubicBezTo>
                  <a:cubicBezTo>
                    <a:pt x="11" y="19"/>
                    <a:pt x="10" y="20"/>
                    <a:pt x="10" y="22"/>
                  </a:cubicBezTo>
                  <a:cubicBezTo>
                    <a:pt x="10" y="22"/>
                    <a:pt x="9" y="22"/>
                    <a:pt x="9" y="22"/>
                  </a:cubicBezTo>
                  <a:cubicBezTo>
                    <a:pt x="2" y="22"/>
                    <a:pt x="2" y="22"/>
                    <a:pt x="2" y="22"/>
                  </a:cubicBezTo>
                  <a:cubicBezTo>
                    <a:pt x="1" y="22"/>
                    <a:pt x="1" y="22"/>
                    <a:pt x="1" y="21"/>
                  </a:cubicBezTo>
                  <a:cubicBezTo>
                    <a:pt x="1" y="21"/>
                    <a:pt x="1" y="21"/>
                    <a:pt x="1" y="21"/>
                  </a:cubicBezTo>
                  <a:cubicBezTo>
                    <a:pt x="4" y="9"/>
                    <a:pt x="14" y="0"/>
                    <a:pt x="27" y="0"/>
                  </a:cubicBezTo>
                  <a:cubicBezTo>
                    <a:pt x="33" y="0"/>
                    <a:pt x="40" y="3"/>
                    <a:pt x="45" y="8"/>
                  </a:cubicBezTo>
                  <a:cubicBezTo>
                    <a:pt x="49" y="3"/>
                    <a:pt x="49" y="3"/>
                    <a:pt x="49" y="3"/>
                  </a:cubicBezTo>
                  <a:cubicBezTo>
                    <a:pt x="50" y="3"/>
                    <a:pt x="50" y="3"/>
                    <a:pt x="51" y="3"/>
                  </a:cubicBezTo>
                  <a:cubicBezTo>
                    <a:pt x="52" y="3"/>
                    <a:pt x="53" y="4"/>
                    <a:pt x="53" y="5"/>
                  </a:cubicBezTo>
                  <a:lnTo>
                    <a:pt x="53"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5" name="Freeform 311"/>
            <p:cNvSpPr>
              <a:spLocks noEditPoints="1"/>
            </p:cNvSpPr>
            <p:nvPr/>
          </p:nvSpPr>
          <p:spPr bwMode="auto">
            <a:xfrm>
              <a:off x="4878918" y="3041650"/>
              <a:ext cx="88900" cy="93133"/>
            </a:xfrm>
            <a:custGeom>
              <a:avLst/>
              <a:gdLst>
                <a:gd name="T0" fmla="*/ 27 w 35"/>
                <a:gd name="T1" fmla="*/ 22 h 37"/>
                <a:gd name="T2" fmla="*/ 18 w 35"/>
                <a:gd name="T3" fmla="*/ 30 h 37"/>
                <a:gd name="T4" fmla="*/ 18 w 35"/>
                <a:gd name="T5" fmla="*/ 24 h 37"/>
                <a:gd name="T6" fmla="*/ 17 w 35"/>
                <a:gd name="T7" fmla="*/ 24 h 37"/>
                <a:gd name="T8" fmla="*/ 17 w 35"/>
                <a:gd name="T9" fmla="*/ 30 h 37"/>
                <a:gd name="T10" fmla="*/ 8 w 35"/>
                <a:gd name="T11" fmla="*/ 22 h 37"/>
                <a:gd name="T12" fmla="*/ 1 w 35"/>
                <a:gd name="T13" fmla="*/ 17 h 37"/>
                <a:gd name="T14" fmla="*/ 2 w 35"/>
                <a:gd name="T15" fmla="*/ 16 h 37"/>
                <a:gd name="T16" fmla="*/ 2 w 35"/>
                <a:gd name="T17" fmla="*/ 16 h 37"/>
                <a:gd name="T18" fmla="*/ 2 w 35"/>
                <a:gd name="T19" fmla="*/ 3 h 37"/>
                <a:gd name="T20" fmla="*/ 5 w 35"/>
                <a:gd name="T21" fmla="*/ 0 h 37"/>
                <a:gd name="T22" fmla="*/ 30 w 35"/>
                <a:gd name="T23" fmla="*/ 0 h 37"/>
                <a:gd name="T24" fmla="*/ 33 w 35"/>
                <a:gd name="T25" fmla="*/ 3 h 37"/>
                <a:gd name="T26" fmla="*/ 33 w 35"/>
                <a:gd name="T27" fmla="*/ 16 h 37"/>
                <a:gd name="T28" fmla="*/ 33 w 35"/>
                <a:gd name="T29" fmla="*/ 16 h 37"/>
                <a:gd name="T30" fmla="*/ 34 w 35"/>
                <a:gd name="T31" fmla="*/ 17 h 37"/>
                <a:gd name="T32" fmla="*/ 27 w 35"/>
                <a:gd name="T33" fmla="*/ 22 h 37"/>
                <a:gd name="T34" fmla="*/ 31 w 35"/>
                <a:gd name="T35" fmla="*/ 4 h 37"/>
                <a:gd name="T36" fmla="*/ 28 w 35"/>
                <a:gd name="T37" fmla="*/ 1 h 37"/>
                <a:gd name="T38" fmla="*/ 7 w 35"/>
                <a:gd name="T39" fmla="*/ 1 h 37"/>
                <a:gd name="T40" fmla="*/ 4 w 35"/>
                <a:gd name="T41" fmla="*/ 4 h 37"/>
                <a:gd name="T42" fmla="*/ 4 w 35"/>
                <a:gd name="T43" fmla="*/ 17 h 37"/>
                <a:gd name="T44" fmla="*/ 15 w 35"/>
                <a:gd name="T45" fmla="*/ 19 h 37"/>
                <a:gd name="T46" fmla="*/ 17 w 35"/>
                <a:gd name="T47" fmla="*/ 20 h 37"/>
                <a:gd name="T48" fmla="*/ 17 w 35"/>
                <a:gd name="T49" fmla="*/ 20 h 37"/>
                <a:gd name="T50" fmla="*/ 18 w 35"/>
                <a:gd name="T51" fmla="*/ 21 h 37"/>
                <a:gd name="T52" fmla="*/ 20 w 35"/>
                <a:gd name="T53" fmla="*/ 19 h 37"/>
                <a:gd name="T54" fmla="*/ 31 w 35"/>
                <a:gd name="T55" fmla="*/ 17 h 37"/>
                <a:gd name="T56" fmla="*/ 31 w 35"/>
                <a:gd name="T57" fmla="*/ 4 h 37"/>
                <a:gd name="T58" fmla="*/ 13 w 35"/>
                <a:gd name="T59" fmla="*/ 18 h 37"/>
                <a:gd name="T60" fmla="*/ 9 w 35"/>
                <a:gd name="T61" fmla="*/ 14 h 37"/>
                <a:gd name="T62" fmla="*/ 13 w 35"/>
                <a:gd name="T63" fmla="*/ 10 h 37"/>
                <a:gd name="T64" fmla="*/ 17 w 35"/>
                <a:gd name="T65" fmla="*/ 14 h 37"/>
                <a:gd name="T66" fmla="*/ 13 w 35"/>
                <a:gd name="T67" fmla="*/ 18 h 37"/>
                <a:gd name="T68" fmla="*/ 23 w 35"/>
                <a:gd name="T69" fmla="*/ 18 h 37"/>
                <a:gd name="T70" fmla="*/ 18 w 35"/>
                <a:gd name="T71" fmla="*/ 14 h 37"/>
                <a:gd name="T72" fmla="*/ 23 w 35"/>
                <a:gd name="T73" fmla="*/ 10 h 37"/>
                <a:gd name="T74" fmla="*/ 27 w 35"/>
                <a:gd name="T75" fmla="*/ 14 h 37"/>
                <a:gd name="T76" fmla="*/ 23 w 35"/>
                <a:gd name="T77"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 h="37">
                  <a:moveTo>
                    <a:pt x="27" y="22"/>
                  </a:moveTo>
                  <a:cubicBezTo>
                    <a:pt x="31" y="35"/>
                    <a:pt x="18" y="37"/>
                    <a:pt x="18" y="30"/>
                  </a:cubicBezTo>
                  <a:cubicBezTo>
                    <a:pt x="18" y="30"/>
                    <a:pt x="18" y="27"/>
                    <a:pt x="18" y="24"/>
                  </a:cubicBezTo>
                  <a:cubicBezTo>
                    <a:pt x="17" y="24"/>
                    <a:pt x="17" y="24"/>
                    <a:pt x="17" y="24"/>
                  </a:cubicBezTo>
                  <a:cubicBezTo>
                    <a:pt x="17" y="27"/>
                    <a:pt x="17" y="30"/>
                    <a:pt x="17" y="30"/>
                  </a:cubicBezTo>
                  <a:cubicBezTo>
                    <a:pt x="17" y="37"/>
                    <a:pt x="4" y="35"/>
                    <a:pt x="8" y="22"/>
                  </a:cubicBezTo>
                  <a:cubicBezTo>
                    <a:pt x="4" y="21"/>
                    <a:pt x="2" y="19"/>
                    <a:pt x="1" y="17"/>
                  </a:cubicBezTo>
                  <a:cubicBezTo>
                    <a:pt x="0" y="16"/>
                    <a:pt x="1" y="15"/>
                    <a:pt x="2" y="16"/>
                  </a:cubicBezTo>
                  <a:cubicBezTo>
                    <a:pt x="2" y="16"/>
                    <a:pt x="2" y="16"/>
                    <a:pt x="2" y="16"/>
                  </a:cubicBezTo>
                  <a:cubicBezTo>
                    <a:pt x="2" y="3"/>
                    <a:pt x="2" y="3"/>
                    <a:pt x="2" y="3"/>
                  </a:cubicBezTo>
                  <a:cubicBezTo>
                    <a:pt x="2" y="1"/>
                    <a:pt x="4" y="0"/>
                    <a:pt x="5" y="0"/>
                  </a:cubicBezTo>
                  <a:cubicBezTo>
                    <a:pt x="30" y="0"/>
                    <a:pt x="30" y="0"/>
                    <a:pt x="30" y="0"/>
                  </a:cubicBezTo>
                  <a:cubicBezTo>
                    <a:pt x="31" y="0"/>
                    <a:pt x="33" y="1"/>
                    <a:pt x="33" y="3"/>
                  </a:cubicBezTo>
                  <a:cubicBezTo>
                    <a:pt x="33" y="16"/>
                    <a:pt x="33" y="16"/>
                    <a:pt x="33" y="16"/>
                  </a:cubicBezTo>
                  <a:cubicBezTo>
                    <a:pt x="33" y="16"/>
                    <a:pt x="33" y="16"/>
                    <a:pt x="33" y="16"/>
                  </a:cubicBezTo>
                  <a:cubicBezTo>
                    <a:pt x="34" y="15"/>
                    <a:pt x="35" y="16"/>
                    <a:pt x="34" y="17"/>
                  </a:cubicBezTo>
                  <a:cubicBezTo>
                    <a:pt x="33" y="19"/>
                    <a:pt x="31" y="21"/>
                    <a:pt x="27" y="22"/>
                  </a:cubicBezTo>
                  <a:close/>
                  <a:moveTo>
                    <a:pt x="31" y="4"/>
                  </a:moveTo>
                  <a:cubicBezTo>
                    <a:pt x="31" y="2"/>
                    <a:pt x="30" y="1"/>
                    <a:pt x="28" y="1"/>
                  </a:cubicBezTo>
                  <a:cubicBezTo>
                    <a:pt x="7" y="1"/>
                    <a:pt x="7" y="1"/>
                    <a:pt x="7" y="1"/>
                  </a:cubicBezTo>
                  <a:cubicBezTo>
                    <a:pt x="5" y="1"/>
                    <a:pt x="4" y="2"/>
                    <a:pt x="4" y="4"/>
                  </a:cubicBezTo>
                  <a:cubicBezTo>
                    <a:pt x="4" y="17"/>
                    <a:pt x="4" y="17"/>
                    <a:pt x="4" y="17"/>
                  </a:cubicBezTo>
                  <a:cubicBezTo>
                    <a:pt x="9" y="20"/>
                    <a:pt x="13" y="19"/>
                    <a:pt x="15" y="19"/>
                  </a:cubicBezTo>
                  <a:cubicBezTo>
                    <a:pt x="16" y="19"/>
                    <a:pt x="16" y="19"/>
                    <a:pt x="17" y="20"/>
                  </a:cubicBezTo>
                  <a:cubicBezTo>
                    <a:pt x="17" y="20"/>
                    <a:pt x="17" y="20"/>
                    <a:pt x="17" y="20"/>
                  </a:cubicBezTo>
                  <a:cubicBezTo>
                    <a:pt x="17" y="20"/>
                    <a:pt x="18" y="21"/>
                    <a:pt x="18" y="21"/>
                  </a:cubicBezTo>
                  <a:cubicBezTo>
                    <a:pt x="18" y="20"/>
                    <a:pt x="19" y="19"/>
                    <a:pt x="20" y="19"/>
                  </a:cubicBezTo>
                  <a:cubicBezTo>
                    <a:pt x="22" y="19"/>
                    <a:pt x="26" y="20"/>
                    <a:pt x="31" y="17"/>
                  </a:cubicBezTo>
                  <a:lnTo>
                    <a:pt x="31" y="4"/>
                  </a:lnTo>
                  <a:close/>
                  <a:moveTo>
                    <a:pt x="13" y="18"/>
                  </a:moveTo>
                  <a:cubicBezTo>
                    <a:pt x="11" y="18"/>
                    <a:pt x="9" y="16"/>
                    <a:pt x="9" y="14"/>
                  </a:cubicBezTo>
                  <a:cubicBezTo>
                    <a:pt x="9" y="12"/>
                    <a:pt x="11" y="10"/>
                    <a:pt x="13" y="10"/>
                  </a:cubicBezTo>
                  <a:cubicBezTo>
                    <a:pt x="15" y="10"/>
                    <a:pt x="17" y="12"/>
                    <a:pt x="17" y="14"/>
                  </a:cubicBezTo>
                  <a:cubicBezTo>
                    <a:pt x="17" y="16"/>
                    <a:pt x="15" y="18"/>
                    <a:pt x="13" y="18"/>
                  </a:cubicBezTo>
                  <a:close/>
                  <a:moveTo>
                    <a:pt x="23" y="18"/>
                  </a:moveTo>
                  <a:cubicBezTo>
                    <a:pt x="20" y="18"/>
                    <a:pt x="18" y="16"/>
                    <a:pt x="18" y="14"/>
                  </a:cubicBezTo>
                  <a:cubicBezTo>
                    <a:pt x="18" y="12"/>
                    <a:pt x="20" y="10"/>
                    <a:pt x="23" y="10"/>
                  </a:cubicBezTo>
                  <a:cubicBezTo>
                    <a:pt x="25" y="10"/>
                    <a:pt x="27" y="12"/>
                    <a:pt x="27" y="14"/>
                  </a:cubicBezTo>
                  <a:cubicBezTo>
                    <a:pt x="27" y="16"/>
                    <a:pt x="25" y="18"/>
                    <a:pt x="23" y="1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6" name="Freeform 312"/>
            <p:cNvSpPr>
              <a:spLocks/>
            </p:cNvSpPr>
            <p:nvPr/>
          </p:nvSpPr>
          <p:spPr bwMode="auto">
            <a:xfrm>
              <a:off x="4857751" y="2764367"/>
              <a:ext cx="84667" cy="101600"/>
            </a:xfrm>
            <a:custGeom>
              <a:avLst/>
              <a:gdLst>
                <a:gd name="T0" fmla="*/ 33 w 34"/>
                <a:gd name="T1" fmla="*/ 35 h 41"/>
                <a:gd name="T2" fmla="*/ 22 w 34"/>
                <a:gd name="T3" fmla="*/ 35 h 41"/>
                <a:gd name="T4" fmla="*/ 22 w 34"/>
                <a:gd name="T5" fmla="*/ 40 h 41"/>
                <a:gd name="T6" fmla="*/ 21 w 34"/>
                <a:gd name="T7" fmla="*/ 41 h 41"/>
                <a:gd name="T8" fmla="*/ 14 w 34"/>
                <a:gd name="T9" fmla="*/ 41 h 41"/>
                <a:gd name="T10" fmla="*/ 12 w 34"/>
                <a:gd name="T11" fmla="*/ 40 h 41"/>
                <a:gd name="T12" fmla="*/ 12 w 34"/>
                <a:gd name="T13" fmla="*/ 35 h 41"/>
                <a:gd name="T14" fmla="*/ 2 w 34"/>
                <a:gd name="T15" fmla="*/ 35 h 41"/>
                <a:gd name="T16" fmla="*/ 0 w 34"/>
                <a:gd name="T17" fmla="*/ 34 h 41"/>
                <a:gd name="T18" fmla="*/ 1 w 34"/>
                <a:gd name="T19" fmla="*/ 33 h 41"/>
                <a:gd name="T20" fmla="*/ 10 w 34"/>
                <a:gd name="T21" fmla="*/ 23 h 41"/>
                <a:gd name="T22" fmla="*/ 5 w 34"/>
                <a:gd name="T23" fmla="*/ 23 h 41"/>
                <a:gd name="T24" fmla="*/ 3 w 34"/>
                <a:gd name="T25" fmla="*/ 22 h 41"/>
                <a:gd name="T26" fmla="*/ 4 w 34"/>
                <a:gd name="T27" fmla="*/ 21 h 41"/>
                <a:gd name="T28" fmla="*/ 13 w 34"/>
                <a:gd name="T29" fmla="*/ 12 h 41"/>
                <a:gd name="T30" fmla="*/ 8 w 34"/>
                <a:gd name="T31" fmla="*/ 12 h 41"/>
                <a:gd name="T32" fmla="*/ 7 w 34"/>
                <a:gd name="T33" fmla="*/ 10 h 41"/>
                <a:gd name="T34" fmla="*/ 7 w 34"/>
                <a:gd name="T35" fmla="*/ 9 h 41"/>
                <a:gd name="T36" fmla="*/ 16 w 34"/>
                <a:gd name="T37" fmla="*/ 0 h 41"/>
                <a:gd name="T38" fmla="*/ 17 w 34"/>
                <a:gd name="T39" fmla="*/ 0 h 41"/>
                <a:gd name="T40" fmla="*/ 18 w 34"/>
                <a:gd name="T41" fmla="*/ 0 h 41"/>
                <a:gd name="T42" fmla="*/ 27 w 34"/>
                <a:gd name="T43" fmla="*/ 9 h 41"/>
                <a:gd name="T44" fmla="*/ 27 w 34"/>
                <a:gd name="T45" fmla="*/ 10 h 41"/>
                <a:gd name="T46" fmla="*/ 26 w 34"/>
                <a:gd name="T47" fmla="*/ 12 h 41"/>
                <a:gd name="T48" fmla="*/ 21 w 34"/>
                <a:gd name="T49" fmla="*/ 12 h 41"/>
                <a:gd name="T50" fmla="*/ 31 w 34"/>
                <a:gd name="T51" fmla="*/ 21 h 41"/>
                <a:gd name="T52" fmla="*/ 31 w 34"/>
                <a:gd name="T53" fmla="*/ 22 h 41"/>
                <a:gd name="T54" fmla="*/ 30 w 34"/>
                <a:gd name="T55" fmla="*/ 23 h 41"/>
                <a:gd name="T56" fmla="*/ 24 w 34"/>
                <a:gd name="T57" fmla="*/ 23 h 41"/>
                <a:gd name="T58" fmla="*/ 34 w 34"/>
                <a:gd name="T59" fmla="*/ 33 h 41"/>
                <a:gd name="T60" fmla="*/ 34 w 34"/>
                <a:gd name="T61" fmla="*/ 34 h 41"/>
                <a:gd name="T62" fmla="*/ 33 w 34"/>
                <a:gd name="T63" fmla="*/ 3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41">
                  <a:moveTo>
                    <a:pt x="33" y="35"/>
                  </a:moveTo>
                  <a:cubicBezTo>
                    <a:pt x="22" y="35"/>
                    <a:pt x="22" y="35"/>
                    <a:pt x="22" y="35"/>
                  </a:cubicBezTo>
                  <a:cubicBezTo>
                    <a:pt x="22" y="37"/>
                    <a:pt x="22" y="38"/>
                    <a:pt x="22" y="40"/>
                  </a:cubicBezTo>
                  <a:cubicBezTo>
                    <a:pt x="22" y="40"/>
                    <a:pt x="22" y="41"/>
                    <a:pt x="21" y="41"/>
                  </a:cubicBezTo>
                  <a:cubicBezTo>
                    <a:pt x="14" y="41"/>
                    <a:pt x="14" y="41"/>
                    <a:pt x="14" y="41"/>
                  </a:cubicBezTo>
                  <a:cubicBezTo>
                    <a:pt x="13" y="41"/>
                    <a:pt x="12" y="40"/>
                    <a:pt x="12" y="40"/>
                  </a:cubicBezTo>
                  <a:cubicBezTo>
                    <a:pt x="12" y="38"/>
                    <a:pt x="12" y="37"/>
                    <a:pt x="12" y="35"/>
                  </a:cubicBezTo>
                  <a:cubicBezTo>
                    <a:pt x="2" y="35"/>
                    <a:pt x="2" y="35"/>
                    <a:pt x="2" y="35"/>
                  </a:cubicBezTo>
                  <a:cubicBezTo>
                    <a:pt x="1" y="35"/>
                    <a:pt x="0" y="34"/>
                    <a:pt x="0" y="34"/>
                  </a:cubicBezTo>
                  <a:cubicBezTo>
                    <a:pt x="0" y="33"/>
                    <a:pt x="0" y="33"/>
                    <a:pt x="1" y="33"/>
                  </a:cubicBezTo>
                  <a:cubicBezTo>
                    <a:pt x="10" y="23"/>
                    <a:pt x="10" y="23"/>
                    <a:pt x="10" y="23"/>
                  </a:cubicBezTo>
                  <a:cubicBezTo>
                    <a:pt x="5" y="23"/>
                    <a:pt x="5" y="23"/>
                    <a:pt x="5" y="23"/>
                  </a:cubicBezTo>
                  <a:cubicBezTo>
                    <a:pt x="4" y="23"/>
                    <a:pt x="3" y="23"/>
                    <a:pt x="3" y="22"/>
                  </a:cubicBezTo>
                  <a:cubicBezTo>
                    <a:pt x="3" y="22"/>
                    <a:pt x="3" y="21"/>
                    <a:pt x="4" y="21"/>
                  </a:cubicBezTo>
                  <a:cubicBezTo>
                    <a:pt x="13" y="12"/>
                    <a:pt x="13" y="12"/>
                    <a:pt x="13" y="12"/>
                  </a:cubicBezTo>
                  <a:cubicBezTo>
                    <a:pt x="8" y="12"/>
                    <a:pt x="8" y="12"/>
                    <a:pt x="8" y="12"/>
                  </a:cubicBezTo>
                  <a:cubicBezTo>
                    <a:pt x="8" y="12"/>
                    <a:pt x="7" y="11"/>
                    <a:pt x="7" y="10"/>
                  </a:cubicBezTo>
                  <a:cubicBezTo>
                    <a:pt x="7" y="10"/>
                    <a:pt x="7" y="9"/>
                    <a:pt x="7" y="9"/>
                  </a:cubicBezTo>
                  <a:cubicBezTo>
                    <a:pt x="16" y="0"/>
                    <a:pt x="16" y="0"/>
                    <a:pt x="16" y="0"/>
                  </a:cubicBezTo>
                  <a:cubicBezTo>
                    <a:pt x="16" y="0"/>
                    <a:pt x="17" y="0"/>
                    <a:pt x="17" y="0"/>
                  </a:cubicBezTo>
                  <a:cubicBezTo>
                    <a:pt x="18" y="0"/>
                    <a:pt x="18" y="0"/>
                    <a:pt x="18" y="0"/>
                  </a:cubicBezTo>
                  <a:cubicBezTo>
                    <a:pt x="27" y="9"/>
                    <a:pt x="27" y="9"/>
                    <a:pt x="27" y="9"/>
                  </a:cubicBezTo>
                  <a:cubicBezTo>
                    <a:pt x="27" y="9"/>
                    <a:pt x="27" y="10"/>
                    <a:pt x="27" y="10"/>
                  </a:cubicBezTo>
                  <a:cubicBezTo>
                    <a:pt x="27" y="11"/>
                    <a:pt x="27" y="12"/>
                    <a:pt x="26" y="12"/>
                  </a:cubicBezTo>
                  <a:cubicBezTo>
                    <a:pt x="21" y="12"/>
                    <a:pt x="21" y="12"/>
                    <a:pt x="21" y="12"/>
                  </a:cubicBezTo>
                  <a:cubicBezTo>
                    <a:pt x="31" y="21"/>
                    <a:pt x="31" y="21"/>
                    <a:pt x="31" y="21"/>
                  </a:cubicBezTo>
                  <a:cubicBezTo>
                    <a:pt x="31" y="21"/>
                    <a:pt x="31" y="22"/>
                    <a:pt x="31" y="22"/>
                  </a:cubicBezTo>
                  <a:cubicBezTo>
                    <a:pt x="31" y="23"/>
                    <a:pt x="30" y="23"/>
                    <a:pt x="30" y="23"/>
                  </a:cubicBezTo>
                  <a:cubicBezTo>
                    <a:pt x="24" y="23"/>
                    <a:pt x="24" y="23"/>
                    <a:pt x="24" y="23"/>
                  </a:cubicBezTo>
                  <a:cubicBezTo>
                    <a:pt x="34" y="33"/>
                    <a:pt x="34" y="33"/>
                    <a:pt x="34" y="33"/>
                  </a:cubicBezTo>
                  <a:cubicBezTo>
                    <a:pt x="34" y="33"/>
                    <a:pt x="34" y="33"/>
                    <a:pt x="34" y="34"/>
                  </a:cubicBezTo>
                  <a:cubicBezTo>
                    <a:pt x="34" y="34"/>
                    <a:pt x="33" y="35"/>
                    <a:pt x="33" y="3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7" name="Freeform 313"/>
            <p:cNvSpPr>
              <a:spLocks noEditPoints="1"/>
            </p:cNvSpPr>
            <p:nvPr/>
          </p:nvSpPr>
          <p:spPr bwMode="auto">
            <a:xfrm>
              <a:off x="4845052" y="869950"/>
              <a:ext cx="192617" cy="224367"/>
            </a:xfrm>
            <a:custGeom>
              <a:avLst/>
              <a:gdLst>
                <a:gd name="T0" fmla="*/ 77 w 77"/>
                <a:gd name="T1" fmla="*/ 27 h 90"/>
                <a:gd name="T2" fmla="*/ 77 w 77"/>
                <a:gd name="T3" fmla="*/ 85 h 90"/>
                <a:gd name="T4" fmla="*/ 73 w 77"/>
                <a:gd name="T5" fmla="*/ 90 h 90"/>
                <a:gd name="T6" fmla="*/ 5 w 77"/>
                <a:gd name="T7" fmla="*/ 90 h 90"/>
                <a:gd name="T8" fmla="*/ 0 w 77"/>
                <a:gd name="T9" fmla="*/ 85 h 90"/>
                <a:gd name="T10" fmla="*/ 0 w 77"/>
                <a:gd name="T11" fmla="*/ 5 h 90"/>
                <a:gd name="T12" fmla="*/ 5 w 77"/>
                <a:gd name="T13" fmla="*/ 0 h 90"/>
                <a:gd name="T14" fmla="*/ 50 w 77"/>
                <a:gd name="T15" fmla="*/ 0 h 90"/>
                <a:gd name="T16" fmla="*/ 58 w 77"/>
                <a:gd name="T17" fmla="*/ 3 h 90"/>
                <a:gd name="T18" fmla="*/ 74 w 77"/>
                <a:gd name="T19" fmla="*/ 19 h 90"/>
                <a:gd name="T20" fmla="*/ 77 w 77"/>
                <a:gd name="T21" fmla="*/ 27 h 90"/>
                <a:gd name="T22" fmla="*/ 71 w 77"/>
                <a:gd name="T23" fmla="*/ 32 h 90"/>
                <a:gd name="T24" fmla="*/ 50 w 77"/>
                <a:gd name="T25" fmla="*/ 32 h 90"/>
                <a:gd name="T26" fmla="*/ 45 w 77"/>
                <a:gd name="T27" fmla="*/ 27 h 90"/>
                <a:gd name="T28" fmla="*/ 45 w 77"/>
                <a:gd name="T29" fmla="*/ 6 h 90"/>
                <a:gd name="T30" fmla="*/ 7 w 77"/>
                <a:gd name="T31" fmla="*/ 6 h 90"/>
                <a:gd name="T32" fmla="*/ 7 w 77"/>
                <a:gd name="T33" fmla="*/ 83 h 90"/>
                <a:gd name="T34" fmla="*/ 71 w 77"/>
                <a:gd name="T35" fmla="*/ 83 h 90"/>
                <a:gd name="T36" fmla="*/ 71 w 77"/>
                <a:gd name="T37" fmla="*/ 32 h 90"/>
                <a:gd name="T38" fmla="*/ 13 w 77"/>
                <a:gd name="T39" fmla="*/ 42 h 90"/>
                <a:gd name="T40" fmla="*/ 23 w 77"/>
                <a:gd name="T41" fmla="*/ 32 h 90"/>
                <a:gd name="T42" fmla="*/ 32 w 77"/>
                <a:gd name="T43" fmla="*/ 42 h 90"/>
                <a:gd name="T44" fmla="*/ 23 w 77"/>
                <a:gd name="T45" fmla="*/ 51 h 90"/>
                <a:gd name="T46" fmla="*/ 13 w 77"/>
                <a:gd name="T47" fmla="*/ 42 h 90"/>
                <a:gd name="T48" fmla="*/ 65 w 77"/>
                <a:gd name="T49" fmla="*/ 77 h 90"/>
                <a:gd name="T50" fmla="*/ 13 w 77"/>
                <a:gd name="T51" fmla="*/ 77 h 90"/>
                <a:gd name="T52" fmla="*/ 13 w 77"/>
                <a:gd name="T53" fmla="*/ 67 h 90"/>
                <a:gd name="T54" fmla="*/ 23 w 77"/>
                <a:gd name="T55" fmla="*/ 58 h 90"/>
                <a:gd name="T56" fmla="*/ 29 w 77"/>
                <a:gd name="T57" fmla="*/ 64 h 90"/>
                <a:gd name="T58" fmla="*/ 48 w 77"/>
                <a:gd name="T59" fmla="*/ 45 h 90"/>
                <a:gd name="T60" fmla="*/ 65 w 77"/>
                <a:gd name="T61" fmla="*/ 61 h 90"/>
                <a:gd name="T62" fmla="*/ 65 w 77"/>
                <a:gd name="T63" fmla="*/ 77 h 90"/>
                <a:gd name="T64" fmla="*/ 52 w 77"/>
                <a:gd name="T65" fmla="*/ 25 h 90"/>
                <a:gd name="T66" fmla="*/ 71 w 77"/>
                <a:gd name="T67" fmla="*/ 25 h 90"/>
                <a:gd name="T68" fmla="*/ 70 w 77"/>
                <a:gd name="T69" fmla="*/ 23 h 90"/>
                <a:gd name="T70" fmla="*/ 54 w 77"/>
                <a:gd name="T71" fmla="*/ 8 h 90"/>
                <a:gd name="T72" fmla="*/ 52 w 77"/>
                <a:gd name="T73" fmla="*/ 7 h 90"/>
                <a:gd name="T74" fmla="*/ 52 w 77"/>
                <a:gd name="T75" fmla="*/ 2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0">
                  <a:moveTo>
                    <a:pt x="77" y="27"/>
                  </a:moveTo>
                  <a:cubicBezTo>
                    <a:pt x="77" y="85"/>
                    <a:pt x="77" y="85"/>
                    <a:pt x="77" y="85"/>
                  </a:cubicBezTo>
                  <a:cubicBezTo>
                    <a:pt x="77" y="88"/>
                    <a:pt x="75" y="90"/>
                    <a:pt x="73" y="90"/>
                  </a:cubicBezTo>
                  <a:cubicBezTo>
                    <a:pt x="5" y="90"/>
                    <a:pt x="5" y="90"/>
                    <a:pt x="5" y="90"/>
                  </a:cubicBezTo>
                  <a:cubicBezTo>
                    <a:pt x="2" y="90"/>
                    <a:pt x="0" y="88"/>
                    <a:pt x="0" y="85"/>
                  </a:cubicBezTo>
                  <a:cubicBezTo>
                    <a:pt x="0" y="5"/>
                    <a:pt x="0" y="5"/>
                    <a:pt x="0" y="5"/>
                  </a:cubicBezTo>
                  <a:cubicBezTo>
                    <a:pt x="0" y="2"/>
                    <a:pt x="2" y="0"/>
                    <a:pt x="5" y="0"/>
                  </a:cubicBezTo>
                  <a:cubicBezTo>
                    <a:pt x="50" y="0"/>
                    <a:pt x="50" y="0"/>
                    <a:pt x="50" y="0"/>
                  </a:cubicBezTo>
                  <a:cubicBezTo>
                    <a:pt x="53" y="0"/>
                    <a:pt x="56" y="1"/>
                    <a:pt x="58" y="3"/>
                  </a:cubicBezTo>
                  <a:cubicBezTo>
                    <a:pt x="74" y="19"/>
                    <a:pt x="74" y="19"/>
                    <a:pt x="74" y="19"/>
                  </a:cubicBezTo>
                  <a:cubicBezTo>
                    <a:pt x="76" y="21"/>
                    <a:pt x="77" y="24"/>
                    <a:pt x="77" y="27"/>
                  </a:cubicBezTo>
                  <a:close/>
                  <a:moveTo>
                    <a:pt x="71" y="32"/>
                  </a:moveTo>
                  <a:cubicBezTo>
                    <a:pt x="50" y="32"/>
                    <a:pt x="50" y="32"/>
                    <a:pt x="50" y="32"/>
                  </a:cubicBezTo>
                  <a:cubicBezTo>
                    <a:pt x="47" y="32"/>
                    <a:pt x="45" y="30"/>
                    <a:pt x="45" y="27"/>
                  </a:cubicBezTo>
                  <a:cubicBezTo>
                    <a:pt x="45" y="6"/>
                    <a:pt x="45" y="6"/>
                    <a:pt x="45" y="6"/>
                  </a:cubicBezTo>
                  <a:cubicBezTo>
                    <a:pt x="7" y="6"/>
                    <a:pt x="7" y="6"/>
                    <a:pt x="7" y="6"/>
                  </a:cubicBezTo>
                  <a:cubicBezTo>
                    <a:pt x="7" y="83"/>
                    <a:pt x="7" y="83"/>
                    <a:pt x="7" y="83"/>
                  </a:cubicBezTo>
                  <a:cubicBezTo>
                    <a:pt x="71" y="83"/>
                    <a:pt x="71" y="83"/>
                    <a:pt x="71" y="83"/>
                  </a:cubicBezTo>
                  <a:lnTo>
                    <a:pt x="71" y="32"/>
                  </a:lnTo>
                  <a:close/>
                  <a:moveTo>
                    <a:pt x="13" y="42"/>
                  </a:moveTo>
                  <a:cubicBezTo>
                    <a:pt x="13" y="36"/>
                    <a:pt x="17" y="32"/>
                    <a:pt x="23" y="32"/>
                  </a:cubicBezTo>
                  <a:cubicBezTo>
                    <a:pt x="28" y="32"/>
                    <a:pt x="32" y="36"/>
                    <a:pt x="32" y="42"/>
                  </a:cubicBezTo>
                  <a:cubicBezTo>
                    <a:pt x="32" y="47"/>
                    <a:pt x="28" y="51"/>
                    <a:pt x="23" y="51"/>
                  </a:cubicBezTo>
                  <a:cubicBezTo>
                    <a:pt x="17" y="51"/>
                    <a:pt x="13" y="47"/>
                    <a:pt x="13" y="42"/>
                  </a:cubicBezTo>
                  <a:close/>
                  <a:moveTo>
                    <a:pt x="65" y="77"/>
                  </a:moveTo>
                  <a:cubicBezTo>
                    <a:pt x="13" y="77"/>
                    <a:pt x="13" y="77"/>
                    <a:pt x="13" y="77"/>
                  </a:cubicBezTo>
                  <a:cubicBezTo>
                    <a:pt x="13" y="67"/>
                    <a:pt x="13" y="67"/>
                    <a:pt x="13" y="67"/>
                  </a:cubicBezTo>
                  <a:cubicBezTo>
                    <a:pt x="23" y="58"/>
                    <a:pt x="23" y="58"/>
                    <a:pt x="23" y="58"/>
                  </a:cubicBezTo>
                  <a:cubicBezTo>
                    <a:pt x="29" y="64"/>
                    <a:pt x="29" y="64"/>
                    <a:pt x="29" y="64"/>
                  </a:cubicBezTo>
                  <a:cubicBezTo>
                    <a:pt x="48" y="45"/>
                    <a:pt x="48" y="45"/>
                    <a:pt x="48" y="45"/>
                  </a:cubicBezTo>
                  <a:cubicBezTo>
                    <a:pt x="65" y="61"/>
                    <a:pt x="65" y="61"/>
                    <a:pt x="65" y="61"/>
                  </a:cubicBezTo>
                  <a:lnTo>
                    <a:pt x="65" y="77"/>
                  </a:lnTo>
                  <a:close/>
                  <a:moveTo>
                    <a:pt x="52" y="25"/>
                  </a:moveTo>
                  <a:cubicBezTo>
                    <a:pt x="71" y="25"/>
                    <a:pt x="71" y="25"/>
                    <a:pt x="71" y="25"/>
                  </a:cubicBezTo>
                  <a:cubicBezTo>
                    <a:pt x="70" y="25"/>
                    <a:pt x="70" y="24"/>
                    <a:pt x="70" y="23"/>
                  </a:cubicBezTo>
                  <a:cubicBezTo>
                    <a:pt x="54" y="8"/>
                    <a:pt x="54" y="8"/>
                    <a:pt x="54" y="8"/>
                  </a:cubicBezTo>
                  <a:cubicBezTo>
                    <a:pt x="53" y="7"/>
                    <a:pt x="53" y="7"/>
                    <a:pt x="52" y="7"/>
                  </a:cubicBezTo>
                  <a:lnTo>
                    <a:pt x="52" y="25"/>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8" name="Freeform 314"/>
            <p:cNvSpPr>
              <a:spLocks noEditPoints="1"/>
            </p:cNvSpPr>
            <p:nvPr/>
          </p:nvSpPr>
          <p:spPr bwMode="auto">
            <a:xfrm>
              <a:off x="5052485" y="1407583"/>
              <a:ext cx="148167" cy="171451"/>
            </a:xfrm>
            <a:custGeom>
              <a:avLst/>
              <a:gdLst>
                <a:gd name="T0" fmla="*/ 59 w 59"/>
                <a:gd name="T1" fmla="*/ 21 h 68"/>
                <a:gd name="T2" fmla="*/ 59 w 59"/>
                <a:gd name="T3" fmla="*/ 65 h 68"/>
                <a:gd name="T4" fmla="*/ 55 w 59"/>
                <a:gd name="T5" fmla="*/ 68 h 68"/>
                <a:gd name="T6" fmla="*/ 4 w 59"/>
                <a:gd name="T7" fmla="*/ 68 h 68"/>
                <a:gd name="T8" fmla="*/ 0 w 59"/>
                <a:gd name="T9" fmla="*/ 65 h 68"/>
                <a:gd name="T10" fmla="*/ 0 w 59"/>
                <a:gd name="T11" fmla="*/ 4 h 68"/>
                <a:gd name="T12" fmla="*/ 4 w 59"/>
                <a:gd name="T13" fmla="*/ 0 h 68"/>
                <a:gd name="T14" fmla="*/ 38 w 59"/>
                <a:gd name="T15" fmla="*/ 0 h 68"/>
                <a:gd name="T16" fmla="*/ 44 w 59"/>
                <a:gd name="T17" fmla="*/ 3 h 68"/>
                <a:gd name="T18" fmla="*/ 56 w 59"/>
                <a:gd name="T19" fmla="*/ 15 h 68"/>
                <a:gd name="T20" fmla="*/ 59 w 59"/>
                <a:gd name="T21" fmla="*/ 21 h 68"/>
                <a:gd name="T22" fmla="*/ 54 w 59"/>
                <a:gd name="T23" fmla="*/ 24 h 68"/>
                <a:gd name="T24" fmla="*/ 38 w 59"/>
                <a:gd name="T25" fmla="*/ 24 h 68"/>
                <a:gd name="T26" fmla="*/ 34 w 59"/>
                <a:gd name="T27" fmla="*/ 21 h 68"/>
                <a:gd name="T28" fmla="*/ 34 w 59"/>
                <a:gd name="T29" fmla="*/ 5 h 68"/>
                <a:gd name="T30" fmla="*/ 5 w 59"/>
                <a:gd name="T31" fmla="*/ 5 h 68"/>
                <a:gd name="T32" fmla="*/ 5 w 59"/>
                <a:gd name="T33" fmla="*/ 64 h 68"/>
                <a:gd name="T34" fmla="*/ 54 w 59"/>
                <a:gd name="T35" fmla="*/ 64 h 68"/>
                <a:gd name="T36" fmla="*/ 54 w 59"/>
                <a:gd name="T37" fmla="*/ 24 h 68"/>
                <a:gd name="T38" fmla="*/ 34 w 59"/>
                <a:gd name="T39" fmla="*/ 34 h 68"/>
                <a:gd name="T40" fmla="*/ 34 w 59"/>
                <a:gd name="T41" fmla="*/ 49 h 68"/>
                <a:gd name="T42" fmla="*/ 30 w 59"/>
                <a:gd name="T43" fmla="*/ 54 h 68"/>
                <a:gd name="T44" fmla="*/ 15 w 59"/>
                <a:gd name="T45" fmla="*/ 54 h 68"/>
                <a:gd name="T46" fmla="*/ 10 w 59"/>
                <a:gd name="T47" fmla="*/ 49 h 68"/>
                <a:gd name="T48" fmla="*/ 10 w 59"/>
                <a:gd name="T49" fmla="*/ 34 h 68"/>
                <a:gd name="T50" fmla="*/ 15 w 59"/>
                <a:gd name="T51" fmla="*/ 29 h 68"/>
                <a:gd name="T52" fmla="*/ 30 w 59"/>
                <a:gd name="T53" fmla="*/ 29 h 68"/>
                <a:gd name="T54" fmla="*/ 34 w 59"/>
                <a:gd name="T55" fmla="*/ 34 h 68"/>
                <a:gd name="T56" fmla="*/ 49 w 59"/>
                <a:gd name="T57" fmla="*/ 31 h 68"/>
                <a:gd name="T58" fmla="*/ 49 w 59"/>
                <a:gd name="T59" fmla="*/ 53 h 68"/>
                <a:gd name="T60" fmla="*/ 48 w 59"/>
                <a:gd name="T61" fmla="*/ 54 h 68"/>
                <a:gd name="T62" fmla="*/ 48 w 59"/>
                <a:gd name="T63" fmla="*/ 54 h 68"/>
                <a:gd name="T64" fmla="*/ 47 w 59"/>
                <a:gd name="T65" fmla="*/ 53 h 68"/>
                <a:gd name="T66" fmla="*/ 37 w 59"/>
                <a:gd name="T67" fmla="*/ 43 h 68"/>
                <a:gd name="T68" fmla="*/ 37 w 59"/>
                <a:gd name="T69" fmla="*/ 40 h 68"/>
                <a:gd name="T70" fmla="*/ 47 w 59"/>
                <a:gd name="T71" fmla="*/ 30 h 68"/>
                <a:gd name="T72" fmla="*/ 48 w 59"/>
                <a:gd name="T73" fmla="*/ 29 h 68"/>
                <a:gd name="T74" fmla="*/ 48 w 59"/>
                <a:gd name="T75" fmla="*/ 29 h 68"/>
                <a:gd name="T76" fmla="*/ 49 w 59"/>
                <a:gd name="T77" fmla="*/ 31 h 68"/>
                <a:gd name="T78" fmla="*/ 39 w 59"/>
                <a:gd name="T79" fmla="*/ 20 h 68"/>
                <a:gd name="T80" fmla="*/ 54 w 59"/>
                <a:gd name="T81" fmla="*/ 20 h 68"/>
                <a:gd name="T82" fmla="*/ 53 w 59"/>
                <a:gd name="T83" fmla="*/ 18 h 68"/>
                <a:gd name="T84" fmla="*/ 41 w 59"/>
                <a:gd name="T85" fmla="*/ 6 h 68"/>
                <a:gd name="T86" fmla="*/ 39 w 59"/>
                <a:gd name="T87" fmla="*/ 5 h 68"/>
                <a:gd name="T88" fmla="*/ 39 w 59"/>
                <a:gd name="T89"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68">
                  <a:moveTo>
                    <a:pt x="59" y="21"/>
                  </a:moveTo>
                  <a:cubicBezTo>
                    <a:pt x="59" y="65"/>
                    <a:pt x="59" y="65"/>
                    <a:pt x="59" y="65"/>
                  </a:cubicBezTo>
                  <a:cubicBezTo>
                    <a:pt x="59" y="67"/>
                    <a:pt x="57" y="68"/>
                    <a:pt x="55" y="68"/>
                  </a:cubicBezTo>
                  <a:cubicBezTo>
                    <a:pt x="4" y="68"/>
                    <a:pt x="4" y="68"/>
                    <a:pt x="4" y="68"/>
                  </a:cubicBezTo>
                  <a:cubicBezTo>
                    <a:pt x="2" y="68"/>
                    <a:pt x="0" y="67"/>
                    <a:pt x="0" y="65"/>
                  </a:cubicBezTo>
                  <a:cubicBezTo>
                    <a:pt x="0" y="4"/>
                    <a:pt x="0" y="4"/>
                    <a:pt x="0" y="4"/>
                  </a:cubicBezTo>
                  <a:cubicBezTo>
                    <a:pt x="0" y="2"/>
                    <a:pt x="2" y="0"/>
                    <a:pt x="4" y="0"/>
                  </a:cubicBezTo>
                  <a:cubicBezTo>
                    <a:pt x="38" y="0"/>
                    <a:pt x="38" y="0"/>
                    <a:pt x="38" y="0"/>
                  </a:cubicBezTo>
                  <a:cubicBezTo>
                    <a:pt x="40" y="0"/>
                    <a:pt x="43" y="1"/>
                    <a:pt x="44" y="3"/>
                  </a:cubicBezTo>
                  <a:cubicBezTo>
                    <a:pt x="56" y="15"/>
                    <a:pt x="56" y="15"/>
                    <a:pt x="56" y="15"/>
                  </a:cubicBezTo>
                  <a:cubicBezTo>
                    <a:pt x="58" y="16"/>
                    <a:pt x="59" y="19"/>
                    <a:pt x="59" y="21"/>
                  </a:cubicBezTo>
                  <a:close/>
                  <a:moveTo>
                    <a:pt x="54" y="24"/>
                  </a:moveTo>
                  <a:cubicBezTo>
                    <a:pt x="38" y="24"/>
                    <a:pt x="38" y="24"/>
                    <a:pt x="38" y="24"/>
                  </a:cubicBezTo>
                  <a:cubicBezTo>
                    <a:pt x="36" y="24"/>
                    <a:pt x="34" y="23"/>
                    <a:pt x="34" y="21"/>
                  </a:cubicBezTo>
                  <a:cubicBezTo>
                    <a:pt x="34" y="5"/>
                    <a:pt x="34" y="5"/>
                    <a:pt x="34" y="5"/>
                  </a:cubicBezTo>
                  <a:cubicBezTo>
                    <a:pt x="5" y="5"/>
                    <a:pt x="5" y="5"/>
                    <a:pt x="5" y="5"/>
                  </a:cubicBezTo>
                  <a:cubicBezTo>
                    <a:pt x="5" y="64"/>
                    <a:pt x="5" y="64"/>
                    <a:pt x="5" y="64"/>
                  </a:cubicBezTo>
                  <a:cubicBezTo>
                    <a:pt x="54" y="64"/>
                    <a:pt x="54" y="64"/>
                    <a:pt x="54" y="64"/>
                  </a:cubicBezTo>
                  <a:lnTo>
                    <a:pt x="54" y="24"/>
                  </a:lnTo>
                  <a:close/>
                  <a:moveTo>
                    <a:pt x="34" y="34"/>
                  </a:moveTo>
                  <a:cubicBezTo>
                    <a:pt x="34" y="49"/>
                    <a:pt x="34" y="49"/>
                    <a:pt x="34" y="49"/>
                  </a:cubicBezTo>
                  <a:cubicBezTo>
                    <a:pt x="34" y="52"/>
                    <a:pt x="32" y="54"/>
                    <a:pt x="30" y="54"/>
                  </a:cubicBezTo>
                  <a:cubicBezTo>
                    <a:pt x="15" y="54"/>
                    <a:pt x="15" y="54"/>
                    <a:pt x="15" y="54"/>
                  </a:cubicBezTo>
                  <a:cubicBezTo>
                    <a:pt x="12" y="54"/>
                    <a:pt x="10" y="52"/>
                    <a:pt x="10" y="49"/>
                  </a:cubicBezTo>
                  <a:cubicBezTo>
                    <a:pt x="10" y="34"/>
                    <a:pt x="10" y="34"/>
                    <a:pt x="10" y="34"/>
                  </a:cubicBezTo>
                  <a:cubicBezTo>
                    <a:pt x="10" y="32"/>
                    <a:pt x="12" y="29"/>
                    <a:pt x="15" y="29"/>
                  </a:cubicBezTo>
                  <a:cubicBezTo>
                    <a:pt x="30" y="29"/>
                    <a:pt x="30" y="29"/>
                    <a:pt x="30" y="29"/>
                  </a:cubicBezTo>
                  <a:cubicBezTo>
                    <a:pt x="32" y="29"/>
                    <a:pt x="34" y="32"/>
                    <a:pt x="34" y="34"/>
                  </a:cubicBezTo>
                  <a:close/>
                  <a:moveTo>
                    <a:pt x="49" y="31"/>
                  </a:moveTo>
                  <a:cubicBezTo>
                    <a:pt x="49" y="53"/>
                    <a:pt x="49" y="53"/>
                    <a:pt x="49" y="53"/>
                  </a:cubicBezTo>
                  <a:cubicBezTo>
                    <a:pt x="49" y="53"/>
                    <a:pt x="49" y="54"/>
                    <a:pt x="48" y="54"/>
                  </a:cubicBezTo>
                  <a:cubicBezTo>
                    <a:pt x="48" y="54"/>
                    <a:pt x="48" y="54"/>
                    <a:pt x="48" y="54"/>
                  </a:cubicBezTo>
                  <a:cubicBezTo>
                    <a:pt x="47" y="53"/>
                    <a:pt x="47" y="53"/>
                    <a:pt x="47" y="53"/>
                  </a:cubicBezTo>
                  <a:cubicBezTo>
                    <a:pt x="37" y="43"/>
                    <a:pt x="37" y="43"/>
                    <a:pt x="37" y="43"/>
                  </a:cubicBezTo>
                  <a:cubicBezTo>
                    <a:pt x="37" y="40"/>
                    <a:pt x="37" y="40"/>
                    <a:pt x="37" y="40"/>
                  </a:cubicBezTo>
                  <a:cubicBezTo>
                    <a:pt x="47" y="30"/>
                    <a:pt x="47" y="30"/>
                    <a:pt x="47" y="30"/>
                  </a:cubicBezTo>
                  <a:cubicBezTo>
                    <a:pt x="48" y="29"/>
                    <a:pt x="48" y="29"/>
                    <a:pt x="48" y="29"/>
                  </a:cubicBezTo>
                  <a:cubicBezTo>
                    <a:pt x="48" y="29"/>
                    <a:pt x="48" y="29"/>
                    <a:pt x="48" y="29"/>
                  </a:cubicBezTo>
                  <a:cubicBezTo>
                    <a:pt x="49" y="30"/>
                    <a:pt x="49" y="30"/>
                    <a:pt x="49" y="31"/>
                  </a:cubicBezTo>
                  <a:close/>
                  <a:moveTo>
                    <a:pt x="39" y="20"/>
                  </a:moveTo>
                  <a:cubicBezTo>
                    <a:pt x="54" y="20"/>
                    <a:pt x="54" y="20"/>
                    <a:pt x="54" y="20"/>
                  </a:cubicBezTo>
                  <a:cubicBezTo>
                    <a:pt x="54" y="19"/>
                    <a:pt x="53" y="18"/>
                    <a:pt x="53" y="18"/>
                  </a:cubicBezTo>
                  <a:cubicBezTo>
                    <a:pt x="41" y="6"/>
                    <a:pt x="41" y="6"/>
                    <a:pt x="41" y="6"/>
                  </a:cubicBezTo>
                  <a:cubicBezTo>
                    <a:pt x="41" y="6"/>
                    <a:pt x="40" y="5"/>
                    <a:pt x="39" y="5"/>
                  </a:cubicBezTo>
                  <a:lnTo>
                    <a:pt x="39" y="2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89" name="Freeform 315"/>
            <p:cNvSpPr>
              <a:spLocks noEditPoints="1"/>
            </p:cNvSpPr>
            <p:nvPr/>
          </p:nvSpPr>
          <p:spPr bwMode="auto">
            <a:xfrm>
              <a:off x="4881034" y="3210983"/>
              <a:ext cx="114300" cy="82551"/>
            </a:xfrm>
            <a:custGeom>
              <a:avLst/>
              <a:gdLst>
                <a:gd name="T0" fmla="*/ 44 w 45"/>
                <a:gd name="T1" fmla="*/ 21 h 33"/>
                <a:gd name="T2" fmla="*/ 37 w 45"/>
                <a:gd name="T3" fmla="*/ 30 h 33"/>
                <a:gd name="T4" fmla="*/ 31 w 45"/>
                <a:gd name="T5" fmla="*/ 33 h 33"/>
                <a:gd name="T6" fmla="*/ 6 w 45"/>
                <a:gd name="T7" fmla="*/ 33 h 33"/>
                <a:gd name="T8" fmla="*/ 0 w 45"/>
                <a:gd name="T9" fmla="*/ 28 h 33"/>
                <a:gd name="T10" fmla="*/ 0 w 45"/>
                <a:gd name="T11" fmla="*/ 5 h 33"/>
                <a:gd name="T12" fmla="*/ 6 w 45"/>
                <a:gd name="T13" fmla="*/ 0 h 33"/>
                <a:gd name="T14" fmla="*/ 13 w 45"/>
                <a:gd name="T15" fmla="*/ 0 h 33"/>
                <a:gd name="T16" fmla="*/ 18 w 45"/>
                <a:gd name="T17" fmla="*/ 5 h 33"/>
                <a:gd name="T18" fmla="*/ 18 w 45"/>
                <a:gd name="T19" fmla="*/ 6 h 33"/>
                <a:gd name="T20" fmla="*/ 31 w 45"/>
                <a:gd name="T21" fmla="*/ 6 h 33"/>
                <a:gd name="T22" fmla="*/ 36 w 45"/>
                <a:gd name="T23" fmla="*/ 11 h 33"/>
                <a:gd name="T24" fmla="*/ 36 w 45"/>
                <a:gd name="T25" fmla="*/ 15 h 33"/>
                <a:gd name="T26" fmla="*/ 41 w 45"/>
                <a:gd name="T27" fmla="*/ 15 h 33"/>
                <a:gd name="T28" fmla="*/ 44 w 45"/>
                <a:gd name="T29" fmla="*/ 17 h 33"/>
                <a:gd name="T30" fmla="*/ 45 w 45"/>
                <a:gd name="T31" fmla="*/ 19 h 33"/>
                <a:gd name="T32" fmla="*/ 44 w 45"/>
                <a:gd name="T33" fmla="*/ 21 h 33"/>
                <a:gd name="T34" fmla="*/ 33 w 45"/>
                <a:gd name="T35" fmla="*/ 15 h 33"/>
                <a:gd name="T36" fmla="*/ 33 w 45"/>
                <a:gd name="T37" fmla="*/ 11 h 33"/>
                <a:gd name="T38" fmla="*/ 31 w 45"/>
                <a:gd name="T39" fmla="*/ 9 h 33"/>
                <a:gd name="T40" fmla="*/ 17 w 45"/>
                <a:gd name="T41" fmla="*/ 9 h 33"/>
                <a:gd name="T42" fmla="*/ 15 w 45"/>
                <a:gd name="T43" fmla="*/ 7 h 33"/>
                <a:gd name="T44" fmla="*/ 15 w 45"/>
                <a:gd name="T45" fmla="*/ 5 h 33"/>
                <a:gd name="T46" fmla="*/ 13 w 45"/>
                <a:gd name="T47" fmla="*/ 3 h 33"/>
                <a:gd name="T48" fmla="*/ 6 w 45"/>
                <a:gd name="T49" fmla="*/ 3 h 33"/>
                <a:gd name="T50" fmla="*/ 3 w 45"/>
                <a:gd name="T51" fmla="*/ 5 h 33"/>
                <a:gd name="T52" fmla="*/ 3 w 45"/>
                <a:gd name="T53" fmla="*/ 25 h 33"/>
                <a:gd name="T54" fmla="*/ 9 w 45"/>
                <a:gd name="T55" fmla="*/ 18 h 33"/>
                <a:gd name="T56" fmla="*/ 15 w 45"/>
                <a:gd name="T57" fmla="*/ 15 h 33"/>
                <a:gd name="T58" fmla="*/ 33 w 45"/>
                <a:gd name="T59" fmla="*/ 15 h 33"/>
                <a:gd name="T60" fmla="*/ 41 w 45"/>
                <a:gd name="T61" fmla="*/ 18 h 33"/>
                <a:gd name="T62" fmla="*/ 15 w 45"/>
                <a:gd name="T63" fmla="*/ 18 h 33"/>
                <a:gd name="T64" fmla="*/ 12 w 45"/>
                <a:gd name="T65" fmla="*/ 20 h 33"/>
                <a:gd name="T66" fmla="*/ 5 w 45"/>
                <a:gd name="T67" fmla="*/ 28 h 33"/>
                <a:gd name="T68" fmla="*/ 4 w 45"/>
                <a:gd name="T69" fmla="*/ 29 h 33"/>
                <a:gd name="T70" fmla="*/ 6 w 45"/>
                <a:gd name="T71" fmla="*/ 30 h 33"/>
                <a:gd name="T72" fmla="*/ 31 w 45"/>
                <a:gd name="T73" fmla="*/ 30 h 33"/>
                <a:gd name="T74" fmla="*/ 35 w 45"/>
                <a:gd name="T75" fmla="*/ 28 h 33"/>
                <a:gd name="T76" fmla="*/ 41 w 45"/>
                <a:gd name="T77" fmla="*/ 20 h 33"/>
                <a:gd name="T78" fmla="*/ 42 w 45"/>
                <a:gd name="T79" fmla="*/ 19 h 33"/>
                <a:gd name="T80" fmla="*/ 41 w 45"/>
                <a:gd name="T81"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33">
                  <a:moveTo>
                    <a:pt x="44" y="21"/>
                  </a:moveTo>
                  <a:cubicBezTo>
                    <a:pt x="37" y="30"/>
                    <a:pt x="37" y="30"/>
                    <a:pt x="37" y="30"/>
                  </a:cubicBezTo>
                  <a:cubicBezTo>
                    <a:pt x="36" y="32"/>
                    <a:pt x="33" y="33"/>
                    <a:pt x="31" y="33"/>
                  </a:cubicBezTo>
                  <a:cubicBezTo>
                    <a:pt x="6" y="33"/>
                    <a:pt x="6" y="33"/>
                    <a:pt x="6" y="33"/>
                  </a:cubicBezTo>
                  <a:cubicBezTo>
                    <a:pt x="3" y="33"/>
                    <a:pt x="0" y="30"/>
                    <a:pt x="0" y="28"/>
                  </a:cubicBezTo>
                  <a:cubicBezTo>
                    <a:pt x="0" y="5"/>
                    <a:pt x="0" y="5"/>
                    <a:pt x="0" y="5"/>
                  </a:cubicBezTo>
                  <a:cubicBezTo>
                    <a:pt x="0" y="2"/>
                    <a:pt x="3" y="0"/>
                    <a:pt x="6" y="0"/>
                  </a:cubicBezTo>
                  <a:cubicBezTo>
                    <a:pt x="13" y="0"/>
                    <a:pt x="13" y="0"/>
                    <a:pt x="13" y="0"/>
                  </a:cubicBezTo>
                  <a:cubicBezTo>
                    <a:pt x="16" y="0"/>
                    <a:pt x="18" y="2"/>
                    <a:pt x="18" y="5"/>
                  </a:cubicBezTo>
                  <a:cubicBezTo>
                    <a:pt x="18" y="6"/>
                    <a:pt x="18" y="6"/>
                    <a:pt x="18" y="6"/>
                  </a:cubicBezTo>
                  <a:cubicBezTo>
                    <a:pt x="31" y="6"/>
                    <a:pt x="31" y="6"/>
                    <a:pt x="31" y="6"/>
                  </a:cubicBezTo>
                  <a:cubicBezTo>
                    <a:pt x="34" y="6"/>
                    <a:pt x="36" y="8"/>
                    <a:pt x="36" y="11"/>
                  </a:cubicBezTo>
                  <a:cubicBezTo>
                    <a:pt x="36" y="15"/>
                    <a:pt x="36" y="15"/>
                    <a:pt x="36" y="15"/>
                  </a:cubicBezTo>
                  <a:cubicBezTo>
                    <a:pt x="41" y="15"/>
                    <a:pt x="41" y="15"/>
                    <a:pt x="41" y="15"/>
                  </a:cubicBezTo>
                  <a:cubicBezTo>
                    <a:pt x="42" y="15"/>
                    <a:pt x="44" y="16"/>
                    <a:pt x="44" y="17"/>
                  </a:cubicBezTo>
                  <a:cubicBezTo>
                    <a:pt x="45" y="18"/>
                    <a:pt x="45" y="18"/>
                    <a:pt x="45" y="19"/>
                  </a:cubicBezTo>
                  <a:cubicBezTo>
                    <a:pt x="45" y="20"/>
                    <a:pt x="44" y="21"/>
                    <a:pt x="44" y="21"/>
                  </a:cubicBezTo>
                  <a:close/>
                  <a:moveTo>
                    <a:pt x="33" y="15"/>
                  </a:moveTo>
                  <a:cubicBezTo>
                    <a:pt x="33" y="11"/>
                    <a:pt x="33" y="11"/>
                    <a:pt x="33" y="11"/>
                  </a:cubicBezTo>
                  <a:cubicBezTo>
                    <a:pt x="33" y="10"/>
                    <a:pt x="32" y="9"/>
                    <a:pt x="31" y="9"/>
                  </a:cubicBezTo>
                  <a:cubicBezTo>
                    <a:pt x="17" y="9"/>
                    <a:pt x="17" y="9"/>
                    <a:pt x="17" y="9"/>
                  </a:cubicBezTo>
                  <a:cubicBezTo>
                    <a:pt x="16" y="9"/>
                    <a:pt x="15" y="8"/>
                    <a:pt x="15" y="7"/>
                  </a:cubicBezTo>
                  <a:cubicBezTo>
                    <a:pt x="15" y="5"/>
                    <a:pt x="15" y="5"/>
                    <a:pt x="15" y="5"/>
                  </a:cubicBezTo>
                  <a:cubicBezTo>
                    <a:pt x="15" y="4"/>
                    <a:pt x="14" y="3"/>
                    <a:pt x="13" y="3"/>
                  </a:cubicBezTo>
                  <a:cubicBezTo>
                    <a:pt x="6" y="3"/>
                    <a:pt x="6" y="3"/>
                    <a:pt x="6" y="3"/>
                  </a:cubicBezTo>
                  <a:cubicBezTo>
                    <a:pt x="4" y="3"/>
                    <a:pt x="3" y="4"/>
                    <a:pt x="3" y="5"/>
                  </a:cubicBezTo>
                  <a:cubicBezTo>
                    <a:pt x="3" y="25"/>
                    <a:pt x="3" y="25"/>
                    <a:pt x="3" y="25"/>
                  </a:cubicBezTo>
                  <a:cubicBezTo>
                    <a:pt x="9" y="18"/>
                    <a:pt x="9" y="18"/>
                    <a:pt x="9" y="18"/>
                  </a:cubicBezTo>
                  <a:cubicBezTo>
                    <a:pt x="11" y="16"/>
                    <a:pt x="13" y="15"/>
                    <a:pt x="15" y="15"/>
                  </a:cubicBezTo>
                  <a:lnTo>
                    <a:pt x="33" y="15"/>
                  </a:lnTo>
                  <a:close/>
                  <a:moveTo>
                    <a:pt x="41" y="18"/>
                  </a:moveTo>
                  <a:cubicBezTo>
                    <a:pt x="15" y="18"/>
                    <a:pt x="15" y="18"/>
                    <a:pt x="15" y="18"/>
                  </a:cubicBezTo>
                  <a:cubicBezTo>
                    <a:pt x="14" y="18"/>
                    <a:pt x="12" y="19"/>
                    <a:pt x="12" y="20"/>
                  </a:cubicBezTo>
                  <a:cubicBezTo>
                    <a:pt x="5" y="28"/>
                    <a:pt x="5" y="28"/>
                    <a:pt x="5" y="28"/>
                  </a:cubicBezTo>
                  <a:cubicBezTo>
                    <a:pt x="4" y="29"/>
                    <a:pt x="4" y="29"/>
                    <a:pt x="4" y="29"/>
                  </a:cubicBezTo>
                  <a:cubicBezTo>
                    <a:pt x="4" y="30"/>
                    <a:pt x="5" y="30"/>
                    <a:pt x="6" y="30"/>
                  </a:cubicBezTo>
                  <a:cubicBezTo>
                    <a:pt x="31" y="30"/>
                    <a:pt x="31" y="30"/>
                    <a:pt x="31" y="30"/>
                  </a:cubicBezTo>
                  <a:cubicBezTo>
                    <a:pt x="32" y="30"/>
                    <a:pt x="34" y="29"/>
                    <a:pt x="35" y="28"/>
                  </a:cubicBezTo>
                  <a:cubicBezTo>
                    <a:pt x="41" y="20"/>
                    <a:pt x="41" y="20"/>
                    <a:pt x="41" y="20"/>
                  </a:cubicBezTo>
                  <a:cubicBezTo>
                    <a:pt x="42" y="19"/>
                    <a:pt x="42" y="19"/>
                    <a:pt x="42" y="19"/>
                  </a:cubicBezTo>
                  <a:cubicBezTo>
                    <a:pt x="42" y="18"/>
                    <a:pt x="41" y="18"/>
                    <a:pt x="41" y="18"/>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0" name="Freeform 317"/>
            <p:cNvSpPr>
              <a:spLocks noEditPoints="1"/>
            </p:cNvSpPr>
            <p:nvPr/>
          </p:nvSpPr>
          <p:spPr bwMode="auto">
            <a:xfrm>
              <a:off x="6879167" y="254001"/>
              <a:ext cx="245533" cy="175684"/>
            </a:xfrm>
            <a:custGeom>
              <a:avLst/>
              <a:gdLst>
                <a:gd name="T0" fmla="*/ 38 w 98"/>
                <a:gd name="T1" fmla="*/ 50 h 70"/>
                <a:gd name="T2" fmla="*/ 38 w 98"/>
                <a:gd name="T3" fmla="*/ 20 h 70"/>
                <a:gd name="T4" fmla="*/ 63 w 98"/>
                <a:gd name="T5" fmla="*/ 35 h 70"/>
                <a:gd name="T6" fmla="*/ 38 w 98"/>
                <a:gd name="T7" fmla="*/ 50 h 70"/>
                <a:gd name="T8" fmla="*/ 98 w 98"/>
                <a:gd name="T9" fmla="*/ 10 h 70"/>
                <a:gd name="T10" fmla="*/ 98 w 98"/>
                <a:gd name="T11" fmla="*/ 4 h 70"/>
                <a:gd name="T12" fmla="*/ 94 w 98"/>
                <a:gd name="T13" fmla="*/ 0 h 70"/>
                <a:gd name="T14" fmla="*/ 4 w 98"/>
                <a:gd name="T15" fmla="*/ 0 h 70"/>
                <a:gd name="T16" fmla="*/ 0 w 98"/>
                <a:gd name="T17" fmla="*/ 4 h 70"/>
                <a:gd name="T18" fmla="*/ 0 w 98"/>
                <a:gd name="T19" fmla="*/ 10 h 70"/>
                <a:gd name="T20" fmla="*/ 10 w 98"/>
                <a:gd name="T21" fmla="*/ 10 h 70"/>
                <a:gd name="T22" fmla="*/ 10 w 98"/>
                <a:gd name="T23" fmla="*/ 20 h 70"/>
                <a:gd name="T24" fmla="*/ 0 w 98"/>
                <a:gd name="T25" fmla="*/ 20 h 70"/>
                <a:gd name="T26" fmla="*/ 0 w 98"/>
                <a:gd name="T27" fmla="*/ 30 h 70"/>
                <a:gd name="T28" fmla="*/ 10 w 98"/>
                <a:gd name="T29" fmla="*/ 30 h 70"/>
                <a:gd name="T30" fmla="*/ 10 w 98"/>
                <a:gd name="T31" fmla="*/ 40 h 70"/>
                <a:gd name="T32" fmla="*/ 0 w 98"/>
                <a:gd name="T33" fmla="*/ 40 h 70"/>
                <a:gd name="T34" fmla="*/ 0 w 98"/>
                <a:gd name="T35" fmla="*/ 50 h 70"/>
                <a:gd name="T36" fmla="*/ 10 w 98"/>
                <a:gd name="T37" fmla="*/ 50 h 70"/>
                <a:gd name="T38" fmla="*/ 10 w 98"/>
                <a:gd name="T39" fmla="*/ 60 h 70"/>
                <a:gd name="T40" fmla="*/ 0 w 98"/>
                <a:gd name="T41" fmla="*/ 60 h 70"/>
                <a:gd name="T42" fmla="*/ 0 w 98"/>
                <a:gd name="T43" fmla="*/ 66 h 70"/>
                <a:gd name="T44" fmla="*/ 4 w 98"/>
                <a:gd name="T45" fmla="*/ 70 h 70"/>
                <a:gd name="T46" fmla="*/ 94 w 98"/>
                <a:gd name="T47" fmla="*/ 70 h 70"/>
                <a:gd name="T48" fmla="*/ 98 w 98"/>
                <a:gd name="T49" fmla="*/ 66 h 70"/>
                <a:gd name="T50" fmla="*/ 98 w 98"/>
                <a:gd name="T51" fmla="*/ 60 h 70"/>
                <a:gd name="T52" fmla="*/ 88 w 98"/>
                <a:gd name="T53" fmla="*/ 60 h 70"/>
                <a:gd name="T54" fmla="*/ 88 w 98"/>
                <a:gd name="T55" fmla="*/ 50 h 70"/>
                <a:gd name="T56" fmla="*/ 98 w 98"/>
                <a:gd name="T57" fmla="*/ 50 h 70"/>
                <a:gd name="T58" fmla="*/ 98 w 98"/>
                <a:gd name="T59" fmla="*/ 40 h 70"/>
                <a:gd name="T60" fmla="*/ 88 w 98"/>
                <a:gd name="T61" fmla="*/ 40 h 70"/>
                <a:gd name="T62" fmla="*/ 88 w 98"/>
                <a:gd name="T63" fmla="*/ 30 h 70"/>
                <a:gd name="T64" fmla="*/ 98 w 98"/>
                <a:gd name="T65" fmla="*/ 30 h 70"/>
                <a:gd name="T66" fmla="*/ 98 w 98"/>
                <a:gd name="T67" fmla="*/ 20 h 70"/>
                <a:gd name="T68" fmla="*/ 88 w 98"/>
                <a:gd name="T69" fmla="*/ 20 h 70"/>
                <a:gd name="T70" fmla="*/ 88 w 98"/>
                <a:gd name="T71" fmla="*/ 10 h 70"/>
                <a:gd name="T72" fmla="*/ 98 w 98"/>
                <a:gd name="T73" fmla="*/ 1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8" h="70">
                  <a:moveTo>
                    <a:pt x="38" y="50"/>
                  </a:moveTo>
                  <a:cubicBezTo>
                    <a:pt x="38" y="20"/>
                    <a:pt x="38" y="20"/>
                    <a:pt x="38" y="20"/>
                  </a:cubicBezTo>
                  <a:cubicBezTo>
                    <a:pt x="63" y="35"/>
                    <a:pt x="63" y="35"/>
                    <a:pt x="63" y="35"/>
                  </a:cubicBezTo>
                  <a:lnTo>
                    <a:pt x="38" y="50"/>
                  </a:lnTo>
                  <a:close/>
                  <a:moveTo>
                    <a:pt x="98" y="10"/>
                  </a:moveTo>
                  <a:cubicBezTo>
                    <a:pt x="98" y="4"/>
                    <a:pt x="98" y="4"/>
                    <a:pt x="98" y="4"/>
                  </a:cubicBezTo>
                  <a:cubicBezTo>
                    <a:pt x="98" y="2"/>
                    <a:pt x="96" y="0"/>
                    <a:pt x="94" y="0"/>
                  </a:cubicBezTo>
                  <a:cubicBezTo>
                    <a:pt x="4" y="0"/>
                    <a:pt x="4" y="0"/>
                    <a:pt x="4" y="0"/>
                  </a:cubicBezTo>
                  <a:cubicBezTo>
                    <a:pt x="2" y="0"/>
                    <a:pt x="0" y="2"/>
                    <a:pt x="0" y="4"/>
                  </a:cubicBezTo>
                  <a:cubicBezTo>
                    <a:pt x="0" y="10"/>
                    <a:pt x="0" y="10"/>
                    <a:pt x="0" y="10"/>
                  </a:cubicBezTo>
                  <a:cubicBezTo>
                    <a:pt x="10" y="10"/>
                    <a:pt x="10" y="10"/>
                    <a:pt x="10" y="10"/>
                  </a:cubicBezTo>
                  <a:cubicBezTo>
                    <a:pt x="10" y="20"/>
                    <a:pt x="10" y="20"/>
                    <a:pt x="10" y="20"/>
                  </a:cubicBezTo>
                  <a:cubicBezTo>
                    <a:pt x="0" y="20"/>
                    <a:pt x="0" y="20"/>
                    <a:pt x="0" y="20"/>
                  </a:cubicBezTo>
                  <a:cubicBezTo>
                    <a:pt x="0" y="30"/>
                    <a:pt x="0" y="30"/>
                    <a:pt x="0" y="30"/>
                  </a:cubicBezTo>
                  <a:cubicBezTo>
                    <a:pt x="10" y="30"/>
                    <a:pt x="10" y="30"/>
                    <a:pt x="10" y="30"/>
                  </a:cubicBezTo>
                  <a:cubicBezTo>
                    <a:pt x="10" y="40"/>
                    <a:pt x="10" y="40"/>
                    <a:pt x="10" y="40"/>
                  </a:cubicBezTo>
                  <a:cubicBezTo>
                    <a:pt x="0" y="40"/>
                    <a:pt x="0" y="40"/>
                    <a:pt x="0" y="40"/>
                  </a:cubicBezTo>
                  <a:cubicBezTo>
                    <a:pt x="0" y="50"/>
                    <a:pt x="0" y="50"/>
                    <a:pt x="0" y="50"/>
                  </a:cubicBezTo>
                  <a:cubicBezTo>
                    <a:pt x="10" y="50"/>
                    <a:pt x="10" y="50"/>
                    <a:pt x="10" y="50"/>
                  </a:cubicBezTo>
                  <a:cubicBezTo>
                    <a:pt x="10" y="60"/>
                    <a:pt x="10" y="60"/>
                    <a:pt x="10" y="60"/>
                  </a:cubicBezTo>
                  <a:cubicBezTo>
                    <a:pt x="0" y="60"/>
                    <a:pt x="0" y="60"/>
                    <a:pt x="0" y="60"/>
                  </a:cubicBezTo>
                  <a:cubicBezTo>
                    <a:pt x="0" y="66"/>
                    <a:pt x="0" y="66"/>
                    <a:pt x="0" y="66"/>
                  </a:cubicBezTo>
                  <a:cubicBezTo>
                    <a:pt x="0" y="69"/>
                    <a:pt x="2" y="70"/>
                    <a:pt x="4" y="70"/>
                  </a:cubicBezTo>
                  <a:cubicBezTo>
                    <a:pt x="94" y="70"/>
                    <a:pt x="94" y="70"/>
                    <a:pt x="94" y="70"/>
                  </a:cubicBezTo>
                  <a:cubicBezTo>
                    <a:pt x="96" y="70"/>
                    <a:pt x="98" y="69"/>
                    <a:pt x="98" y="66"/>
                  </a:cubicBezTo>
                  <a:cubicBezTo>
                    <a:pt x="98" y="60"/>
                    <a:pt x="98" y="60"/>
                    <a:pt x="98" y="60"/>
                  </a:cubicBezTo>
                  <a:cubicBezTo>
                    <a:pt x="88" y="60"/>
                    <a:pt x="88" y="60"/>
                    <a:pt x="88" y="60"/>
                  </a:cubicBezTo>
                  <a:cubicBezTo>
                    <a:pt x="88" y="50"/>
                    <a:pt x="88" y="50"/>
                    <a:pt x="88" y="50"/>
                  </a:cubicBezTo>
                  <a:cubicBezTo>
                    <a:pt x="98" y="50"/>
                    <a:pt x="98" y="50"/>
                    <a:pt x="98" y="50"/>
                  </a:cubicBezTo>
                  <a:cubicBezTo>
                    <a:pt x="98" y="40"/>
                    <a:pt x="98" y="40"/>
                    <a:pt x="98" y="40"/>
                  </a:cubicBezTo>
                  <a:cubicBezTo>
                    <a:pt x="88" y="40"/>
                    <a:pt x="88" y="40"/>
                    <a:pt x="88" y="40"/>
                  </a:cubicBezTo>
                  <a:cubicBezTo>
                    <a:pt x="88" y="30"/>
                    <a:pt x="88" y="30"/>
                    <a:pt x="88" y="30"/>
                  </a:cubicBezTo>
                  <a:cubicBezTo>
                    <a:pt x="98" y="30"/>
                    <a:pt x="98" y="30"/>
                    <a:pt x="98" y="30"/>
                  </a:cubicBezTo>
                  <a:cubicBezTo>
                    <a:pt x="98" y="20"/>
                    <a:pt x="98" y="20"/>
                    <a:pt x="98" y="20"/>
                  </a:cubicBezTo>
                  <a:cubicBezTo>
                    <a:pt x="88" y="20"/>
                    <a:pt x="88" y="20"/>
                    <a:pt x="88" y="20"/>
                  </a:cubicBezTo>
                  <a:cubicBezTo>
                    <a:pt x="88" y="10"/>
                    <a:pt x="88" y="10"/>
                    <a:pt x="88" y="10"/>
                  </a:cubicBezTo>
                  <a:lnTo>
                    <a:pt x="98" y="10"/>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1" name="Freeform 319"/>
            <p:cNvSpPr>
              <a:spLocks noEditPoints="1"/>
            </p:cNvSpPr>
            <p:nvPr/>
          </p:nvSpPr>
          <p:spPr bwMode="auto">
            <a:xfrm>
              <a:off x="5448300" y="1100667"/>
              <a:ext cx="228600" cy="230717"/>
            </a:xfrm>
            <a:custGeom>
              <a:avLst/>
              <a:gdLst>
                <a:gd name="T0" fmla="*/ 77 w 91"/>
                <a:gd name="T1" fmla="*/ 28 h 92"/>
                <a:gd name="T2" fmla="*/ 57 w 91"/>
                <a:gd name="T3" fmla="*/ 37 h 92"/>
                <a:gd name="T4" fmla="*/ 57 w 91"/>
                <a:gd name="T5" fmla="*/ 43 h 92"/>
                <a:gd name="T6" fmla="*/ 77 w 91"/>
                <a:gd name="T7" fmla="*/ 35 h 92"/>
                <a:gd name="T8" fmla="*/ 77 w 91"/>
                <a:gd name="T9" fmla="*/ 28 h 92"/>
                <a:gd name="T10" fmla="*/ 77 w 91"/>
                <a:gd name="T11" fmla="*/ 49 h 92"/>
                <a:gd name="T12" fmla="*/ 57 w 91"/>
                <a:gd name="T13" fmla="*/ 58 h 92"/>
                <a:gd name="T14" fmla="*/ 57 w 91"/>
                <a:gd name="T15" fmla="*/ 64 h 92"/>
                <a:gd name="T16" fmla="*/ 77 w 91"/>
                <a:gd name="T17" fmla="*/ 56 h 92"/>
                <a:gd name="T18" fmla="*/ 77 w 91"/>
                <a:gd name="T19" fmla="*/ 49 h 92"/>
                <a:gd name="T20" fmla="*/ 83 w 91"/>
                <a:gd name="T21" fmla="*/ 68 h 92"/>
                <a:gd name="T22" fmla="*/ 51 w 91"/>
                <a:gd name="T23" fmla="*/ 81 h 92"/>
                <a:gd name="T24" fmla="*/ 51 w 91"/>
                <a:gd name="T25" fmla="*/ 25 h 92"/>
                <a:gd name="T26" fmla="*/ 83 w 91"/>
                <a:gd name="T27" fmla="*/ 12 h 92"/>
                <a:gd name="T28" fmla="*/ 83 w 91"/>
                <a:gd name="T29" fmla="*/ 68 h 92"/>
                <a:gd name="T30" fmla="*/ 40 w 91"/>
                <a:gd name="T31" fmla="*/ 81 h 92"/>
                <a:gd name="T32" fmla="*/ 8 w 91"/>
                <a:gd name="T33" fmla="*/ 68 h 92"/>
                <a:gd name="T34" fmla="*/ 8 w 91"/>
                <a:gd name="T35" fmla="*/ 12 h 92"/>
                <a:gd name="T36" fmla="*/ 40 w 91"/>
                <a:gd name="T37" fmla="*/ 25 h 92"/>
                <a:gd name="T38" fmla="*/ 40 w 91"/>
                <a:gd name="T39" fmla="*/ 81 h 92"/>
                <a:gd name="T40" fmla="*/ 89 w 91"/>
                <a:gd name="T41" fmla="*/ 1 h 92"/>
                <a:gd name="T42" fmla="*/ 84 w 91"/>
                <a:gd name="T43" fmla="*/ 1 h 92"/>
                <a:gd name="T44" fmla="*/ 45 w 91"/>
                <a:gd name="T45" fmla="*/ 16 h 92"/>
                <a:gd name="T46" fmla="*/ 7 w 91"/>
                <a:gd name="T47" fmla="*/ 1 h 92"/>
                <a:gd name="T48" fmla="*/ 2 w 91"/>
                <a:gd name="T49" fmla="*/ 1 h 92"/>
                <a:gd name="T50" fmla="*/ 0 w 91"/>
                <a:gd name="T51" fmla="*/ 6 h 92"/>
                <a:gd name="T52" fmla="*/ 0 w 91"/>
                <a:gd name="T53" fmla="*/ 70 h 92"/>
                <a:gd name="T54" fmla="*/ 3 w 91"/>
                <a:gd name="T55" fmla="*/ 75 h 92"/>
                <a:gd name="T56" fmla="*/ 43 w 91"/>
                <a:gd name="T57" fmla="*/ 91 h 92"/>
                <a:gd name="T58" fmla="*/ 44 w 91"/>
                <a:gd name="T59" fmla="*/ 92 h 92"/>
                <a:gd name="T60" fmla="*/ 45 w 91"/>
                <a:gd name="T61" fmla="*/ 92 h 92"/>
                <a:gd name="T62" fmla="*/ 46 w 91"/>
                <a:gd name="T63" fmla="*/ 92 h 92"/>
                <a:gd name="T64" fmla="*/ 47 w 91"/>
                <a:gd name="T65" fmla="*/ 91 h 92"/>
                <a:gd name="T66" fmla="*/ 88 w 91"/>
                <a:gd name="T67" fmla="*/ 75 h 92"/>
                <a:gd name="T68" fmla="*/ 91 w 91"/>
                <a:gd name="T69" fmla="*/ 70 h 92"/>
                <a:gd name="T70" fmla="*/ 91 w 91"/>
                <a:gd name="T71" fmla="*/ 6 h 92"/>
                <a:gd name="T72" fmla="*/ 89 w 91"/>
                <a:gd name="T73" fmla="*/ 1 h 92"/>
                <a:gd name="T74" fmla="*/ 34 w 91"/>
                <a:gd name="T75" fmla="*/ 37 h 92"/>
                <a:gd name="T76" fmla="*/ 14 w 91"/>
                <a:gd name="T77" fmla="*/ 28 h 92"/>
                <a:gd name="T78" fmla="*/ 14 w 91"/>
                <a:gd name="T79" fmla="*/ 35 h 92"/>
                <a:gd name="T80" fmla="*/ 34 w 91"/>
                <a:gd name="T81" fmla="*/ 43 h 92"/>
                <a:gd name="T82" fmla="*/ 34 w 91"/>
                <a:gd name="T83" fmla="*/ 37 h 92"/>
                <a:gd name="T84" fmla="*/ 34 w 91"/>
                <a:gd name="T85" fmla="*/ 58 h 92"/>
                <a:gd name="T86" fmla="*/ 14 w 91"/>
                <a:gd name="T87" fmla="*/ 49 h 92"/>
                <a:gd name="T88" fmla="*/ 14 w 91"/>
                <a:gd name="T89" fmla="*/ 56 h 92"/>
                <a:gd name="T90" fmla="*/ 34 w 91"/>
                <a:gd name="T91" fmla="*/ 64 h 92"/>
                <a:gd name="T92" fmla="*/ 34 w 91"/>
                <a:gd name="T9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92">
                  <a:moveTo>
                    <a:pt x="77" y="28"/>
                  </a:moveTo>
                  <a:cubicBezTo>
                    <a:pt x="57" y="37"/>
                    <a:pt x="57" y="37"/>
                    <a:pt x="57" y="37"/>
                  </a:cubicBezTo>
                  <a:cubicBezTo>
                    <a:pt x="57" y="43"/>
                    <a:pt x="57" y="43"/>
                    <a:pt x="57" y="43"/>
                  </a:cubicBezTo>
                  <a:cubicBezTo>
                    <a:pt x="77" y="35"/>
                    <a:pt x="77" y="35"/>
                    <a:pt x="77" y="35"/>
                  </a:cubicBezTo>
                  <a:lnTo>
                    <a:pt x="77" y="28"/>
                  </a:lnTo>
                  <a:close/>
                  <a:moveTo>
                    <a:pt x="77" y="49"/>
                  </a:moveTo>
                  <a:cubicBezTo>
                    <a:pt x="57" y="58"/>
                    <a:pt x="57" y="58"/>
                    <a:pt x="57" y="58"/>
                  </a:cubicBezTo>
                  <a:cubicBezTo>
                    <a:pt x="57" y="64"/>
                    <a:pt x="57" y="64"/>
                    <a:pt x="57" y="64"/>
                  </a:cubicBezTo>
                  <a:cubicBezTo>
                    <a:pt x="77" y="56"/>
                    <a:pt x="77" y="56"/>
                    <a:pt x="77" y="56"/>
                  </a:cubicBezTo>
                  <a:lnTo>
                    <a:pt x="77" y="49"/>
                  </a:lnTo>
                  <a:close/>
                  <a:moveTo>
                    <a:pt x="83" y="68"/>
                  </a:moveTo>
                  <a:cubicBezTo>
                    <a:pt x="51" y="81"/>
                    <a:pt x="51" y="81"/>
                    <a:pt x="51" y="81"/>
                  </a:cubicBezTo>
                  <a:cubicBezTo>
                    <a:pt x="51" y="25"/>
                    <a:pt x="51" y="25"/>
                    <a:pt x="51" y="25"/>
                  </a:cubicBezTo>
                  <a:cubicBezTo>
                    <a:pt x="83" y="12"/>
                    <a:pt x="83" y="12"/>
                    <a:pt x="83" y="12"/>
                  </a:cubicBezTo>
                  <a:lnTo>
                    <a:pt x="83" y="68"/>
                  </a:lnTo>
                  <a:close/>
                  <a:moveTo>
                    <a:pt x="40" y="81"/>
                  </a:moveTo>
                  <a:cubicBezTo>
                    <a:pt x="8" y="68"/>
                    <a:pt x="8" y="68"/>
                    <a:pt x="8" y="68"/>
                  </a:cubicBezTo>
                  <a:cubicBezTo>
                    <a:pt x="8" y="12"/>
                    <a:pt x="8" y="12"/>
                    <a:pt x="8" y="12"/>
                  </a:cubicBezTo>
                  <a:cubicBezTo>
                    <a:pt x="40" y="25"/>
                    <a:pt x="40" y="25"/>
                    <a:pt x="40" y="25"/>
                  </a:cubicBezTo>
                  <a:lnTo>
                    <a:pt x="40" y="81"/>
                  </a:lnTo>
                  <a:close/>
                  <a:moveTo>
                    <a:pt x="89" y="1"/>
                  </a:moveTo>
                  <a:cubicBezTo>
                    <a:pt x="87" y="0"/>
                    <a:pt x="86" y="0"/>
                    <a:pt x="84" y="1"/>
                  </a:cubicBezTo>
                  <a:cubicBezTo>
                    <a:pt x="45" y="16"/>
                    <a:pt x="45" y="16"/>
                    <a:pt x="45" y="16"/>
                  </a:cubicBezTo>
                  <a:cubicBezTo>
                    <a:pt x="7" y="1"/>
                    <a:pt x="7" y="1"/>
                    <a:pt x="7" y="1"/>
                  </a:cubicBezTo>
                  <a:cubicBezTo>
                    <a:pt x="5" y="0"/>
                    <a:pt x="3" y="0"/>
                    <a:pt x="2" y="1"/>
                  </a:cubicBezTo>
                  <a:cubicBezTo>
                    <a:pt x="1" y="2"/>
                    <a:pt x="0" y="4"/>
                    <a:pt x="0" y="6"/>
                  </a:cubicBezTo>
                  <a:cubicBezTo>
                    <a:pt x="0" y="70"/>
                    <a:pt x="0" y="70"/>
                    <a:pt x="0" y="70"/>
                  </a:cubicBezTo>
                  <a:cubicBezTo>
                    <a:pt x="0" y="72"/>
                    <a:pt x="1" y="74"/>
                    <a:pt x="3" y="75"/>
                  </a:cubicBezTo>
                  <a:cubicBezTo>
                    <a:pt x="43" y="91"/>
                    <a:pt x="43" y="91"/>
                    <a:pt x="43" y="91"/>
                  </a:cubicBezTo>
                  <a:cubicBezTo>
                    <a:pt x="44" y="92"/>
                    <a:pt x="44" y="92"/>
                    <a:pt x="44" y="92"/>
                  </a:cubicBezTo>
                  <a:cubicBezTo>
                    <a:pt x="45" y="92"/>
                    <a:pt x="45" y="92"/>
                    <a:pt x="45" y="92"/>
                  </a:cubicBezTo>
                  <a:cubicBezTo>
                    <a:pt x="46" y="92"/>
                    <a:pt x="46" y="92"/>
                    <a:pt x="46" y="92"/>
                  </a:cubicBezTo>
                  <a:cubicBezTo>
                    <a:pt x="47" y="91"/>
                    <a:pt x="47" y="91"/>
                    <a:pt x="47" y="91"/>
                  </a:cubicBezTo>
                  <a:cubicBezTo>
                    <a:pt x="88" y="75"/>
                    <a:pt x="88" y="75"/>
                    <a:pt x="88" y="75"/>
                  </a:cubicBezTo>
                  <a:cubicBezTo>
                    <a:pt x="90" y="74"/>
                    <a:pt x="91" y="72"/>
                    <a:pt x="91" y="70"/>
                  </a:cubicBezTo>
                  <a:cubicBezTo>
                    <a:pt x="91" y="6"/>
                    <a:pt x="91" y="6"/>
                    <a:pt x="91" y="6"/>
                  </a:cubicBezTo>
                  <a:cubicBezTo>
                    <a:pt x="91" y="4"/>
                    <a:pt x="90" y="2"/>
                    <a:pt x="89" y="1"/>
                  </a:cubicBezTo>
                  <a:close/>
                  <a:moveTo>
                    <a:pt x="34" y="37"/>
                  </a:moveTo>
                  <a:cubicBezTo>
                    <a:pt x="14" y="28"/>
                    <a:pt x="14" y="28"/>
                    <a:pt x="14" y="28"/>
                  </a:cubicBezTo>
                  <a:cubicBezTo>
                    <a:pt x="14" y="35"/>
                    <a:pt x="14" y="35"/>
                    <a:pt x="14" y="35"/>
                  </a:cubicBezTo>
                  <a:cubicBezTo>
                    <a:pt x="34" y="43"/>
                    <a:pt x="34" y="43"/>
                    <a:pt x="34" y="43"/>
                  </a:cubicBezTo>
                  <a:lnTo>
                    <a:pt x="34" y="37"/>
                  </a:lnTo>
                  <a:close/>
                  <a:moveTo>
                    <a:pt x="34" y="58"/>
                  </a:moveTo>
                  <a:cubicBezTo>
                    <a:pt x="14" y="49"/>
                    <a:pt x="14" y="49"/>
                    <a:pt x="14" y="49"/>
                  </a:cubicBezTo>
                  <a:cubicBezTo>
                    <a:pt x="14" y="56"/>
                    <a:pt x="14" y="56"/>
                    <a:pt x="14" y="56"/>
                  </a:cubicBezTo>
                  <a:cubicBezTo>
                    <a:pt x="34" y="64"/>
                    <a:pt x="34" y="64"/>
                    <a:pt x="34" y="64"/>
                  </a:cubicBezTo>
                  <a:lnTo>
                    <a:pt x="34" y="58"/>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2" name="Freeform 320"/>
            <p:cNvSpPr>
              <a:spLocks noEditPoints="1"/>
            </p:cNvSpPr>
            <p:nvPr/>
          </p:nvSpPr>
          <p:spPr bwMode="auto">
            <a:xfrm>
              <a:off x="7941733" y="781050"/>
              <a:ext cx="112184" cy="143933"/>
            </a:xfrm>
            <a:custGeom>
              <a:avLst/>
              <a:gdLst>
                <a:gd name="T0" fmla="*/ 32 w 45"/>
                <a:gd name="T1" fmla="*/ 30 h 57"/>
                <a:gd name="T2" fmla="*/ 31 w 45"/>
                <a:gd name="T3" fmla="*/ 30 h 57"/>
                <a:gd name="T4" fmla="*/ 26 w 45"/>
                <a:gd name="T5" fmla="*/ 22 h 57"/>
                <a:gd name="T6" fmla="*/ 26 w 45"/>
                <a:gd name="T7" fmla="*/ 38 h 57"/>
                <a:gd name="T8" fmla="*/ 21 w 45"/>
                <a:gd name="T9" fmla="*/ 45 h 57"/>
                <a:gd name="T10" fmla="*/ 12 w 45"/>
                <a:gd name="T11" fmla="*/ 42 h 57"/>
                <a:gd name="T12" fmla="*/ 17 w 45"/>
                <a:gd name="T13" fmla="*/ 35 h 57"/>
                <a:gd name="T14" fmla="*/ 22 w 45"/>
                <a:gd name="T15" fmla="*/ 35 h 57"/>
                <a:gd name="T16" fmla="*/ 22 w 45"/>
                <a:gd name="T17" fmla="*/ 11 h 57"/>
                <a:gd name="T18" fmla="*/ 26 w 45"/>
                <a:gd name="T19" fmla="*/ 11 h 57"/>
                <a:gd name="T20" fmla="*/ 32 w 45"/>
                <a:gd name="T21" fmla="*/ 30 h 57"/>
                <a:gd name="T22" fmla="*/ 39 w 45"/>
                <a:gd name="T23" fmla="*/ 0 h 57"/>
                <a:gd name="T24" fmla="*/ 7 w 45"/>
                <a:gd name="T25" fmla="*/ 0 h 57"/>
                <a:gd name="T26" fmla="*/ 0 w 45"/>
                <a:gd name="T27" fmla="*/ 6 h 57"/>
                <a:gd name="T28" fmla="*/ 0 w 45"/>
                <a:gd name="T29" fmla="*/ 50 h 57"/>
                <a:gd name="T30" fmla="*/ 7 w 45"/>
                <a:gd name="T31" fmla="*/ 57 h 57"/>
                <a:gd name="T32" fmla="*/ 39 w 45"/>
                <a:gd name="T33" fmla="*/ 57 h 57"/>
                <a:gd name="T34" fmla="*/ 45 w 45"/>
                <a:gd name="T35" fmla="*/ 50 h 57"/>
                <a:gd name="T36" fmla="*/ 45 w 45"/>
                <a:gd name="T37" fmla="*/ 6 h 57"/>
                <a:gd name="T38" fmla="*/ 39 w 45"/>
                <a:gd name="T3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7">
                  <a:moveTo>
                    <a:pt x="32" y="30"/>
                  </a:moveTo>
                  <a:cubicBezTo>
                    <a:pt x="31" y="31"/>
                    <a:pt x="30" y="31"/>
                    <a:pt x="31" y="30"/>
                  </a:cubicBezTo>
                  <a:cubicBezTo>
                    <a:pt x="31" y="28"/>
                    <a:pt x="31" y="23"/>
                    <a:pt x="26" y="22"/>
                  </a:cubicBezTo>
                  <a:cubicBezTo>
                    <a:pt x="26" y="38"/>
                    <a:pt x="26" y="38"/>
                    <a:pt x="26" y="38"/>
                  </a:cubicBezTo>
                  <a:cubicBezTo>
                    <a:pt x="26" y="42"/>
                    <a:pt x="24" y="44"/>
                    <a:pt x="21" y="45"/>
                  </a:cubicBezTo>
                  <a:cubicBezTo>
                    <a:pt x="17" y="46"/>
                    <a:pt x="13" y="45"/>
                    <a:pt x="12" y="42"/>
                  </a:cubicBezTo>
                  <a:cubicBezTo>
                    <a:pt x="11" y="39"/>
                    <a:pt x="13" y="36"/>
                    <a:pt x="17" y="35"/>
                  </a:cubicBezTo>
                  <a:cubicBezTo>
                    <a:pt x="19" y="34"/>
                    <a:pt x="21" y="34"/>
                    <a:pt x="22" y="35"/>
                  </a:cubicBezTo>
                  <a:cubicBezTo>
                    <a:pt x="22" y="11"/>
                    <a:pt x="22" y="11"/>
                    <a:pt x="22" y="11"/>
                  </a:cubicBezTo>
                  <a:cubicBezTo>
                    <a:pt x="26" y="11"/>
                    <a:pt x="26" y="11"/>
                    <a:pt x="26" y="11"/>
                  </a:cubicBezTo>
                  <a:cubicBezTo>
                    <a:pt x="26" y="15"/>
                    <a:pt x="37" y="21"/>
                    <a:pt x="32" y="30"/>
                  </a:cubicBezTo>
                  <a:close/>
                  <a:moveTo>
                    <a:pt x="39" y="0"/>
                  </a:moveTo>
                  <a:cubicBezTo>
                    <a:pt x="7" y="0"/>
                    <a:pt x="7" y="0"/>
                    <a:pt x="7" y="0"/>
                  </a:cubicBezTo>
                  <a:cubicBezTo>
                    <a:pt x="3" y="0"/>
                    <a:pt x="0" y="2"/>
                    <a:pt x="0" y="6"/>
                  </a:cubicBezTo>
                  <a:cubicBezTo>
                    <a:pt x="0" y="50"/>
                    <a:pt x="0" y="50"/>
                    <a:pt x="0" y="50"/>
                  </a:cubicBezTo>
                  <a:cubicBezTo>
                    <a:pt x="0" y="54"/>
                    <a:pt x="3" y="57"/>
                    <a:pt x="7" y="57"/>
                  </a:cubicBezTo>
                  <a:cubicBezTo>
                    <a:pt x="39" y="57"/>
                    <a:pt x="39" y="57"/>
                    <a:pt x="39" y="57"/>
                  </a:cubicBezTo>
                  <a:cubicBezTo>
                    <a:pt x="42" y="57"/>
                    <a:pt x="45" y="54"/>
                    <a:pt x="45" y="50"/>
                  </a:cubicBezTo>
                  <a:cubicBezTo>
                    <a:pt x="45" y="6"/>
                    <a:pt x="45" y="6"/>
                    <a:pt x="45" y="6"/>
                  </a:cubicBezTo>
                  <a:cubicBezTo>
                    <a:pt x="45" y="2"/>
                    <a:pt x="42" y="0"/>
                    <a:pt x="39"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3" name="Freeform 321"/>
            <p:cNvSpPr>
              <a:spLocks noEditPoints="1"/>
            </p:cNvSpPr>
            <p:nvPr/>
          </p:nvSpPr>
          <p:spPr bwMode="auto">
            <a:xfrm>
              <a:off x="6644218" y="4127501"/>
              <a:ext cx="63500" cy="65617"/>
            </a:xfrm>
            <a:custGeom>
              <a:avLst/>
              <a:gdLst>
                <a:gd name="T0" fmla="*/ 25 w 26"/>
                <a:gd name="T1" fmla="*/ 8 h 26"/>
                <a:gd name="T2" fmla="*/ 24 w 26"/>
                <a:gd name="T3" fmla="*/ 8 h 26"/>
                <a:gd name="T4" fmla="*/ 21 w 26"/>
                <a:gd name="T5" fmla="*/ 9 h 26"/>
                <a:gd name="T6" fmla="*/ 21 w 26"/>
                <a:gd name="T7" fmla="*/ 11 h 26"/>
                <a:gd name="T8" fmla="*/ 22 w 26"/>
                <a:gd name="T9" fmla="*/ 12 h 26"/>
                <a:gd name="T10" fmla="*/ 22 w 26"/>
                <a:gd name="T11" fmla="*/ 11 h 26"/>
                <a:gd name="T12" fmla="*/ 25 w 26"/>
                <a:gd name="T13" fmla="*/ 10 h 26"/>
                <a:gd name="T14" fmla="*/ 25 w 26"/>
                <a:gd name="T15" fmla="*/ 8 h 26"/>
                <a:gd name="T16" fmla="*/ 15 w 26"/>
                <a:gd name="T17" fmla="*/ 5 h 26"/>
                <a:gd name="T18" fmla="*/ 15 w 26"/>
                <a:gd name="T19" fmla="*/ 5 h 26"/>
                <a:gd name="T20" fmla="*/ 16 w 26"/>
                <a:gd name="T21" fmla="*/ 4 h 26"/>
                <a:gd name="T22" fmla="*/ 18 w 26"/>
                <a:gd name="T23" fmla="*/ 2 h 26"/>
                <a:gd name="T24" fmla="*/ 17 w 26"/>
                <a:gd name="T25" fmla="*/ 0 h 26"/>
                <a:gd name="T26" fmla="*/ 15 w 26"/>
                <a:gd name="T27" fmla="*/ 1 h 26"/>
                <a:gd name="T28" fmla="*/ 14 w 26"/>
                <a:gd name="T29" fmla="*/ 3 h 26"/>
                <a:gd name="T30" fmla="*/ 15 w 26"/>
                <a:gd name="T31" fmla="*/ 5 h 26"/>
                <a:gd name="T32" fmla="*/ 19 w 26"/>
                <a:gd name="T33" fmla="*/ 8 h 26"/>
                <a:gd name="T34" fmla="*/ 20 w 26"/>
                <a:gd name="T35" fmla="*/ 7 h 26"/>
                <a:gd name="T36" fmla="*/ 22 w 26"/>
                <a:gd name="T37" fmla="*/ 5 h 26"/>
                <a:gd name="T38" fmla="*/ 22 w 26"/>
                <a:gd name="T39" fmla="*/ 3 h 26"/>
                <a:gd name="T40" fmla="*/ 20 w 26"/>
                <a:gd name="T41" fmla="*/ 3 h 26"/>
                <a:gd name="T42" fmla="*/ 18 w 26"/>
                <a:gd name="T43" fmla="*/ 6 h 26"/>
                <a:gd name="T44" fmla="*/ 18 w 26"/>
                <a:gd name="T45" fmla="*/ 7 h 26"/>
                <a:gd name="T46" fmla="*/ 19 w 26"/>
                <a:gd name="T47" fmla="*/ 8 h 26"/>
                <a:gd name="T48" fmla="*/ 19 w 26"/>
                <a:gd name="T49" fmla="*/ 17 h 26"/>
                <a:gd name="T50" fmla="*/ 12 w 26"/>
                <a:gd name="T51" fmla="*/ 14 h 26"/>
                <a:gd name="T52" fmla="*/ 9 w 26"/>
                <a:gd name="T53" fmla="*/ 7 h 26"/>
                <a:gd name="T54" fmla="*/ 15 w 26"/>
                <a:gd name="T55" fmla="*/ 11 h 26"/>
                <a:gd name="T56" fmla="*/ 19 w 26"/>
                <a:gd name="T57" fmla="*/ 17 h 26"/>
                <a:gd name="T58" fmla="*/ 8 w 26"/>
                <a:gd name="T59" fmla="*/ 6 h 26"/>
                <a:gd name="T60" fmla="*/ 5 w 26"/>
                <a:gd name="T61" fmla="*/ 21 h 26"/>
                <a:gd name="T62" fmla="*/ 20 w 26"/>
                <a:gd name="T63" fmla="*/ 19 h 26"/>
                <a:gd name="T64" fmla="*/ 16 w 26"/>
                <a:gd name="T65" fmla="*/ 10 h 26"/>
                <a:gd name="T66" fmla="*/ 8 w 26"/>
                <a:gd name="T67"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 h="26">
                  <a:moveTo>
                    <a:pt x="25" y="8"/>
                  </a:moveTo>
                  <a:cubicBezTo>
                    <a:pt x="25" y="8"/>
                    <a:pt x="24" y="8"/>
                    <a:pt x="24" y="8"/>
                  </a:cubicBezTo>
                  <a:cubicBezTo>
                    <a:pt x="21" y="9"/>
                    <a:pt x="21" y="9"/>
                    <a:pt x="21" y="9"/>
                  </a:cubicBezTo>
                  <a:cubicBezTo>
                    <a:pt x="21" y="10"/>
                    <a:pt x="20" y="10"/>
                    <a:pt x="21" y="11"/>
                  </a:cubicBezTo>
                  <a:cubicBezTo>
                    <a:pt x="21" y="11"/>
                    <a:pt x="21" y="12"/>
                    <a:pt x="22" y="12"/>
                  </a:cubicBezTo>
                  <a:cubicBezTo>
                    <a:pt x="22" y="11"/>
                    <a:pt x="22" y="11"/>
                    <a:pt x="22" y="11"/>
                  </a:cubicBezTo>
                  <a:cubicBezTo>
                    <a:pt x="25" y="10"/>
                    <a:pt x="25" y="10"/>
                    <a:pt x="25" y="10"/>
                  </a:cubicBezTo>
                  <a:cubicBezTo>
                    <a:pt x="25" y="10"/>
                    <a:pt x="26" y="9"/>
                    <a:pt x="25" y="8"/>
                  </a:cubicBezTo>
                  <a:close/>
                  <a:moveTo>
                    <a:pt x="15" y="5"/>
                  </a:moveTo>
                  <a:cubicBezTo>
                    <a:pt x="15" y="5"/>
                    <a:pt x="15" y="5"/>
                    <a:pt x="15" y="5"/>
                  </a:cubicBezTo>
                  <a:cubicBezTo>
                    <a:pt x="16" y="5"/>
                    <a:pt x="16" y="5"/>
                    <a:pt x="16" y="4"/>
                  </a:cubicBezTo>
                  <a:cubicBezTo>
                    <a:pt x="18" y="2"/>
                    <a:pt x="18" y="2"/>
                    <a:pt x="18" y="2"/>
                  </a:cubicBezTo>
                  <a:cubicBezTo>
                    <a:pt x="18" y="1"/>
                    <a:pt x="18" y="1"/>
                    <a:pt x="17" y="0"/>
                  </a:cubicBezTo>
                  <a:cubicBezTo>
                    <a:pt x="17" y="0"/>
                    <a:pt x="16" y="0"/>
                    <a:pt x="15" y="1"/>
                  </a:cubicBezTo>
                  <a:cubicBezTo>
                    <a:pt x="14" y="3"/>
                    <a:pt x="14" y="3"/>
                    <a:pt x="14" y="3"/>
                  </a:cubicBezTo>
                  <a:cubicBezTo>
                    <a:pt x="14" y="4"/>
                    <a:pt x="14" y="4"/>
                    <a:pt x="15" y="5"/>
                  </a:cubicBezTo>
                  <a:close/>
                  <a:moveTo>
                    <a:pt x="19" y="8"/>
                  </a:moveTo>
                  <a:cubicBezTo>
                    <a:pt x="20" y="7"/>
                    <a:pt x="20" y="7"/>
                    <a:pt x="20" y="7"/>
                  </a:cubicBezTo>
                  <a:cubicBezTo>
                    <a:pt x="22" y="5"/>
                    <a:pt x="22" y="5"/>
                    <a:pt x="22" y="5"/>
                  </a:cubicBezTo>
                  <a:cubicBezTo>
                    <a:pt x="23" y="5"/>
                    <a:pt x="23" y="4"/>
                    <a:pt x="22" y="3"/>
                  </a:cubicBezTo>
                  <a:cubicBezTo>
                    <a:pt x="22" y="3"/>
                    <a:pt x="21" y="3"/>
                    <a:pt x="20" y="3"/>
                  </a:cubicBezTo>
                  <a:cubicBezTo>
                    <a:pt x="18" y="6"/>
                    <a:pt x="18" y="6"/>
                    <a:pt x="18" y="6"/>
                  </a:cubicBezTo>
                  <a:cubicBezTo>
                    <a:pt x="18" y="6"/>
                    <a:pt x="18" y="7"/>
                    <a:pt x="18" y="7"/>
                  </a:cubicBezTo>
                  <a:lnTo>
                    <a:pt x="19" y="8"/>
                  </a:lnTo>
                  <a:close/>
                  <a:moveTo>
                    <a:pt x="19" y="17"/>
                  </a:moveTo>
                  <a:cubicBezTo>
                    <a:pt x="18" y="18"/>
                    <a:pt x="15" y="17"/>
                    <a:pt x="12" y="14"/>
                  </a:cubicBezTo>
                  <a:cubicBezTo>
                    <a:pt x="9" y="11"/>
                    <a:pt x="8" y="8"/>
                    <a:pt x="9" y="7"/>
                  </a:cubicBezTo>
                  <a:cubicBezTo>
                    <a:pt x="9" y="7"/>
                    <a:pt x="12" y="8"/>
                    <a:pt x="15" y="11"/>
                  </a:cubicBezTo>
                  <a:cubicBezTo>
                    <a:pt x="18" y="14"/>
                    <a:pt x="19" y="17"/>
                    <a:pt x="19" y="17"/>
                  </a:cubicBezTo>
                  <a:close/>
                  <a:moveTo>
                    <a:pt x="8" y="6"/>
                  </a:moveTo>
                  <a:cubicBezTo>
                    <a:pt x="6" y="7"/>
                    <a:pt x="0" y="16"/>
                    <a:pt x="5" y="21"/>
                  </a:cubicBezTo>
                  <a:cubicBezTo>
                    <a:pt x="11" y="26"/>
                    <a:pt x="19" y="20"/>
                    <a:pt x="20" y="19"/>
                  </a:cubicBezTo>
                  <a:cubicBezTo>
                    <a:pt x="22" y="17"/>
                    <a:pt x="20" y="13"/>
                    <a:pt x="16" y="10"/>
                  </a:cubicBezTo>
                  <a:cubicBezTo>
                    <a:pt x="13" y="6"/>
                    <a:pt x="9" y="4"/>
                    <a:pt x="8" y="6"/>
                  </a:cubicBezTo>
                  <a:close/>
                </a:path>
              </a:pathLst>
            </a:custGeom>
            <a:solidFill>
              <a:srgbClr val="2C3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4" name="Freeform 322"/>
            <p:cNvSpPr>
              <a:spLocks noEditPoints="1"/>
            </p:cNvSpPr>
            <p:nvPr/>
          </p:nvSpPr>
          <p:spPr bwMode="auto">
            <a:xfrm>
              <a:off x="6608234" y="749300"/>
              <a:ext cx="241300" cy="146051"/>
            </a:xfrm>
            <a:custGeom>
              <a:avLst/>
              <a:gdLst>
                <a:gd name="T0" fmla="*/ 67 w 96"/>
                <a:gd name="T1" fmla="*/ 19 h 58"/>
                <a:gd name="T2" fmla="*/ 86 w 96"/>
                <a:gd name="T3" fmla="*/ 10 h 58"/>
                <a:gd name="T4" fmla="*/ 72 w 96"/>
                <a:gd name="T5" fmla="*/ 34 h 58"/>
                <a:gd name="T6" fmla="*/ 81 w 96"/>
                <a:gd name="T7" fmla="*/ 24 h 58"/>
                <a:gd name="T8" fmla="*/ 72 w 96"/>
                <a:gd name="T9" fmla="*/ 34 h 58"/>
                <a:gd name="T10" fmla="*/ 76 w 96"/>
                <a:gd name="T11" fmla="*/ 48 h 58"/>
                <a:gd name="T12" fmla="*/ 86 w 96"/>
                <a:gd name="T13" fmla="*/ 38 h 58"/>
                <a:gd name="T14" fmla="*/ 72 w 96"/>
                <a:gd name="T15" fmla="*/ 48 h 58"/>
                <a:gd name="T16" fmla="*/ 24 w 96"/>
                <a:gd name="T17" fmla="*/ 38 h 58"/>
                <a:gd name="T18" fmla="*/ 72 w 96"/>
                <a:gd name="T19" fmla="*/ 48 h 58"/>
                <a:gd name="T20" fmla="*/ 10 w 96"/>
                <a:gd name="T21" fmla="*/ 48 h 58"/>
                <a:gd name="T22" fmla="*/ 19 w 96"/>
                <a:gd name="T23" fmla="*/ 38 h 58"/>
                <a:gd name="T24" fmla="*/ 24 w 96"/>
                <a:gd name="T25" fmla="*/ 24 h 58"/>
                <a:gd name="T26" fmla="*/ 14 w 96"/>
                <a:gd name="T27" fmla="*/ 34 h 58"/>
                <a:gd name="T28" fmla="*/ 24 w 96"/>
                <a:gd name="T29" fmla="*/ 24 h 58"/>
                <a:gd name="T30" fmla="*/ 19 w 96"/>
                <a:gd name="T31" fmla="*/ 10 h 58"/>
                <a:gd name="T32" fmla="*/ 10 w 96"/>
                <a:gd name="T33" fmla="*/ 19 h 58"/>
                <a:gd name="T34" fmla="*/ 38 w 96"/>
                <a:gd name="T35" fmla="*/ 24 h 58"/>
                <a:gd name="T36" fmla="*/ 29 w 96"/>
                <a:gd name="T37" fmla="*/ 34 h 58"/>
                <a:gd name="T38" fmla="*/ 38 w 96"/>
                <a:gd name="T39" fmla="*/ 24 h 58"/>
                <a:gd name="T40" fmla="*/ 34 w 96"/>
                <a:gd name="T41" fmla="*/ 10 h 58"/>
                <a:gd name="T42" fmla="*/ 24 w 96"/>
                <a:gd name="T43" fmla="*/ 19 h 58"/>
                <a:gd name="T44" fmla="*/ 53 w 96"/>
                <a:gd name="T45" fmla="*/ 24 h 58"/>
                <a:gd name="T46" fmla="*/ 43 w 96"/>
                <a:gd name="T47" fmla="*/ 34 h 58"/>
                <a:gd name="T48" fmla="*/ 53 w 96"/>
                <a:gd name="T49" fmla="*/ 24 h 58"/>
                <a:gd name="T50" fmla="*/ 48 w 96"/>
                <a:gd name="T51" fmla="*/ 10 h 58"/>
                <a:gd name="T52" fmla="*/ 38 w 96"/>
                <a:gd name="T53" fmla="*/ 19 h 58"/>
                <a:gd name="T54" fmla="*/ 67 w 96"/>
                <a:gd name="T55" fmla="*/ 24 h 58"/>
                <a:gd name="T56" fmla="*/ 57 w 96"/>
                <a:gd name="T57" fmla="*/ 34 h 58"/>
                <a:gd name="T58" fmla="*/ 67 w 96"/>
                <a:gd name="T59" fmla="*/ 24 h 58"/>
                <a:gd name="T60" fmla="*/ 62 w 96"/>
                <a:gd name="T61" fmla="*/ 10 h 58"/>
                <a:gd name="T62" fmla="*/ 53 w 96"/>
                <a:gd name="T63" fmla="*/ 19 h 58"/>
                <a:gd name="T64" fmla="*/ 89 w 96"/>
                <a:gd name="T65" fmla="*/ 0 h 58"/>
                <a:gd name="T66" fmla="*/ 0 w 96"/>
                <a:gd name="T67" fmla="*/ 7 h 58"/>
                <a:gd name="T68" fmla="*/ 7 w 96"/>
                <a:gd name="T69" fmla="*/ 58 h 58"/>
                <a:gd name="T70" fmla="*/ 96 w 96"/>
                <a:gd name="T71" fmla="*/ 51 h 58"/>
                <a:gd name="T72" fmla="*/ 89 w 96"/>
                <a:gd name="T7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58">
                  <a:moveTo>
                    <a:pt x="86" y="19"/>
                  </a:moveTo>
                  <a:cubicBezTo>
                    <a:pt x="67" y="19"/>
                    <a:pt x="67" y="19"/>
                    <a:pt x="67" y="19"/>
                  </a:cubicBezTo>
                  <a:cubicBezTo>
                    <a:pt x="67" y="10"/>
                    <a:pt x="67" y="10"/>
                    <a:pt x="67" y="10"/>
                  </a:cubicBezTo>
                  <a:cubicBezTo>
                    <a:pt x="86" y="10"/>
                    <a:pt x="86" y="10"/>
                    <a:pt x="86" y="10"/>
                  </a:cubicBezTo>
                  <a:lnTo>
                    <a:pt x="86" y="19"/>
                  </a:lnTo>
                  <a:close/>
                  <a:moveTo>
                    <a:pt x="72" y="34"/>
                  </a:moveTo>
                  <a:cubicBezTo>
                    <a:pt x="72" y="24"/>
                    <a:pt x="72" y="24"/>
                    <a:pt x="72" y="24"/>
                  </a:cubicBezTo>
                  <a:cubicBezTo>
                    <a:pt x="81" y="24"/>
                    <a:pt x="81" y="24"/>
                    <a:pt x="81" y="24"/>
                  </a:cubicBezTo>
                  <a:cubicBezTo>
                    <a:pt x="81" y="34"/>
                    <a:pt x="81" y="34"/>
                    <a:pt x="81" y="34"/>
                  </a:cubicBezTo>
                  <a:lnTo>
                    <a:pt x="72" y="34"/>
                  </a:lnTo>
                  <a:close/>
                  <a:moveTo>
                    <a:pt x="86" y="48"/>
                  </a:moveTo>
                  <a:cubicBezTo>
                    <a:pt x="76" y="48"/>
                    <a:pt x="76" y="48"/>
                    <a:pt x="76" y="48"/>
                  </a:cubicBezTo>
                  <a:cubicBezTo>
                    <a:pt x="76" y="38"/>
                    <a:pt x="76" y="38"/>
                    <a:pt x="76" y="38"/>
                  </a:cubicBezTo>
                  <a:cubicBezTo>
                    <a:pt x="86" y="38"/>
                    <a:pt x="86" y="38"/>
                    <a:pt x="86" y="38"/>
                  </a:cubicBezTo>
                  <a:lnTo>
                    <a:pt x="86" y="48"/>
                  </a:lnTo>
                  <a:close/>
                  <a:moveTo>
                    <a:pt x="72" y="48"/>
                  </a:moveTo>
                  <a:cubicBezTo>
                    <a:pt x="24" y="48"/>
                    <a:pt x="24" y="48"/>
                    <a:pt x="24" y="48"/>
                  </a:cubicBezTo>
                  <a:cubicBezTo>
                    <a:pt x="24" y="38"/>
                    <a:pt x="24" y="38"/>
                    <a:pt x="24" y="38"/>
                  </a:cubicBezTo>
                  <a:cubicBezTo>
                    <a:pt x="72" y="38"/>
                    <a:pt x="72" y="38"/>
                    <a:pt x="72" y="38"/>
                  </a:cubicBezTo>
                  <a:lnTo>
                    <a:pt x="72" y="48"/>
                  </a:lnTo>
                  <a:close/>
                  <a:moveTo>
                    <a:pt x="19" y="48"/>
                  </a:moveTo>
                  <a:cubicBezTo>
                    <a:pt x="10" y="48"/>
                    <a:pt x="10" y="48"/>
                    <a:pt x="10" y="48"/>
                  </a:cubicBezTo>
                  <a:cubicBezTo>
                    <a:pt x="10" y="38"/>
                    <a:pt x="10" y="38"/>
                    <a:pt x="10" y="38"/>
                  </a:cubicBezTo>
                  <a:cubicBezTo>
                    <a:pt x="19" y="38"/>
                    <a:pt x="19" y="38"/>
                    <a:pt x="19" y="38"/>
                  </a:cubicBezTo>
                  <a:lnTo>
                    <a:pt x="19" y="48"/>
                  </a:lnTo>
                  <a:close/>
                  <a:moveTo>
                    <a:pt x="24" y="24"/>
                  </a:moveTo>
                  <a:cubicBezTo>
                    <a:pt x="24" y="34"/>
                    <a:pt x="24" y="34"/>
                    <a:pt x="24" y="34"/>
                  </a:cubicBezTo>
                  <a:cubicBezTo>
                    <a:pt x="14" y="34"/>
                    <a:pt x="14" y="34"/>
                    <a:pt x="14" y="34"/>
                  </a:cubicBezTo>
                  <a:cubicBezTo>
                    <a:pt x="14" y="24"/>
                    <a:pt x="14" y="24"/>
                    <a:pt x="14" y="24"/>
                  </a:cubicBezTo>
                  <a:lnTo>
                    <a:pt x="24" y="24"/>
                  </a:lnTo>
                  <a:close/>
                  <a:moveTo>
                    <a:pt x="10" y="10"/>
                  </a:moveTo>
                  <a:cubicBezTo>
                    <a:pt x="19" y="10"/>
                    <a:pt x="19" y="10"/>
                    <a:pt x="19" y="10"/>
                  </a:cubicBezTo>
                  <a:cubicBezTo>
                    <a:pt x="19" y="19"/>
                    <a:pt x="19" y="19"/>
                    <a:pt x="19" y="19"/>
                  </a:cubicBezTo>
                  <a:cubicBezTo>
                    <a:pt x="10" y="19"/>
                    <a:pt x="10" y="19"/>
                    <a:pt x="10" y="19"/>
                  </a:cubicBezTo>
                  <a:lnTo>
                    <a:pt x="10" y="10"/>
                  </a:lnTo>
                  <a:close/>
                  <a:moveTo>
                    <a:pt x="38" y="24"/>
                  </a:moveTo>
                  <a:cubicBezTo>
                    <a:pt x="38" y="34"/>
                    <a:pt x="38" y="34"/>
                    <a:pt x="38" y="34"/>
                  </a:cubicBezTo>
                  <a:cubicBezTo>
                    <a:pt x="29" y="34"/>
                    <a:pt x="29" y="34"/>
                    <a:pt x="29" y="34"/>
                  </a:cubicBezTo>
                  <a:cubicBezTo>
                    <a:pt x="29" y="24"/>
                    <a:pt x="29" y="24"/>
                    <a:pt x="29" y="24"/>
                  </a:cubicBezTo>
                  <a:lnTo>
                    <a:pt x="38" y="24"/>
                  </a:lnTo>
                  <a:close/>
                  <a:moveTo>
                    <a:pt x="24" y="10"/>
                  </a:moveTo>
                  <a:cubicBezTo>
                    <a:pt x="34" y="10"/>
                    <a:pt x="34" y="10"/>
                    <a:pt x="34" y="10"/>
                  </a:cubicBezTo>
                  <a:cubicBezTo>
                    <a:pt x="34" y="19"/>
                    <a:pt x="34" y="19"/>
                    <a:pt x="34" y="19"/>
                  </a:cubicBezTo>
                  <a:cubicBezTo>
                    <a:pt x="24" y="19"/>
                    <a:pt x="24" y="19"/>
                    <a:pt x="24" y="19"/>
                  </a:cubicBezTo>
                  <a:lnTo>
                    <a:pt x="24" y="10"/>
                  </a:lnTo>
                  <a:close/>
                  <a:moveTo>
                    <a:pt x="53" y="24"/>
                  </a:moveTo>
                  <a:cubicBezTo>
                    <a:pt x="53" y="34"/>
                    <a:pt x="53" y="34"/>
                    <a:pt x="53" y="34"/>
                  </a:cubicBezTo>
                  <a:cubicBezTo>
                    <a:pt x="43" y="34"/>
                    <a:pt x="43" y="34"/>
                    <a:pt x="43" y="34"/>
                  </a:cubicBezTo>
                  <a:cubicBezTo>
                    <a:pt x="43" y="24"/>
                    <a:pt x="43" y="24"/>
                    <a:pt x="43" y="24"/>
                  </a:cubicBezTo>
                  <a:lnTo>
                    <a:pt x="53" y="24"/>
                  </a:lnTo>
                  <a:close/>
                  <a:moveTo>
                    <a:pt x="38" y="10"/>
                  </a:moveTo>
                  <a:cubicBezTo>
                    <a:pt x="48" y="10"/>
                    <a:pt x="48" y="10"/>
                    <a:pt x="48" y="10"/>
                  </a:cubicBezTo>
                  <a:cubicBezTo>
                    <a:pt x="48" y="19"/>
                    <a:pt x="48" y="19"/>
                    <a:pt x="48" y="19"/>
                  </a:cubicBezTo>
                  <a:cubicBezTo>
                    <a:pt x="38" y="19"/>
                    <a:pt x="38" y="19"/>
                    <a:pt x="38" y="19"/>
                  </a:cubicBezTo>
                  <a:lnTo>
                    <a:pt x="38" y="10"/>
                  </a:lnTo>
                  <a:close/>
                  <a:moveTo>
                    <a:pt x="67" y="24"/>
                  </a:moveTo>
                  <a:cubicBezTo>
                    <a:pt x="67" y="34"/>
                    <a:pt x="67" y="34"/>
                    <a:pt x="67" y="34"/>
                  </a:cubicBezTo>
                  <a:cubicBezTo>
                    <a:pt x="57" y="34"/>
                    <a:pt x="57" y="34"/>
                    <a:pt x="57" y="34"/>
                  </a:cubicBezTo>
                  <a:cubicBezTo>
                    <a:pt x="57" y="24"/>
                    <a:pt x="57" y="24"/>
                    <a:pt x="57" y="24"/>
                  </a:cubicBezTo>
                  <a:lnTo>
                    <a:pt x="67" y="24"/>
                  </a:lnTo>
                  <a:close/>
                  <a:moveTo>
                    <a:pt x="53" y="10"/>
                  </a:moveTo>
                  <a:cubicBezTo>
                    <a:pt x="62" y="10"/>
                    <a:pt x="62" y="10"/>
                    <a:pt x="62" y="10"/>
                  </a:cubicBezTo>
                  <a:cubicBezTo>
                    <a:pt x="62" y="19"/>
                    <a:pt x="62" y="19"/>
                    <a:pt x="62" y="19"/>
                  </a:cubicBezTo>
                  <a:cubicBezTo>
                    <a:pt x="53" y="19"/>
                    <a:pt x="53" y="19"/>
                    <a:pt x="53" y="19"/>
                  </a:cubicBezTo>
                  <a:lnTo>
                    <a:pt x="53" y="10"/>
                  </a:lnTo>
                  <a:close/>
                  <a:moveTo>
                    <a:pt x="89" y="0"/>
                  </a:moveTo>
                  <a:cubicBezTo>
                    <a:pt x="7" y="0"/>
                    <a:pt x="7" y="0"/>
                    <a:pt x="7" y="0"/>
                  </a:cubicBezTo>
                  <a:cubicBezTo>
                    <a:pt x="3" y="0"/>
                    <a:pt x="0" y="3"/>
                    <a:pt x="0" y="7"/>
                  </a:cubicBezTo>
                  <a:cubicBezTo>
                    <a:pt x="0" y="51"/>
                    <a:pt x="0" y="51"/>
                    <a:pt x="0" y="51"/>
                  </a:cubicBezTo>
                  <a:cubicBezTo>
                    <a:pt x="0" y="55"/>
                    <a:pt x="3" y="58"/>
                    <a:pt x="7" y="58"/>
                  </a:cubicBezTo>
                  <a:cubicBezTo>
                    <a:pt x="89" y="58"/>
                    <a:pt x="89" y="58"/>
                    <a:pt x="89" y="58"/>
                  </a:cubicBezTo>
                  <a:cubicBezTo>
                    <a:pt x="93" y="58"/>
                    <a:pt x="96" y="55"/>
                    <a:pt x="96" y="51"/>
                  </a:cubicBezTo>
                  <a:cubicBezTo>
                    <a:pt x="96" y="7"/>
                    <a:pt x="96" y="7"/>
                    <a:pt x="96" y="7"/>
                  </a:cubicBezTo>
                  <a:cubicBezTo>
                    <a:pt x="96" y="3"/>
                    <a:pt x="93" y="0"/>
                    <a:pt x="89"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5" name="Freeform 323"/>
            <p:cNvSpPr>
              <a:spLocks noEditPoints="1"/>
            </p:cNvSpPr>
            <p:nvPr/>
          </p:nvSpPr>
          <p:spPr bwMode="auto">
            <a:xfrm>
              <a:off x="6252634" y="8467"/>
              <a:ext cx="209551" cy="209551"/>
            </a:xfrm>
            <a:custGeom>
              <a:avLst/>
              <a:gdLst>
                <a:gd name="T0" fmla="*/ 68 w 84"/>
                <a:gd name="T1" fmla="*/ 73 h 84"/>
                <a:gd name="T2" fmla="*/ 73 w 84"/>
                <a:gd name="T3" fmla="*/ 69 h 84"/>
                <a:gd name="T4" fmla="*/ 65 w 84"/>
                <a:gd name="T5" fmla="*/ 65 h 84"/>
                <a:gd name="T6" fmla="*/ 16 w 84"/>
                <a:gd name="T7" fmla="*/ 12 h 84"/>
                <a:gd name="T8" fmla="*/ 11 w 84"/>
                <a:gd name="T9" fmla="*/ 16 h 84"/>
                <a:gd name="T10" fmla="*/ 20 w 84"/>
                <a:gd name="T11" fmla="*/ 20 h 84"/>
                <a:gd name="T12" fmla="*/ 16 w 84"/>
                <a:gd name="T13" fmla="*/ 12 h 84"/>
                <a:gd name="T14" fmla="*/ 11 w 84"/>
                <a:gd name="T15" fmla="*/ 69 h 84"/>
                <a:gd name="T16" fmla="*/ 16 w 84"/>
                <a:gd name="T17" fmla="*/ 73 h 84"/>
                <a:gd name="T18" fmla="*/ 19 w 84"/>
                <a:gd name="T19" fmla="*/ 65 h 84"/>
                <a:gd name="T20" fmla="*/ 73 w 84"/>
                <a:gd name="T21" fmla="*/ 16 h 84"/>
                <a:gd name="T22" fmla="*/ 68 w 84"/>
                <a:gd name="T23" fmla="*/ 12 h 84"/>
                <a:gd name="T24" fmla="*/ 65 w 84"/>
                <a:gd name="T25" fmla="*/ 20 h 84"/>
                <a:gd name="T26" fmla="*/ 73 w 84"/>
                <a:gd name="T27" fmla="*/ 16 h 84"/>
                <a:gd name="T28" fmla="*/ 39 w 84"/>
                <a:gd name="T29" fmla="*/ 76 h 84"/>
                <a:gd name="T30" fmla="*/ 42 w 84"/>
                <a:gd name="T31" fmla="*/ 84 h 84"/>
                <a:gd name="T32" fmla="*/ 46 w 84"/>
                <a:gd name="T33" fmla="*/ 76 h 84"/>
                <a:gd name="T34" fmla="*/ 42 w 84"/>
                <a:gd name="T35" fmla="*/ 13 h 84"/>
                <a:gd name="T36" fmla="*/ 46 w 84"/>
                <a:gd name="T37" fmla="*/ 5 h 84"/>
                <a:gd name="T38" fmla="*/ 39 w 84"/>
                <a:gd name="T39" fmla="*/ 5 h 84"/>
                <a:gd name="T40" fmla="*/ 42 w 84"/>
                <a:gd name="T41" fmla="*/ 13 h 84"/>
                <a:gd name="T42" fmla="*/ 9 w 84"/>
                <a:gd name="T43" fmla="*/ 39 h 84"/>
                <a:gd name="T44" fmla="*/ 0 w 84"/>
                <a:gd name="T45" fmla="*/ 42 h 84"/>
                <a:gd name="T46" fmla="*/ 9 w 84"/>
                <a:gd name="T47" fmla="*/ 46 h 84"/>
                <a:gd name="T48" fmla="*/ 42 w 84"/>
                <a:gd name="T49" fmla="*/ 59 h 84"/>
                <a:gd name="T50" fmla="*/ 42 w 84"/>
                <a:gd name="T51" fmla="*/ 26 h 84"/>
                <a:gd name="T52" fmla="*/ 42 w 84"/>
                <a:gd name="T53" fmla="*/ 59 h 84"/>
                <a:gd name="T54" fmla="*/ 19 w 84"/>
                <a:gd name="T55" fmla="*/ 42 h 84"/>
                <a:gd name="T56" fmla="*/ 65 w 84"/>
                <a:gd name="T57" fmla="*/ 42 h 84"/>
                <a:gd name="T58" fmla="*/ 80 w 84"/>
                <a:gd name="T59" fmla="*/ 39 h 84"/>
                <a:gd name="T60" fmla="*/ 72 w 84"/>
                <a:gd name="T61" fmla="*/ 42 h 84"/>
                <a:gd name="T62" fmla="*/ 80 w 84"/>
                <a:gd name="T63" fmla="*/ 46 h 84"/>
                <a:gd name="T64" fmla="*/ 80 w 84"/>
                <a:gd name="T65" fmla="*/ 3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4" h="84">
                  <a:moveTo>
                    <a:pt x="65" y="70"/>
                  </a:moveTo>
                  <a:cubicBezTo>
                    <a:pt x="66" y="71"/>
                    <a:pt x="68" y="73"/>
                    <a:pt x="68" y="73"/>
                  </a:cubicBezTo>
                  <a:cubicBezTo>
                    <a:pt x="70" y="75"/>
                    <a:pt x="72" y="75"/>
                    <a:pt x="74" y="74"/>
                  </a:cubicBezTo>
                  <a:cubicBezTo>
                    <a:pt x="75" y="73"/>
                    <a:pt x="75" y="70"/>
                    <a:pt x="73" y="69"/>
                  </a:cubicBezTo>
                  <a:cubicBezTo>
                    <a:pt x="73" y="68"/>
                    <a:pt x="71" y="66"/>
                    <a:pt x="70" y="66"/>
                  </a:cubicBezTo>
                  <a:cubicBezTo>
                    <a:pt x="68" y="64"/>
                    <a:pt x="66" y="64"/>
                    <a:pt x="65" y="65"/>
                  </a:cubicBezTo>
                  <a:cubicBezTo>
                    <a:pt x="63" y="66"/>
                    <a:pt x="64" y="69"/>
                    <a:pt x="65" y="70"/>
                  </a:cubicBezTo>
                  <a:close/>
                  <a:moveTo>
                    <a:pt x="16" y="12"/>
                  </a:moveTo>
                  <a:cubicBezTo>
                    <a:pt x="14" y="10"/>
                    <a:pt x="12" y="10"/>
                    <a:pt x="11" y="11"/>
                  </a:cubicBezTo>
                  <a:cubicBezTo>
                    <a:pt x="9" y="12"/>
                    <a:pt x="10" y="15"/>
                    <a:pt x="11" y="16"/>
                  </a:cubicBezTo>
                  <a:cubicBezTo>
                    <a:pt x="12" y="17"/>
                    <a:pt x="14" y="19"/>
                    <a:pt x="14" y="19"/>
                  </a:cubicBezTo>
                  <a:cubicBezTo>
                    <a:pt x="16" y="21"/>
                    <a:pt x="18" y="21"/>
                    <a:pt x="20" y="20"/>
                  </a:cubicBezTo>
                  <a:cubicBezTo>
                    <a:pt x="21" y="18"/>
                    <a:pt x="21" y="16"/>
                    <a:pt x="19" y="14"/>
                  </a:cubicBezTo>
                  <a:cubicBezTo>
                    <a:pt x="18" y="14"/>
                    <a:pt x="16" y="12"/>
                    <a:pt x="16" y="12"/>
                  </a:cubicBezTo>
                  <a:close/>
                  <a:moveTo>
                    <a:pt x="14" y="66"/>
                  </a:moveTo>
                  <a:cubicBezTo>
                    <a:pt x="14" y="66"/>
                    <a:pt x="12" y="68"/>
                    <a:pt x="11" y="69"/>
                  </a:cubicBezTo>
                  <a:cubicBezTo>
                    <a:pt x="10" y="70"/>
                    <a:pt x="9" y="73"/>
                    <a:pt x="11" y="74"/>
                  </a:cubicBezTo>
                  <a:cubicBezTo>
                    <a:pt x="12" y="75"/>
                    <a:pt x="14" y="75"/>
                    <a:pt x="16" y="73"/>
                  </a:cubicBezTo>
                  <a:cubicBezTo>
                    <a:pt x="16" y="73"/>
                    <a:pt x="18" y="71"/>
                    <a:pt x="19" y="70"/>
                  </a:cubicBezTo>
                  <a:cubicBezTo>
                    <a:pt x="21" y="69"/>
                    <a:pt x="21" y="66"/>
                    <a:pt x="19" y="65"/>
                  </a:cubicBezTo>
                  <a:cubicBezTo>
                    <a:pt x="18" y="64"/>
                    <a:pt x="16" y="64"/>
                    <a:pt x="14" y="66"/>
                  </a:cubicBezTo>
                  <a:close/>
                  <a:moveTo>
                    <a:pt x="73" y="16"/>
                  </a:moveTo>
                  <a:cubicBezTo>
                    <a:pt x="75" y="15"/>
                    <a:pt x="75" y="12"/>
                    <a:pt x="74" y="11"/>
                  </a:cubicBezTo>
                  <a:cubicBezTo>
                    <a:pt x="72" y="10"/>
                    <a:pt x="70" y="10"/>
                    <a:pt x="68" y="12"/>
                  </a:cubicBezTo>
                  <a:cubicBezTo>
                    <a:pt x="68" y="12"/>
                    <a:pt x="66" y="14"/>
                    <a:pt x="65" y="14"/>
                  </a:cubicBezTo>
                  <a:cubicBezTo>
                    <a:pt x="64" y="16"/>
                    <a:pt x="63" y="18"/>
                    <a:pt x="65" y="20"/>
                  </a:cubicBezTo>
                  <a:cubicBezTo>
                    <a:pt x="66" y="21"/>
                    <a:pt x="68" y="21"/>
                    <a:pt x="70" y="19"/>
                  </a:cubicBezTo>
                  <a:cubicBezTo>
                    <a:pt x="71" y="19"/>
                    <a:pt x="73" y="17"/>
                    <a:pt x="73" y="16"/>
                  </a:cubicBezTo>
                  <a:close/>
                  <a:moveTo>
                    <a:pt x="42" y="72"/>
                  </a:moveTo>
                  <a:cubicBezTo>
                    <a:pt x="40" y="72"/>
                    <a:pt x="39" y="74"/>
                    <a:pt x="39" y="76"/>
                  </a:cubicBezTo>
                  <a:cubicBezTo>
                    <a:pt x="39" y="77"/>
                    <a:pt x="39" y="79"/>
                    <a:pt x="39" y="80"/>
                  </a:cubicBezTo>
                  <a:cubicBezTo>
                    <a:pt x="39" y="83"/>
                    <a:pt x="40" y="84"/>
                    <a:pt x="42" y="84"/>
                  </a:cubicBezTo>
                  <a:cubicBezTo>
                    <a:pt x="44" y="84"/>
                    <a:pt x="46" y="83"/>
                    <a:pt x="46" y="80"/>
                  </a:cubicBezTo>
                  <a:cubicBezTo>
                    <a:pt x="46" y="79"/>
                    <a:pt x="46" y="77"/>
                    <a:pt x="46" y="76"/>
                  </a:cubicBezTo>
                  <a:cubicBezTo>
                    <a:pt x="46" y="74"/>
                    <a:pt x="44" y="72"/>
                    <a:pt x="42" y="72"/>
                  </a:cubicBezTo>
                  <a:close/>
                  <a:moveTo>
                    <a:pt x="42" y="13"/>
                  </a:moveTo>
                  <a:cubicBezTo>
                    <a:pt x="44" y="13"/>
                    <a:pt x="46" y="11"/>
                    <a:pt x="46" y="9"/>
                  </a:cubicBezTo>
                  <a:cubicBezTo>
                    <a:pt x="46" y="8"/>
                    <a:pt x="46" y="5"/>
                    <a:pt x="46" y="5"/>
                  </a:cubicBezTo>
                  <a:cubicBezTo>
                    <a:pt x="46" y="2"/>
                    <a:pt x="44" y="0"/>
                    <a:pt x="42" y="0"/>
                  </a:cubicBezTo>
                  <a:cubicBezTo>
                    <a:pt x="40" y="0"/>
                    <a:pt x="39" y="2"/>
                    <a:pt x="39" y="5"/>
                  </a:cubicBezTo>
                  <a:cubicBezTo>
                    <a:pt x="39" y="5"/>
                    <a:pt x="39" y="8"/>
                    <a:pt x="39" y="9"/>
                  </a:cubicBezTo>
                  <a:cubicBezTo>
                    <a:pt x="39" y="11"/>
                    <a:pt x="40" y="13"/>
                    <a:pt x="42" y="13"/>
                  </a:cubicBezTo>
                  <a:close/>
                  <a:moveTo>
                    <a:pt x="13" y="42"/>
                  </a:moveTo>
                  <a:cubicBezTo>
                    <a:pt x="13" y="41"/>
                    <a:pt x="11" y="39"/>
                    <a:pt x="9" y="39"/>
                  </a:cubicBezTo>
                  <a:cubicBezTo>
                    <a:pt x="8" y="39"/>
                    <a:pt x="5" y="39"/>
                    <a:pt x="4" y="39"/>
                  </a:cubicBezTo>
                  <a:cubicBezTo>
                    <a:pt x="2" y="39"/>
                    <a:pt x="0" y="41"/>
                    <a:pt x="0" y="42"/>
                  </a:cubicBezTo>
                  <a:cubicBezTo>
                    <a:pt x="0" y="44"/>
                    <a:pt x="2" y="46"/>
                    <a:pt x="4" y="46"/>
                  </a:cubicBezTo>
                  <a:cubicBezTo>
                    <a:pt x="5" y="46"/>
                    <a:pt x="8" y="46"/>
                    <a:pt x="9" y="46"/>
                  </a:cubicBezTo>
                  <a:cubicBezTo>
                    <a:pt x="11" y="46"/>
                    <a:pt x="13" y="44"/>
                    <a:pt x="13" y="42"/>
                  </a:cubicBezTo>
                  <a:close/>
                  <a:moveTo>
                    <a:pt x="42" y="59"/>
                  </a:moveTo>
                  <a:cubicBezTo>
                    <a:pt x="33" y="59"/>
                    <a:pt x="25" y="52"/>
                    <a:pt x="25" y="42"/>
                  </a:cubicBezTo>
                  <a:cubicBezTo>
                    <a:pt x="25" y="33"/>
                    <a:pt x="33" y="26"/>
                    <a:pt x="42" y="26"/>
                  </a:cubicBezTo>
                  <a:cubicBezTo>
                    <a:pt x="51" y="26"/>
                    <a:pt x="59" y="33"/>
                    <a:pt x="59" y="42"/>
                  </a:cubicBezTo>
                  <a:cubicBezTo>
                    <a:pt x="59" y="52"/>
                    <a:pt x="51" y="59"/>
                    <a:pt x="42" y="59"/>
                  </a:cubicBezTo>
                  <a:close/>
                  <a:moveTo>
                    <a:pt x="42" y="19"/>
                  </a:moveTo>
                  <a:cubicBezTo>
                    <a:pt x="29" y="19"/>
                    <a:pt x="19" y="30"/>
                    <a:pt x="19" y="42"/>
                  </a:cubicBezTo>
                  <a:cubicBezTo>
                    <a:pt x="19" y="55"/>
                    <a:pt x="29" y="66"/>
                    <a:pt x="42" y="66"/>
                  </a:cubicBezTo>
                  <a:cubicBezTo>
                    <a:pt x="55" y="66"/>
                    <a:pt x="65" y="55"/>
                    <a:pt x="65" y="42"/>
                  </a:cubicBezTo>
                  <a:cubicBezTo>
                    <a:pt x="65" y="30"/>
                    <a:pt x="55" y="19"/>
                    <a:pt x="42" y="19"/>
                  </a:cubicBezTo>
                  <a:close/>
                  <a:moveTo>
                    <a:pt x="80" y="39"/>
                  </a:moveTo>
                  <a:cubicBezTo>
                    <a:pt x="79" y="39"/>
                    <a:pt x="77" y="39"/>
                    <a:pt x="76" y="39"/>
                  </a:cubicBezTo>
                  <a:cubicBezTo>
                    <a:pt x="73" y="39"/>
                    <a:pt x="72" y="41"/>
                    <a:pt x="72" y="42"/>
                  </a:cubicBezTo>
                  <a:cubicBezTo>
                    <a:pt x="72" y="44"/>
                    <a:pt x="73" y="46"/>
                    <a:pt x="76" y="46"/>
                  </a:cubicBezTo>
                  <a:cubicBezTo>
                    <a:pt x="77" y="46"/>
                    <a:pt x="79" y="46"/>
                    <a:pt x="80" y="46"/>
                  </a:cubicBezTo>
                  <a:cubicBezTo>
                    <a:pt x="82" y="46"/>
                    <a:pt x="84" y="44"/>
                    <a:pt x="84" y="42"/>
                  </a:cubicBezTo>
                  <a:cubicBezTo>
                    <a:pt x="84" y="41"/>
                    <a:pt x="82" y="39"/>
                    <a:pt x="80" y="3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6" name="Freeform 324"/>
            <p:cNvSpPr>
              <a:spLocks noEditPoints="1"/>
            </p:cNvSpPr>
            <p:nvPr/>
          </p:nvSpPr>
          <p:spPr bwMode="auto">
            <a:xfrm>
              <a:off x="5903384" y="2482850"/>
              <a:ext cx="211667" cy="141817"/>
            </a:xfrm>
            <a:custGeom>
              <a:avLst/>
              <a:gdLst>
                <a:gd name="T0" fmla="*/ 72 w 84"/>
                <a:gd name="T1" fmla="*/ 16 h 56"/>
                <a:gd name="T2" fmla="*/ 69 w 84"/>
                <a:gd name="T3" fmla="*/ 25 h 56"/>
                <a:gd name="T4" fmla="*/ 76 w 84"/>
                <a:gd name="T5" fmla="*/ 48 h 56"/>
                <a:gd name="T6" fmla="*/ 75 w 84"/>
                <a:gd name="T7" fmla="*/ 52 h 56"/>
                <a:gd name="T8" fmla="*/ 79 w 84"/>
                <a:gd name="T9" fmla="*/ 56 h 56"/>
                <a:gd name="T10" fmla="*/ 80 w 84"/>
                <a:gd name="T11" fmla="*/ 56 h 56"/>
                <a:gd name="T12" fmla="*/ 84 w 84"/>
                <a:gd name="T13" fmla="*/ 52 h 56"/>
                <a:gd name="T14" fmla="*/ 84 w 84"/>
                <a:gd name="T15" fmla="*/ 48 h 56"/>
                <a:gd name="T16" fmla="*/ 72 w 84"/>
                <a:gd name="T17" fmla="*/ 16 h 56"/>
                <a:gd name="T18" fmla="*/ 42 w 84"/>
                <a:gd name="T19" fmla="*/ 11 h 56"/>
                <a:gd name="T20" fmla="*/ 47 w 84"/>
                <a:gd name="T21" fmla="*/ 11 h 56"/>
                <a:gd name="T22" fmla="*/ 53 w 84"/>
                <a:gd name="T23" fmla="*/ 4 h 56"/>
                <a:gd name="T24" fmla="*/ 42 w 84"/>
                <a:gd name="T25" fmla="*/ 3 h 56"/>
                <a:gd name="T26" fmla="*/ 0 w 84"/>
                <a:gd name="T27" fmla="*/ 48 h 56"/>
                <a:gd name="T28" fmla="*/ 1 w 84"/>
                <a:gd name="T29" fmla="*/ 52 h 56"/>
                <a:gd name="T30" fmla="*/ 5 w 84"/>
                <a:gd name="T31" fmla="*/ 56 h 56"/>
                <a:gd name="T32" fmla="*/ 9 w 84"/>
                <a:gd name="T33" fmla="*/ 52 h 56"/>
                <a:gd name="T34" fmla="*/ 9 w 84"/>
                <a:gd name="T35" fmla="*/ 48 h 56"/>
                <a:gd name="T36" fmla="*/ 42 w 84"/>
                <a:gd name="T37" fmla="*/ 11 h 56"/>
                <a:gd name="T38" fmla="*/ 34 w 84"/>
                <a:gd name="T39" fmla="*/ 43 h 56"/>
                <a:gd name="T40" fmla="*/ 37 w 84"/>
                <a:gd name="T41" fmla="*/ 54 h 56"/>
                <a:gd name="T42" fmla="*/ 49 w 84"/>
                <a:gd name="T43" fmla="*/ 51 h 56"/>
                <a:gd name="T44" fmla="*/ 68 w 84"/>
                <a:gd name="T45" fmla="*/ 1 h 56"/>
                <a:gd name="T46" fmla="*/ 34 w 84"/>
                <a:gd name="T47"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56">
                  <a:moveTo>
                    <a:pt x="72" y="16"/>
                  </a:moveTo>
                  <a:cubicBezTo>
                    <a:pt x="71" y="19"/>
                    <a:pt x="70" y="23"/>
                    <a:pt x="69" y="25"/>
                  </a:cubicBezTo>
                  <a:cubicBezTo>
                    <a:pt x="73" y="31"/>
                    <a:pt x="76" y="39"/>
                    <a:pt x="76" y="48"/>
                  </a:cubicBezTo>
                  <a:cubicBezTo>
                    <a:pt x="76" y="49"/>
                    <a:pt x="75" y="50"/>
                    <a:pt x="75" y="52"/>
                  </a:cubicBezTo>
                  <a:cubicBezTo>
                    <a:pt x="75" y="54"/>
                    <a:pt x="77" y="56"/>
                    <a:pt x="79" y="56"/>
                  </a:cubicBezTo>
                  <a:cubicBezTo>
                    <a:pt x="80" y="56"/>
                    <a:pt x="80" y="56"/>
                    <a:pt x="80" y="56"/>
                  </a:cubicBezTo>
                  <a:cubicBezTo>
                    <a:pt x="82" y="56"/>
                    <a:pt x="83" y="55"/>
                    <a:pt x="84" y="52"/>
                  </a:cubicBezTo>
                  <a:cubicBezTo>
                    <a:pt x="84" y="51"/>
                    <a:pt x="84" y="49"/>
                    <a:pt x="84" y="48"/>
                  </a:cubicBezTo>
                  <a:cubicBezTo>
                    <a:pt x="84" y="35"/>
                    <a:pt x="80" y="24"/>
                    <a:pt x="72" y="16"/>
                  </a:cubicBezTo>
                  <a:close/>
                  <a:moveTo>
                    <a:pt x="42" y="11"/>
                  </a:moveTo>
                  <a:cubicBezTo>
                    <a:pt x="44" y="11"/>
                    <a:pt x="46" y="11"/>
                    <a:pt x="47" y="11"/>
                  </a:cubicBezTo>
                  <a:cubicBezTo>
                    <a:pt x="49" y="9"/>
                    <a:pt x="51" y="7"/>
                    <a:pt x="53" y="4"/>
                  </a:cubicBezTo>
                  <a:cubicBezTo>
                    <a:pt x="50" y="3"/>
                    <a:pt x="46" y="3"/>
                    <a:pt x="42" y="3"/>
                  </a:cubicBezTo>
                  <a:cubicBezTo>
                    <a:pt x="19" y="3"/>
                    <a:pt x="0" y="22"/>
                    <a:pt x="0" y="48"/>
                  </a:cubicBezTo>
                  <a:cubicBezTo>
                    <a:pt x="0" y="49"/>
                    <a:pt x="0" y="51"/>
                    <a:pt x="1" y="52"/>
                  </a:cubicBezTo>
                  <a:cubicBezTo>
                    <a:pt x="1" y="55"/>
                    <a:pt x="3" y="56"/>
                    <a:pt x="5" y="56"/>
                  </a:cubicBezTo>
                  <a:cubicBezTo>
                    <a:pt x="7" y="56"/>
                    <a:pt x="9" y="54"/>
                    <a:pt x="9" y="52"/>
                  </a:cubicBezTo>
                  <a:cubicBezTo>
                    <a:pt x="9" y="50"/>
                    <a:pt x="9" y="49"/>
                    <a:pt x="9" y="48"/>
                  </a:cubicBezTo>
                  <a:cubicBezTo>
                    <a:pt x="9" y="27"/>
                    <a:pt x="23" y="11"/>
                    <a:pt x="42" y="11"/>
                  </a:cubicBezTo>
                  <a:close/>
                  <a:moveTo>
                    <a:pt x="34" y="43"/>
                  </a:moveTo>
                  <a:cubicBezTo>
                    <a:pt x="31" y="48"/>
                    <a:pt x="33" y="52"/>
                    <a:pt x="37" y="54"/>
                  </a:cubicBezTo>
                  <a:cubicBezTo>
                    <a:pt x="41" y="56"/>
                    <a:pt x="46" y="56"/>
                    <a:pt x="49" y="51"/>
                  </a:cubicBezTo>
                  <a:cubicBezTo>
                    <a:pt x="52" y="46"/>
                    <a:pt x="70" y="2"/>
                    <a:pt x="68" y="1"/>
                  </a:cubicBezTo>
                  <a:cubicBezTo>
                    <a:pt x="67" y="0"/>
                    <a:pt x="37" y="38"/>
                    <a:pt x="34" y="4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7" name="Freeform 325"/>
            <p:cNvSpPr>
              <a:spLocks noEditPoints="1"/>
            </p:cNvSpPr>
            <p:nvPr/>
          </p:nvSpPr>
          <p:spPr bwMode="auto">
            <a:xfrm>
              <a:off x="6390218" y="3774016"/>
              <a:ext cx="143933" cy="95251"/>
            </a:xfrm>
            <a:custGeom>
              <a:avLst/>
              <a:gdLst>
                <a:gd name="T0" fmla="*/ 56 w 57"/>
                <a:gd name="T1" fmla="*/ 11 h 38"/>
                <a:gd name="T2" fmla="*/ 28 w 57"/>
                <a:gd name="T3" fmla="*/ 19 h 38"/>
                <a:gd name="T4" fmla="*/ 28 w 57"/>
                <a:gd name="T5" fmla="*/ 19 h 38"/>
                <a:gd name="T6" fmla="*/ 28 w 57"/>
                <a:gd name="T7" fmla="*/ 19 h 38"/>
                <a:gd name="T8" fmla="*/ 12 w 57"/>
                <a:gd name="T9" fmla="*/ 14 h 38"/>
                <a:gd name="T10" fmla="*/ 9 w 57"/>
                <a:gd name="T11" fmla="*/ 21 h 38"/>
                <a:gd name="T12" fmla="*/ 11 w 57"/>
                <a:gd name="T13" fmla="*/ 24 h 38"/>
                <a:gd name="T14" fmla="*/ 9 w 57"/>
                <a:gd name="T15" fmla="*/ 27 h 38"/>
                <a:gd name="T16" fmla="*/ 11 w 57"/>
                <a:gd name="T17" fmla="*/ 38 h 38"/>
                <a:gd name="T18" fmla="*/ 10 w 57"/>
                <a:gd name="T19" fmla="*/ 38 h 38"/>
                <a:gd name="T20" fmla="*/ 10 w 57"/>
                <a:gd name="T21" fmla="*/ 38 h 38"/>
                <a:gd name="T22" fmla="*/ 5 w 57"/>
                <a:gd name="T23" fmla="*/ 38 h 38"/>
                <a:gd name="T24" fmla="*/ 5 w 57"/>
                <a:gd name="T25" fmla="*/ 38 h 38"/>
                <a:gd name="T26" fmla="*/ 4 w 57"/>
                <a:gd name="T27" fmla="*/ 38 h 38"/>
                <a:gd name="T28" fmla="*/ 6 w 57"/>
                <a:gd name="T29" fmla="*/ 27 h 38"/>
                <a:gd name="T30" fmla="*/ 4 w 57"/>
                <a:gd name="T31" fmla="*/ 24 h 38"/>
                <a:gd name="T32" fmla="*/ 6 w 57"/>
                <a:gd name="T33" fmla="*/ 21 h 38"/>
                <a:gd name="T34" fmla="*/ 8 w 57"/>
                <a:gd name="T35" fmla="*/ 13 h 38"/>
                <a:gd name="T36" fmla="*/ 0 w 57"/>
                <a:gd name="T37" fmla="*/ 11 h 38"/>
                <a:gd name="T38" fmla="*/ 0 w 57"/>
                <a:gd name="T39" fmla="*/ 10 h 38"/>
                <a:gd name="T40" fmla="*/ 0 w 57"/>
                <a:gd name="T41" fmla="*/ 9 h 38"/>
                <a:gd name="T42" fmla="*/ 28 w 57"/>
                <a:gd name="T43" fmla="*/ 0 h 38"/>
                <a:gd name="T44" fmla="*/ 28 w 57"/>
                <a:gd name="T45" fmla="*/ 0 h 38"/>
                <a:gd name="T46" fmla="*/ 28 w 57"/>
                <a:gd name="T47" fmla="*/ 0 h 38"/>
                <a:gd name="T48" fmla="*/ 56 w 57"/>
                <a:gd name="T49" fmla="*/ 9 h 38"/>
                <a:gd name="T50" fmla="*/ 57 w 57"/>
                <a:gd name="T51" fmla="*/ 10 h 38"/>
                <a:gd name="T52" fmla="*/ 56 w 57"/>
                <a:gd name="T53" fmla="*/ 11 h 38"/>
                <a:gd name="T54" fmla="*/ 44 w 57"/>
                <a:gd name="T55" fmla="*/ 26 h 38"/>
                <a:gd name="T56" fmla="*/ 28 w 57"/>
                <a:gd name="T57" fmla="*/ 32 h 38"/>
                <a:gd name="T58" fmla="*/ 12 w 57"/>
                <a:gd name="T59" fmla="*/ 26 h 38"/>
                <a:gd name="T60" fmla="*/ 13 w 57"/>
                <a:gd name="T61" fmla="*/ 18 h 38"/>
                <a:gd name="T62" fmla="*/ 27 w 57"/>
                <a:gd name="T63" fmla="*/ 22 h 38"/>
                <a:gd name="T64" fmla="*/ 28 w 57"/>
                <a:gd name="T65" fmla="*/ 23 h 38"/>
                <a:gd name="T66" fmla="*/ 29 w 57"/>
                <a:gd name="T67" fmla="*/ 22 h 38"/>
                <a:gd name="T68" fmla="*/ 44 w 57"/>
                <a:gd name="T69" fmla="*/ 18 h 38"/>
                <a:gd name="T70" fmla="*/ 44 w 57"/>
                <a:gd name="T71"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 h="38">
                  <a:moveTo>
                    <a:pt x="56" y="11"/>
                  </a:moveTo>
                  <a:cubicBezTo>
                    <a:pt x="28" y="19"/>
                    <a:pt x="28" y="19"/>
                    <a:pt x="28" y="19"/>
                  </a:cubicBezTo>
                  <a:cubicBezTo>
                    <a:pt x="28" y="19"/>
                    <a:pt x="28" y="19"/>
                    <a:pt x="28" y="19"/>
                  </a:cubicBezTo>
                  <a:cubicBezTo>
                    <a:pt x="28" y="19"/>
                    <a:pt x="28" y="19"/>
                    <a:pt x="28" y="19"/>
                  </a:cubicBezTo>
                  <a:cubicBezTo>
                    <a:pt x="12" y="14"/>
                    <a:pt x="12" y="14"/>
                    <a:pt x="12" y="14"/>
                  </a:cubicBezTo>
                  <a:cubicBezTo>
                    <a:pt x="10" y="15"/>
                    <a:pt x="9" y="18"/>
                    <a:pt x="9" y="21"/>
                  </a:cubicBezTo>
                  <a:cubicBezTo>
                    <a:pt x="10" y="22"/>
                    <a:pt x="11" y="23"/>
                    <a:pt x="11" y="24"/>
                  </a:cubicBezTo>
                  <a:cubicBezTo>
                    <a:pt x="11" y="25"/>
                    <a:pt x="10" y="26"/>
                    <a:pt x="9" y="27"/>
                  </a:cubicBezTo>
                  <a:cubicBezTo>
                    <a:pt x="11" y="38"/>
                    <a:pt x="11" y="38"/>
                    <a:pt x="11" y="38"/>
                  </a:cubicBezTo>
                  <a:cubicBezTo>
                    <a:pt x="10" y="38"/>
                    <a:pt x="10" y="38"/>
                    <a:pt x="10" y="38"/>
                  </a:cubicBezTo>
                  <a:cubicBezTo>
                    <a:pt x="10" y="38"/>
                    <a:pt x="10" y="38"/>
                    <a:pt x="10" y="38"/>
                  </a:cubicBezTo>
                  <a:cubicBezTo>
                    <a:pt x="5" y="38"/>
                    <a:pt x="5" y="38"/>
                    <a:pt x="5" y="38"/>
                  </a:cubicBezTo>
                  <a:cubicBezTo>
                    <a:pt x="5" y="38"/>
                    <a:pt x="5" y="38"/>
                    <a:pt x="5" y="38"/>
                  </a:cubicBezTo>
                  <a:cubicBezTo>
                    <a:pt x="4" y="38"/>
                    <a:pt x="4" y="38"/>
                    <a:pt x="4" y="38"/>
                  </a:cubicBezTo>
                  <a:cubicBezTo>
                    <a:pt x="6" y="27"/>
                    <a:pt x="6" y="27"/>
                    <a:pt x="6" y="27"/>
                  </a:cubicBezTo>
                  <a:cubicBezTo>
                    <a:pt x="5" y="26"/>
                    <a:pt x="4" y="25"/>
                    <a:pt x="4" y="24"/>
                  </a:cubicBezTo>
                  <a:cubicBezTo>
                    <a:pt x="4" y="23"/>
                    <a:pt x="5" y="22"/>
                    <a:pt x="6" y="21"/>
                  </a:cubicBezTo>
                  <a:cubicBezTo>
                    <a:pt x="6" y="18"/>
                    <a:pt x="7" y="15"/>
                    <a:pt x="8" y="13"/>
                  </a:cubicBezTo>
                  <a:cubicBezTo>
                    <a:pt x="0" y="11"/>
                    <a:pt x="0" y="11"/>
                    <a:pt x="0" y="11"/>
                  </a:cubicBezTo>
                  <a:cubicBezTo>
                    <a:pt x="0" y="10"/>
                    <a:pt x="0" y="10"/>
                    <a:pt x="0" y="10"/>
                  </a:cubicBezTo>
                  <a:cubicBezTo>
                    <a:pt x="0" y="9"/>
                    <a:pt x="0" y="9"/>
                    <a:pt x="0" y="9"/>
                  </a:cubicBezTo>
                  <a:cubicBezTo>
                    <a:pt x="28" y="0"/>
                    <a:pt x="28" y="0"/>
                    <a:pt x="28" y="0"/>
                  </a:cubicBezTo>
                  <a:cubicBezTo>
                    <a:pt x="28" y="0"/>
                    <a:pt x="28" y="0"/>
                    <a:pt x="28" y="0"/>
                  </a:cubicBezTo>
                  <a:cubicBezTo>
                    <a:pt x="28" y="0"/>
                    <a:pt x="28" y="0"/>
                    <a:pt x="28" y="0"/>
                  </a:cubicBezTo>
                  <a:cubicBezTo>
                    <a:pt x="56" y="9"/>
                    <a:pt x="56" y="9"/>
                    <a:pt x="56" y="9"/>
                  </a:cubicBezTo>
                  <a:cubicBezTo>
                    <a:pt x="57" y="10"/>
                    <a:pt x="57" y="10"/>
                    <a:pt x="57" y="10"/>
                  </a:cubicBezTo>
                  <a:lnTo>
                    <a:pt x="56" y="11"/>
                  </a:lnTo>
                  <a:close/>
                  <a:moveTo>
                    <a:pt x="44" y="26"/>
                  </a:moveTo>
                  <a:cubicBezTo>
                    <a:pt x="44" y="29"/>
                    <a:pt x="37" y="32"/>
                    <a:pt x="28" y="32"/>
                  </a:cubicBezTo>
                  <a:cubicBezTo>
                    <a:pt x="19" y="32"/>
                    <a:pt x="12" y="29"/>
                    <a:pt x="12" y="26"/>
                  </a:cubicBezTo>
                  <a:cubicBezTo>
                    <a:pt x="13" y="18"/>
                    <a:pt x="13" y="18"/>
                    <a:pt x="13" y="18"/>
                  </a:cubicBezTo>
                  <a:cubicBezTo>
                    <a:pt x="27" y="22"/>
                    <a:pt x="27" y="22"/>
                    <a:pt x="27" y="22"/>
                  </a:cubicBezTo>
                  <a:cubicBezTo>
                    <a:pt x="27" y="22"/>
                    <a:pt x="28" y="23"/>
                    <a:pt x="28" y="23"/>
                  </a:cubicBezTo>
                  <a:cubicBezTo>
                    <a:pt x="29" y="23"/>
                    <a:pt x="29" y="22"/>
                    <a:pt x="29" y="22"/>
                  </a:cubicBezTo>
                  <a:cubicBezTo>
                    <a:pt x="44" y="18"/>
                    <a:pt x="44" y="18"/>
                    <a:pt x="44" y="18"/>
                  </a:cubicBezTo>
                  <a:lnTo>
                    <a:pt x="44" y="2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8" name="Freeform 326"/>
            <p:cNvSpPr>
              <a:spLocks noEditPoints="1"/>
            </p:cNvSpPr>
            <p:nvPr/>
          </p:nvSpPr>
          <p:spPr bwMode="auto">
            <a:xfrm>
              <a:off x="7031567" y="2927350"/>
              <a:ext cx="260351" cy="143933"/>
            </a:xfrm>
            <a:custGeom>
              <a:avLst/>
              <a:gdLst>
                <a:gd name="T0" fmla="*/ 84 w 104"/>
                <a:gd name="T1" fmla="*/ 58 h 58"/>
                <a:gd name="T2" fmla="*/ 64 w 104"/>
                <a:gd name="T3" fmla="*/ 37 h 58"/>
                <a:gd name="T4" fmla="*/ 71 w 104"/>
                <a:gd name="T5" fmla="*/ 22 h 58"/>
                <a:gd name="T6" fmla="*/ 68 w 104"/>
                <a:gd name="T7" fmla="*/ 18 h 58"/>
                <a:gd name="T8" fmla="*/ 52 w 104"/>
                <a:gd name="T9" fmla="*/ 39 h 58"/>
                <a:gd name="T10" fmla="*/ 49 w 104"/>
                <a:gd name="T11" fmla="*/ 40 h 58"/>
                <a:gd name="T12" fmla="*/ 41 w 104"/>
                <a:gd name="T13" fmla="*/ 40 h 58"/>
                <a:gd name="T14" fmla="*/ 21 w 104"/>
                <a:gd name="T15" fmla="*/ 58 h 58"/>
                <a:gd name="T16" fmla="*/ 0 w 104"/>
                <a:gd name="T17" fmla="*/ 37 h 58"/>
                <a:gd name="T18" fmla="*/ 21 w 104"/>
                <a:gd name="T19" fmla="*/ 17 h 58"/>
                <a:gd name="T20" fmla="*/ 30 w 104"/>
                <a:gd name="T21" fmla="*/ 20 h 58"/>
                <a:gd name="T22" fmla="*/ 36 w 104"/>
                <a:gd name="T23" fmla="*/ 12 h 58"/>
                <a:gd name="T24" fmla="*/ 26 w 104"/>
                <a:gd name="T25" fmla="*/ 12 h 58"/>
                <a:gd name="T26" fmla="*/ 23 w 104"/>
                <a:gd name="T27" fmla="*/ 9 h 58"/>
                <a:gd name="T28" fmla="*/ 26 w 104"/>
                <a:gd name="T29" fmla="*/ 6 h 58"/>
                <a:gd name="T30" fmla="*/ 44 w 104"/>
                <a:gd name="T31" fmla="*/ 6 h 58"/>
                <a:gd name="T32" fmla="*/ 44 w 104"/>
                <a:gd name="T33" fmla="*/ 12 h 58"/>
                <a:gd name="T34" fmla="*/ 63 w 104"/>
                <a:gd name="T35" fmla="*/ 12 h 58"/>
                <a:gd name="T36" fmla="*/ 59 w 104"/>
                <a:gd name="T37" fmla="*/ 6 h 58"/>
                <a:gd name="T38" fmla="*/ 49 w 104"/>
                <a:gd name="T39" fmla="*/ 6 h 58"/>
                <a:gd name="T40" fmla="*/ 47 w 104"/>
                <a:gd name="T41" fmla="*/ 3 h 58"/>
                <a:gd name="T42" fmla="*/ 49 w 104"/>
                <a:gd name="T43" fmla="*/ 0 h 58"/>
                <a:gd name="T44" fmla="*/ 61 w 104"/>
                <a:gd name="T45" fmla="*/ 0 h 58"/>
                <a:gd name="T46" fmla="*/ 63 w 104"/>
                <a:gd name="T47" fmla="*/ 1 h 58"/>
                <a:gd name="T48" fmla="*/ 75 w 104"/>
                <a:gd name="T49" fmla="*/ 19 h 58"/>
                <a:gd name="T50" fmla="*/ 84 w 104"/>
                <a:gd name="T51" fmla="*/ 17 h 58"/>
                <a:gd name="T52" fmla="*/ 104 w 104"/>
                <a:gd name="T53" fmla="*/ 37 h 58"/>
                <a:gd name="T54" fmla="*/ 84 w 104"/>
                <a:gd name="T55" fmla="*/ 58 h 58"/>
                <a:gd name="T56" fmla="*/ 21 w 104"/>
                <a:gd name="T57" fmla="*/ 40 h 58"/>
                <a:gd name="T58" fmla="*/ 18 w 104"/>
                <a:gd name="T59" fmla="*/ 36 h 58"/>
                <a:gd name="T60" fmla="*/ 27 w 104"/>
                <a:gd name="T61" fmla="*/ 24 h 58"/>
                <a:gd name="T62" fmla="*/ 21 w 104"/>
                <a:gd name="T63" fmla="*/ 23 h 58"/>
                <a:gd name="T64" fmla="*/ 6 w 104"/>
                <a:gd name="T65" fmla="*/ 37 h 58"/>
                <a:gd name="T66" fmla="*/ 21 w 104"/>
                <a:gd name="T67" fmla="*/ 52 h 58"/>
                <a:gd name="T68" fmla="*/ 35 w 104"/>
                <a:gd name="T69" fmla="*/ 40 h 58"/>
                <a:gd name="T70" fmla="*/ 21 w 104"/>
                <a:gd name="T71" fmla="*/ 40 h 58"/>
                <a:gd name="T72" fmla="*/ 35 w 104"/>
                <a:gd name="T73" fmla="*/ 35 h 58"/>
                <a:gd name="T74" fmla="*/ 31 w 104"/>
                <a:gd name="T75" fmla="*/ 28 h 58"/>
                <a:gd name="T76" fmla="*/ 26 w 104"/>
                <a:gd name="T77" fmla="*/ 35 h 58"/>
                <a:gd name="T78" fmla="*/ 35 w 104"/>
                <a:gd name="T79" fmla="*/ 35 h 58"/>
                <a:gd name="T80" fmla="*/ 61 w 104"/>
                <a:gd name="T81" fmla="*/ 17 h 58"/>
                <a:gd name="T82" fmla="*/ 39 w 104"/>
                <a:gd name="T83" fmla="*/ 17 h 58"/>
                <a:gd name="T84" fmla="*/ 35 w 104"/>
                <a:gd name="T85" fmla="*/ 23 h 58"/>
                <a:gd name="T86" fmla="*/ 41 w 104"/>
                <a:gd name="T87" fmla="*/ 35 h 58"/>
                <a:gd name="T88" fmla="*/ 48 w 104"/>
                <a:gd name="T89" fmla="*/ 35 h 58"/>
                <a:gd name="T90" fmla="*/ 61 w 104"/>
                <a:gd name="T91" fmla="*/ 17 h 58"/>
                <a:gd name="T92" fmla="*/ 84 w 104"/>
                <a:gd name="T93" fmla="*/ 23 h 58"/>
                <a:gd name="T94" fmla="*/ 79 w 104"/>
                <a:gd name="T95" fmla="*/ 24 h 58"/>
                <a:gd name="T96" fmla="*/ 86 w 104"/>
                <a:gd name="T97" fmla="*/ 36 h 58"/>
                <a:gd name="T98" fmla="*/ 86 w 104"/>
                <a:gd name="T99" fmla="*/ 40 h 58"/>
                <a:gd name="T100" fmla="*/ 84 w 104"/>
                <a:gd name="T101" fmla="*/ 40 h 58"/>
                <a:gd name="T102" fmla="*/ 82 w 104"/>
                <a:gd name="T103" fmla="*/ 39 h 58"/>
                <a:gd name="T104" fmla="*/ 74 w 104"/>
                <a:gd name="T105" fmla="*/ 27 h 58"/>
                <a:gd name="T106" fmla="*/ 70 w 104"/>
                <a:gd name="T107" fmla="*/ 37 h 58"/>
                <a:gd name="T108" fmla="*/ 84 w 104"/>
                <a:gd name="T109" fmla="*/ 52 h 58"/>
                <a:gd name="T110" fmla="*/ 98 w 104"/>
                <a:gd name="T111" fmla="*/ 37 h 58"/>
                <a:gd name="T112" fmla="*/ 84 w 104"/>
                <a:gd name="T113"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58">
                  <a:moveTo>
                    <a:pt x="84" y="58"/>
                  </a:moveTo>
                  <a:cubicBezTo>
                    <a:pt x="73" y="58"/>
                    <a:pt x="64" y="49"/>
                    <a:pt x="64" y="37"/>
                  </a:cubicBezTo>
                  <a:cubicBezTo>
                    <a:pt x="64" y="32"/>
                    <a:pt x="66" y="26"/>
                    <a:pt x="71" y="22"/>
                  </a:cubicBezTo>
                  <a:cubicBezTo>
                    <a:pt x="68" y="18"/>
                    <a:pt x="68" y="18"/>
                    <a:pt x="68" y="18"/>
                  </a:cubicBezTo>
                  <a:cubicBezTo>
                    <a:pt x="52" y="39"/>
                    <a:pt x="52" y="39"/>
                    <a:pt x="52" y="39"/>
                  </a:cubicBezTo>
                  <a:cubicBezTo>
                    <a:pt x="51" y="40"/>
                    <a:pt x="50" y="40"/>
                    <a:pt x="49" y="40"/>
                  </a:cubicBezTo>
                  <a:cubicBezTo>
                    <a:pt x="41" y="40"/>
                    <a:pt x="41" y="40"/>
                    <a:pt x="41" y="40"/>
                  </a:cubicBezTo>
                  <a:cubicBezTo>
                    <a:pt x="39" y="50"/>
                    <a:pt x="31" y="58"/>
                    <a:pt x="21" y="58"/>
                  </a:cubicBezTo>
                  <a:cubicBezTo>
                    <a:pt x="9" y="58"/>
                    <a:pt x="0" y="49"/>
                    <a:pt x="0" y="37"/>
                  </a:cubicBezTo>
                  <a:cubicBezTo>
                    <a:pt x="0" y="26"/>
                    <a:pt x="9" y="17"/>
                    <a:pt x="21" y="17"/>
                  </a:cubicBezTo>
                  <a:cubicBezTo>
                    <a:pt x="24" y="17"/>
                    <a:pt x="27" y="18"/>
                    <a:pt x="30" y="20"/>
                  </a:cubicBezTo>
                  <a:cubicBezTo>
                    <a:pt x="36" y="12"/>
                    <a:pt x="36" y="12"/>
                    <a:pt x="36" y="12"/>
                  </a:cubicBezTo>
                  <a:cubicBezTo>
                    <a:pt x="26" y="12"/>
                    <a:pt x="26" y="12"/>
                    <a:pt x="26" y="12"/>
                  </a:cubicBezTo>
                  <a:cubicBezTo>
                    <a:pt x="25" y="12"/>
                    <a:pt x="23" y="10"/>
                    <a:pt x="23" y="9"/>
                  </a:cubicBezTo>
                  <a:cubicBezTo>
                    <a:pt x="23" y="7"/>
                    <a:pt x="25" y="6"/>
                    <a:pt x="26" y="6"/>
                  </a:cubicBezTo>
                  <a:cubicBezTo>
                    <a:pt x="44" y="6"/>
                    <a:pt x="44" y="6"/>
                    <a:pt x="44" y="6"/>
                  </a:cubicBezTo>
                  <a:cubicBezTo>
                    <a:pt x="44" y="12"/>
                    <a:pt x="44" y="12"/>
                    <a:pt x="44" y="12"/>
                  </a:cubicBezTo>
                  <a:cubicBezTo>
                    <a:pt x="63" y="12"/>
                    <a:pt x="63" y="12"/>
                    <a:pt x="63" y="12"/>
                  </a:cubicBezTo>
                  <a:cubicBezTo>
                    <a:pt x="59" y="6"/>
                    <a:pt x="59" y="6"/>
                    <a:pt x="59" y="6"/>
                  </a:cubicBezTo>
                  <a:cubicBezTo>
                    <a:pt x="49" y="6"/>
                    <a:pt x="49" y="6"/>
                    <a:pt x="49" y="6"/>
                  </a:cubicBezTo>
                  <a:cubicBezTo>
                    <a:pt x="48" y="6"/>
                    <a:pt x="47" y="4"/>
                    <a:pt x="47" y="3"/>
                  </a:cubicBezTo>
                  <a:cubicBezTo>
                    <a:pt x="47" y="1"/>
                    <a:pt x="48" y="0"/>
                    <a:pt x="49" y="0"/>
                  </a:cubicBezTo>
                  <a:cubicBezTo>
                    <a:pt x="61" y="0"/>
                    <a:pt x="61" y="0"/>
                    <a:pt x="61" y="0"/>
                  </a:cubicBezTo>
                  <a:cubicBezTo>
                    <a:pt x="62" y="0"/>
                    <a:pt x="63" y="0"/>
                    <a:pt x="63" y="1"/>
                  </a:cubicBezTo>
                  <a:cubicBezTo>
                    <a:pt x="75" y="19"/>
                    <a:pt x="75" y="19"/>
                    <a:pt x="75" y="19"/>
                  </a:cubicBezTo>
                  <a:cubicBezTo>
                    <a:pt x="78" y="18"/>
                    <a:pt x="81" y="17"/>
                    <a:pt x="84" y="17"/>
                  </a:cubicBezTo>
                  <a:cubicBezTo>
                    <a:pt x="95" y="17"/>
                    <a:pt x="104" y="26"/>
                    <a:pt x="104" y="37"/>
                  </a:cubicBezTo>
                  <a:cubicBezTo>
                    <a:pt x="104" y="49"/>
                    <a:pt x="95" y="58"/>
                    <a:pt x="84" y="58"/>
                  </a:cubicBezTo>
                  <a:close/>
                  <a:moveTo>
                    <a:pt x="21" y="40"/>
                  </a:moveTo>
                  <a:cubicBezTo>
                    <a:pt x="18" y="40"/>
                    <a:pt x="17" y="38"/>
                    <a:pt x="18" y="36"/>
                  </a:cubicBezTo>
                  <a:cubicBezTo>
                    <a:pt x="27" y="24"/>
                    <a:pt x="27" y="24"/>
                    <a:pt x="27" y="24"/>
                  </a:cubicBezTo>
                  <a:cubicBezTo>
                    <a:pt x="25" y="24"/>
                    <a:pt x="23" y="23"/>
                    <a:pt x="21" y="23"/>
                  </a:cubicBezTo>
                  <a:cubicBezTo>
                    <a:pt x="13" y="23"/>
                    <a:pt x="6" y="30"/>
                    <a:pt x="6" y="37"/>
                  </a:cubicBezTo>
                  <a:cubicBezTo>
                    <a:pt x="6" y="45"/>
                    <a:pt x="13" y="52"/>
                    <a:pt x="21" y="52"/>
                  </a:cubicBezTo>
                  <a:cubicBezTo>
                    <a:pt x="28" y="52"/>
                    <a:pt x="33" y="47"/>
                    <a:pt x="35" y="40"/>
                  </a:cubicBezTo>
                  <a:lnTo>
                    <a:pt x="21" y="40"/>
                  </a:lnTo>
                  <a:close/>
                  <a:moveTo>
                    <a:pt x="35" y="35"/>
                  </a:moveTo>
                  <a:cubicBezTo>
                    <a:pt x="34" y="32"/>
                    <a:pt x="33" y="30"/>
                    <a:pt x="31" y="28"/>
                  </a:cubicBezTo>
                  <a:cubicBezTo>
                    <a:pt x="26" y="35"/>
                    <a:pt x="26" y="35"/>
                    <a:pt x="26" y="35"/>
                  </a:cubicBezTo>
                  <a:lnTo>
                    <a:pt x="35" y="35"/>
                  </a:lnTo>
                  <a:close/>
                  <a:moveTo>
                    <a:pt x="61" y="17"/>
                  </a:moveTo>
                  <a:cubicBezTo>
                    <a:pt x="39" y="17"/>
                    <a:pt x="39" y="17"/>
                    <a:pt x="39" y="17"/>
                  </a:cubicBezTo>
                  <a:cubicBezTo>
                    <a:pt x="35" y="23"/>
                    <a:pt x="35" y="23"/>
                    <a:pt x="35" y="23"/>
                  </a:cubicBezTo>
                  <a:cubicBezTo>
                    <a:pt x="38" y="26"/>
                    <a:pt x="40" y="30"/>
                    <a:pt x="41" y="35"/>
                  </a:cubicBezTo>
                  <a:cubicBezTo>
                    <a:pt x="48" y="35"/>
                    <a:pt x="48" y="35"/>
                    <a:pt x="48" y="35"/>
                  </a:cubicBezTo>
                  <a:lnTo>
                    <a:pt x="61" y="17"/>
                  </a:lnTo>
                  <a:close/>
                  <a:moveTo>
                    <a:pt x="84" y="23"/>
                  </a:moveTo>
                  <a:cubicBezTo>
                    <a:pt x="82" y="23"/>
                    <a:pt x="80" y="23"/>
                    <a:pt x="79" y="24"/>
                  </a:cubicBezTo>
                  <a:cubicBezTo>
                    <a:pt x="86" y="36"/>
                    <a:pt x="86" y="36"/>
                    <a:pt x="86" y="36"/>
                  </a:cubicBezTo>
                  <a:cubicBezTo>
                    <a:pt x="87" y="37"/>
                    <a:pt x="87" y="39"/>
                    <a:pt x="86" y="40"/>
                  </a:cubicBezTo>
                  <a:cubicBezTo>
                    <a:pt x="85" y="40"/>
                    <a:pt x="85" y="40"/>
                    <a:pt x="84" y="40"/>
                  </a:cubicBezTo>
                  <a:cubicBezTo>
                    <a:pt x="83" y="40"/>
                    <a:pt x="82" y="40"/>
                    <a:pt x="82" y="39"/>
                  </a:cubicBezTo>
                  <a:cubicBezTo>
                    <a:pt x="74" y="27"/>
                    <a:pt x="74" y="27"/>
                    <a:pt x="74" y="27"/>
                  </a:cubicBezTo>
                  <a:cubicBezTo>
                    <a:pt x="71" y="30"/>
                    <a:pt x="70" y="34"/>
                    <a:pt x="70" y="37"/>
                  </a:cubicBezTo>
                  <a:cubicBezTo>
                    <a:pt x="70" y="45"/>
                    <a:pt x="76" y="52"/>
                    <a:pt x="84" y="52"/>
                  </a:cubicBezTo>
                  <a:cubicBezTo>
                    <a:pt x="92" y="52"/>
                    <a:pt x="98" y="45"/>
                    <a:pt x="98" y="37"/>
                  </a:cubicBezTo>
                  <a:cubicBezTo>
                    <a:pt x="98" y="30"/>
                    <a:pt x="92" y="23"/>
                    <a:pt x="84" y="2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599" name="Freeform 327"/>
            <p:cNvSpPr>
              <a:spLocks noEditPoints="1"/>
            </p:cNvSpPr>
            <p:nvPr/>
          </p:nvSpPr>
          <p:spPr bwMode="auto">
            <a:xfrm>
              <a:off x="5594352" y="2846917"/>
              <a:ext cx="218017" cy="190500"/>
            </a:xfrm>
            <a:custGeom>
              <a:avLst/>
              <a:gdLst>
                <a:gd name="T0" fmla="*/ 44 w 87"/>
                <a:gd name="T1" fmla="*/ 54 h 76"/>
                <a:gd name="T2" fmla="*/ 33 w 87"/>
                <a:gd name="T3" fmla="*/ 40 h 76"/>
                <a:gd name="T4" fmla="*/ 37 w 87"/>
                <a:gd name="T5" fmla="*/ 31 h 76"/>
                <a:gd name="T6" fmla="*/ 40 w 87"/>
                <a:gd name="T7" fmla="*/ 24 h 76"/>
                <a:gd name="T8" fmla="*/ 39 w 87"/>
                <a:gd name="T9" fmla="*/ 20 h 76"/>
                <a:gd name="T10" fmla="*/ 40 w 87"/>
                <a:gd name="T11" fmla="*/ 13 h 76"/>
                <a:gd name="T12" fmla="*/ 26 w 87"/>
                <a:gd name="T13" fmla="*/ 0 h 76"/>
                <a:gd name="T14" fmla="*/ 12 w 87"/>
                <a:gd name="T15" fmla="*/ 13 h 76"/>
                <a:gd name="T16" fmla="*/ 13 w 87"/>
                <a:gd name="T17" fmla="*/ 20 h 76"/>
                <a:gd name="T18" fmla="*/ 12 w 87"/>
                <a:gd name="T19" fmla="*/ 24 h 76"/>
                <a:gd name="T20" fmla="*/ 15 w 87"/>
                <a:gd name="T21" fmla="*/ 31 h 76"/>
                <a:gd name="T22" fmla="*/ 19 w 87"/>
                <a:gd name="T23" fmla="*/ 40 h 76"/>
                <a:gd name="T24" fmla="*/ 7 w 87"/>
                <a:gd name="T25" fmla="*/ 54 h 76"/>
                <a:gd name="T26" fmla="*/ 0 w 87"/>
                <a:gd name="T27" fmla="*/ 60 h 76"/>
                <a:gd name="T28" fmla="*/ 0 w 87"/>
                <a:gd name="T29" fmla="*/ 76 h 76"/>
                <a:gd name="T30" fmla="*/ 61 w 87"/>
                <a:gd name="T31" fmla="*/ 76 h 76"/>
                <a:gd name="T32" fmla="*/ 61 w 87"/>
                <a:gd name="T33" fmla="*/ 64 h 76"/>
                <a:gd name="T34" fmla="*/ 44 w 87"/>
                <a:gd name="T35" fmla="*/ 54 h 76"/>
                <a:gd name="T36" fmla="*/ 87 w 87"/>
                <a:gd name="T37" fmla="*/ 76 h 76"/>
                <a:gd name="T38" fmla="*/ 86 w 87"/>
                <a:gd name="T39" fmla="*/ 58 h 76"/>
                <a:gd name="T40" fmla="*/ 75 w 87"/>
                <a:gd name="T41" fmla="*/ 51 h 76"/>
                <a:gd name="T42" fmla="*/ 66 w 87"/>
                <a:gd name="T43" fmla="*/ 41 h 76"/>
                <a:gd name="T44" fmla="*/ 69 w 87"/>
                <a:gd name="T45" fmla="*/ 34 h 76"/>
                <a:gd name="T46" fmla="*/ 71 w 87"/>
                <a:gd name="T47" fmla="*/ 29 h 76"/>
                <a:gd name="T48" fmla="*/ 70 w 87"/>
                <a:gd name="T49" fmla="*/ 26 h 76"/>
                <a:gd name="T50" fmla="*/ 71 w 87"/>
                <a:gd name="T51" fmla="*/ 21 h 76"/>
                <a:gd name="T52" fmla="*/ 61 w 87"/>
                <a:gd name="T53" fmla="*/ 11 h 76"/>
                <a:gd name="T54" fmla="*/ 50 w 87"/>
                <a:gd name="T55" fmla="*/ 21 h 76"/>
                <a:gd name="T56" fmla="*/ 51 w 87"/>
                <a:gd name="T57" fmla="*/ 26 h 76"/>
                <a:gd name="T58" fmla="*/ 50 w 87"/>
                <a:gd name="T59" fmla="*/ 29 h 76"/>
                <a:gd name="T60" fmla="*/ 52 w 87"/>
                <a:gd name="T61" fmla="*/ 34 h 76"/>
                <a:gd name="T62" fmla="*/ 55 w 87"/>
                <a:gd name="T63" fmla="*/ 41 h 76"/>
                <a:gd name="T64" fmla="*/ 51 w 87"/>
                <a:gd name="T65" fmla="*/ 49 h 76"/>
                <a:gd name="T66" fmla="*/ 68 w 87"/>
                <a:gd name="T67" fmla="*/ 63 h 76"/>
                <a:gd name="T68" fmla="*/ 68 w 87"/>
                <a:gd name="T69" fmla="*/ 76 h 76"/>
                <a:gd name="T70" fmla="*/ 87 w 87"/>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76">
                  <a:moveTo>
                    <a:pt x="44" y="54"/>
                  </a:moveTo>
                  <a:cubicBezTo>
                    <a:pt x="36" y="50"/>
                    <a:pt x="33" y="47"/>
                    <a:pt x="33" y="40"/>
                  </a:cubicBezTo>
                  <a:cubicBezTo>
                    <a:pt x="33" y="36"/>
                    <a:pt x="36" y="38"/>
                    <a:pt x="37" y="31"/>
                  </a:cubicBezTo>
                  <a:cubicBezTo>
                    <a:pt x="37" y="28"/>
                    <a:pt x="40" y="31"/>
                    <a:pt x="40" y="24"/>
                  </a:cubicBezTo>
                  <a:cubicBezTo>
                    <a:pt x="40" y="21"/>
                    <a:pt x="39" y="20"/>
                    <a:pt x="39" y="20"/>
                  </a:cubicBezTo>
                  <a:cubicBezTo>
                    <a:pt x="39" y="20"/>
                    <a:pt x="40" y="16"/>
                    <a:pt x="40" y="13"/>
                  </a:cubicBezTo>
                  <a:cubicBezTo>
                    <a:pt x="40" y="9"/>
                    <a:pt x="38" y="0"/>
                    <a:pt x="26" y="0"/>
                  </a:cubicBezTo>
                  <a:cubicBezTo>
                    <a:pt x="14" y="0"/>
                    <a:pt x="12" y="9"/>
                    <a:pt x="12" y="13"/>
                  </a:cubicBezTo>
                  <a:cubicBezTo>
                    <a:pt x="12" y="16"/>
                    <a:pt x="13" y="20"/>
                    <a:pt x="13" y="20"/>
                  </a:cubicBezTo>
                  <a:cubicBezTo>
                    <a:pt x="13" y="20"/>
                    <a:pt x="12" y="21"/>
                    <a:pt x="12" y="24"/>
                  </a:cubicBezTo>
                  <a:cubicBezTo>
                    <a:pt x="12" y="31"/>
                    <a:pt x="14" y="28"/>
                    <a:pt x="15" y="31"/>
                  </a:cubicBezTo>
                  <a:cubicBezTo>
                    <a:pt x="16" y="38"/>
                    <a:pt x="19" y="36"/>
                    <a:pt x="19" y="40"/>
                  </a:cubicBezTo>
                  <a:cubicBezTo>
                    <a:pt x="19" y="47"/>
                    <a:pt x="16" y="50"/>
                    <a:pt x="7" y="54"/>
                  </a:cubicBezTo>
                  <a:cubicBezTo>
                    <a:pt x="5" y="55"/>
                    <a:pt x="0" y="56"/>
                    <a:pt x="0" y="60"/>
                  </a:cubicBezTo>
                  <a:cubicBezTo>
                    <a:pt x="0" y="76"/>
                    <a:pt x="0" y="76"/>
                    <a:pt x="0" y="76"/>
                  </a:cubicBezTo>
                  <a:cubicBezTo>
                    <a:pt x="61" y="76"/>
                    <a:pt x="61" y="76"/>
                    <a:pt x="61" y="76"/>
                  </a:cubicBezTo>
                  <a:cubicBezTo>
                    <a:pt x="61" y="76"/>
                    <a:pt x="61" y="67"/>
                    <a:pt x="61" y="64"/>
                  </a:cubicBezTo>
                  <a:cubicBezTo>
                    <a:pt x="61" y="61"/>
                    <a:pt x="53" y="57"/>
                    <a:pt x="44" y="54"/>
                  </a:cubicBezTo>
                  <a:close/>
                  <a:moveTo>
                    <a:pt x="87" y="76"/>
                  </a:moveTo>
                  <a:cubicBezTo>
                    <a:pt x="87" y="76"/>
                    <a:pt x="87" y="60"/>
                    <a:pt x="86" y="58"/>
                  </a:cubicBezTo>
                  <a:cubicBezTo>
                    <a:pt x="85" y="56"/>
                    <a:pt x="81" y="54"/>
                    <a:pt x="75" y="51"/>
                  </a:cubicBezTo>
                  <a:cubicBezTo>
                    <a:pt x="68" y="48"/>
                    <a:pt x="66" y="46"/>
                    <a:pt x="66" y="41"/>
                  </a:cubicBezTo>
                  <a:cubicBezTo>
                    <a:pt x="66" y="38"/>
                    <a:pt x="68" y="39"/>
                    <a:pt x="69" y="34"/>
                  </a:cubicBezTo>
                  <a:cubicBezTo>
                    <a:pt x="69" y="32"/>
                    <a:pt x="71" y="34"/>
                    <a:pt x="71" y="29"/>
                  </a:cubicBezTo>
                  <a:cubicBezTo>
                    <a:pt x="71" y="27"/>
                    <a:pt x="70" y="26"/>
                    <a:pt x="70" y="26"/>
                  </a:cubicBezTo>
                  <a:cubicBezTo>
                    <a:pt x="70" y="26"/>
                    <a:pt x="71" y="23"/>
                    <a:pt x="71" y="21"/>
                  </a:cubicBezTo>
                  <a:cubicBezTo>
                    <a:pt x="71" y="18"/>
                    <a:pt x="70" y="11"/>
                    <a:pt x="61" y="11"/>
                  </a:cubicBezTo>
                  <a:cubicBezTo>
                    <a:pt x="52" y="11"/>
                    <a:pt x="50" y="18"/>
                    <a:pt x="50" y="21"/>
                  </a:cubicBezTo>
                  <a:cubicBezTo>
                    <a:pt x="50" y="23"/>
                    <a:pt x="51" y="26"/>
                    <a:pt x="51" y="26"/>
                  </a:cubicBezTo>
                  <a:cubicBezTo>
                    <a:pt x="51" y="26"/>
                    <a:pt x="50" y="27"/>
                    <a:pt x="50" y="29"/>
                  </a:cubicBezTo>
                  <a:cubicBezTo>
                    <a:pt x="50" y="34"/>
                    <a:pt x="52" y="32"/>
                    <a:pt x="52" y="34"/>
                  </a:cubicBezTo>
                  <a:cubicBezTo>
                    <a:pt x="53" y="39"/>
                    <a:pt x="55" y="38"/>
                    <a:pt x="55" y="41"/>
                  </a:cubicBezTo>
                  <a:cubicBezTo>
                    <a:pt x="55" y="45"/>
                    <a:pt x="54" y="47"/>
                    <a:pt x="51" y="49"/>
                  </a:cubicBezTo>
                  <a:cubicBezTo>
                    <a:pt x="66" y="56"/>
                    <a:pt x="68" y="57"/>
                    <a:pt x="68" y="63"/>
                  </a:cubicBezTo>
                  <a:cubicBezTo>
                    <a:pt x="68" y="76"/>
                    <a:pt x="68" y="76"/>
                    <a:pt x="68" y="76"/>
                  </a:cubicBezTo>
                  <a:lnTo>
                    <a:pt x="87" y="7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0" name="Freeform 328"/>
            <p:cNvSpPr>
              <a:spLocks noEditPoints="1"/>
            </p:cNvSpPr>
            <p:nvPr/>
          </p:nvSpPr>
          <p:spPr bwMode="auto">
            <a:xfrm>
              <a:off x="5369984" y="3297767"/>
              <a:ext cx="160867" cy="133351"/>
            </a:xfrm>
            <a:custGeom>
              <a:avLst/>
              <a:gdLst>
                <a:gd name="T0" fmla="*/ 48 w 64"/>
                <a:gd name="T1" fmla="*/ 16 h 53"/>
                <a:gd name="T2" fmla="*/ 38 w 64"/>
                <a:gd name="T3" fmla="*/ 16 h 53"/>
                <a:gd name="T4" fmla="*/ 38 w 64"/>
                <a:gd name="T5" fmla="*/ 0 h 53"/>
                <a:gd name="T6" fmla="*/ 26 w 64"/>
                <a:gd name="T7" fmla="*/ 0 h 53"/>
                <a:gd name="T8" fmla="*/ 26 w 64"/>
                <a:gd name="T9" fmla="*/ 16 h 53"/>
                <a:gd name="T10" fmla="*/ 16 w 64"/>
                <a:gd name="T11" fmla="*/ 16 h 53"/>
                <a:gd name="T12" fmla="*/ 32 w 64"/>
                <a:gd name="T13" fmla="*/ 31 h 53"/>
                <a:gd name="T14" fmla="*/ 48 w 64"/>
                <a:gd name="T15" fmla="*/ 16 h 53"/>
                <a:gd name="T16" fmla="*/ 61 w 64"/>
                <a:gd name="T17" fmla="*/ 36 h 53"/>
                <a:gd name="T18" fmla="*/ 51 w 64"/>
                <a:gd name="T19" fmla="*/ 29 h 53"/>
                <a:gd name="T20" fmla="*/ 45 w 64"/>
                <a:gd name="T21" fmla="*/ 29 h 53"/>
                <a:gd name="T22" fmla="*/ 56 w 64"/>
                <a:gd name="T23" fmla="*/ 37 h 53"/>
                <a:gd name="T24" fmla="*/ 45 w 64"/>
                <a:gd name="T25" fmla="*/ 37 h 53"/>
                <a:gd name="T26" fmla="*/ 44 w 64"/>
                <a:gd name="T27" fmla="*/ 38 h 53"/>
                <a:gd name="T28" fmla="*/ 41 w 64"/>
                <a:gd name="T29" fmla="*/ 45 h 53"/>
                <a:gd name="T30" fmla="*/ 23 w 64"/>
                <a:gd name="T31" fmla="*/ 45 h 53"/>
                <a:gd name="T32" fmla="*/ 20 w 64"/>
                <a:gd name="T33" fmla="*/ 38 h 53"/>
                <a:gd name="T34" fmla="*/ 19 w 64"/>
                <a:gd name="T35" fmla="*/ 37 h 53"/>
                <a:gd name="T36" fmla="*/ 8 w 64"/>
                <a:gd name="T37" fmla="*/ 37 h 53"/>
                <a:gd name="T38" fmla="*/ 19 w 64"/>
                <a:gd name="T39" fmla="*/ 29 h 53"/>
                <a:gd name="T40" fmla="*/ 13 w 64"/>
                <a:gd name="T41" fmla="*/ 29 h 53"/>
                <a:gd name="T42" fmla="*/ 3 w 64"/>
                <a:gd name="T43" fmla="*/ 36 h 53"/>
                <a:gd name="T44" fmla="*/ 1 w 64"/>
                <a:gd name="T45" fmla="*/ 40 h 53"/>
                <a:gd name="T46" fmla="*/ 3 w 64"/>
                <a:gd name="T47" fmla="*/ 50 h 53"/>
                <a:gd name="T48" fmla="*/ 6 w 64"/>
                <a:gd name="T49" fmla="*/ 53 h 53"/>
                <a:gd name="T50" fmla="*/ 58 w 64"/>
                <a:gd name="T51" fmla="*/ 53 h 53"/>
                <a:gd name="T52" fmla="*/ 62 w 64"/>
                <a:gd name="T53" fmla="*/ 50 h 53"/>
                <a:gd name="T54" fmla="*/ 63 w 64"/>
                <a:gd name="T55" fmla="*/ 40 h 53"/>
                <a:gd name="T56" fmla="*/ 61 w 64"/>
                <a:gd name="T57"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53">
                  <a:moveTo>
                    <a:pt x="48" y="16"/>
                  </a:moveTo>
                  <a:cubicBezTo>
                    <a:pt x="38" y="16"/>
                    <a:pt x="38" y="16"/>
                    <a:pt x="38" y="16"/>
                  </a:cubicBezTo>
                  <a:cubicBezTo>
                    <a:pt x="38" y="0"/>
                    <a:pt x="38" y="0"/>
                    <a:pt x="38" y="0"/>
                  </a:cubicBezTo>
                  <a:cubicBezTo>
                    <a:pt x="26" y="0"/>
                    <a:pt x="26" y="0"/>
                    <a:pt x="26" y="0"/>
                  </a:cubicBezTo>
                  <a:cubicBezTo>
                    <a:pt x="26" y="16"/>
                    <a:pt x="26" y="16"/>
                    <a:pt x="26" y="16"/>
                  </a:cubicBezTo>
                  <a:cubicBezTo>
                    <a:pt x="16" y="16"/>
                    <a:pt x="16" y="16"/>
                    <a:pt x="16" y="16"/>
                  </a:cubicBezTo>
                  <a:cubicBezTo>
                    <a:pt x="32" y="31"/>
                    <a:pt x="32" y="31"/>
                    <a:pt x="32" y="31"/>
                  </a:cubicBezTo>
                  <a:lnTo>
                    <a:pt x="48" y="16"/>
                  </a:lnTo>
                  <a:close/>
                  <a:moveTo>
                    <a:pt x="61" y="36"/>
                  </a:moveTo>
                  <a:cubicBezTo>
                    <a:pt x="51" y="29"/>
                    <a:pt x="51" y="29"/>
                    <a:pt x="51" y="29"/>
                  </a:cubicBezTo>
                  <a:cubicBezTo>
                    <a:pt x="45" y="29"/>
                    <a:pt x="45" y="29"/>
                    <a:pt x="45" y="29"/>
                  </a:cubicBezTo>
                  <a:cubicBezTo>
                    <a:pt x="56" y="37"/>
                    <a:pt x="56" y="37"/>
                    <a:pt x="56" y="37"/>
                  </a:cubicBezTo>
                  <a:cubicBezTo>
                    <a:pt x="45" y="37"/>
                    <a:pt x="45" y="37"/>
                    <a:pt x="45" y="37"/>
                  </a:cubicBezTo>
                  <a:cubicBezTo>
                    <a:pt x="44" y="38"/>
                    <a:pt x="44" y="38"/>
                    <a:pt x="44" y="38"/>
                  </a:cubicBezTo>
                  <a:cubicBezTo>
                    <a:pt x="41" y="45"/>
                    <a:pt x="41" y="45"/>
                    <a:pt x="41" y="45"/>
                  </a:cubicBezTo>
                  <a:cubicBezTo>
                    <a:pt x="23" y="45"/>
                    <a:pt x="23" y="45"/>
                    <a:pt x="23" y="45"/>
                  </a:cubicBezTo>
                  <a:cubicBezTo>
                    <a:pt x="20" y="38"/>
                    <a:pt x="20" y="38"/>
                    <a:pt x="20" y="38"/>
                  </a:cubicBezTo>
                  <a:cubicBezTo>
                    <a:pt x="19" y="37"/>
                    <a:pt x="19" y="37"/>
                    <a:pt x="19" y="37"/>
                  </a:cubicBezTo>
                  <a:cubicBezTo>
                    <a:pt x="8" y="37"/>
                    <a:pt x="8" y="37"/>
                    <a:pt x="8" y="37"/>
                  </a:cubicBezTo>
                  <a:cubicBezTo>
                    <a:pt x="19" y="29"/>
                    <a:pt x="19" y="29"/>
                    <a:pt x="19" y="29"/>
                  </a:cubicBezTo>
                  <a:cubicBezTo>
                    <a:pt x="13" y="29"/>
                    <a:pt x="13" y="29"/>
                    <a:pt x="13" y="29"/>
                  </a:cubicBezTo>
                  <a:cubicBezTo>
                    <a:pt x="3" y="36"/>
                    <a:pt x="3" y="36"/>
                    <a:pt x="3" y="36"/>
                  </a:cubicBezTo>
                  <a:cubicBezTo>
                    <a:pt x="1" y="37"/>
                    <a:pt x="0" y="39"/>
                    <a:pt x="1" y="40"/>
                  </a:cubicBezTo>
                  <a:cubicBezTo>
                    <a:pt x="3" y="50"/>
                    <a:pt x="3" y="50"/>
                    <a:pt x="3" y="50"/>
                  </a:cubicBezTo>
                  <a:cubicBezTo>
                    <a:pt x="3" y="52"/>
                    <a:pt x="5" y="53"/>
                    <a:pt x="6" y="53"/>
                  </a:cubicBezTo>
                  <a:cubicBezTo>
                    <a:pt x="58" y="53"/>
                    <a:pt x="58" y="53"/>
                    <a:pt x="58" y="53"/>
                  </a:cubicBezTo>
                  <a:cubicBezTo>
                    <a:pt x="59" y="53"/>
                    <a:pt x="61" y="52"/>
                    <a:pt x="62" y="50"/>
                  </a:cubicBezTo>
                  <a:cubicBezTo>
                    <a:pt x="63" y="40"/>
                    <a:pt x="63" y="40"/>
                    <a:pt x="63" y="40"/>
                  </a:cubicBezTo>
                  <a:cubicBezTo>
                    <a:pt x="64" y="39"/>
                    <a:pt x="63" y="37"/>
                    <a:pt x="61"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1" name="Freeform 329"/>
            <p:cNvSpPr>
              <a:spLocks noEditPoints="1"/>
            </p:cNvSpPr>
            <p:nvPr/>
          </p:nvSpPr>
          <p:spPr bwMode="auto">
            <a:xfrm>
              <a:off x="7493001" y="2015067"/>
              <a:ext cx="241300" cy="241300"/>
            </a:xfrm>
            <a:custGeom>
              <a:avLst/>
              <a:gdLst>
                <a:gd name="T0" fmla="*/ 89 w 96"/>
                <a:gd name="T1" fmla="*/ 96 h 96"/>
                <a:gd name="T2" fmla="*/ 84 w 96"/>
                <a:gd name="T3" fmla="*/ 94 h 96"/>
                <a:gd name="T4" fmla="*/ 64 w 96"/>
                <a:gd name="T5" fmla="*/ 74 h 96"/>
                <a:gd name="T6" fmla="*/ 41 w 96"/>
                <a:gd name="T7" fmla="*/ 82 h 96"/>
                <a:gd name="T8" fmla="*/ 0 w 96"/>
                <a:gd name="T9" fmla="*/ 41 h 96"/>
                <a:gd name="T10" fmla="*/ 41 w 96"/>
                <a:gd name="T11" fmla="*/ 0 h 96"/>
                <a:gd name="T12" fmla="*/ 81 w 96"/>
                <a:gd name="T13" fmla="*/ 41 h 96"/>
                <a:gd name="T14" fmla="*/ 74 w 96"/>
                <a:gd name="T15" fmla="*/ 64 h 96"/>
                <a:gd name="T16" fmla="*/ 94 w 96"/>
                <a:gd name="T17" fmla="*/ 84 h 96"/>
                <a:gd name="T18" fmla="*/ 96 w 96"/>
                <a:gd name="T19" fmla="*/ 89 h 96"/>
                <a:gd name="T20" fmla="*/ 89 w 96"/>
                <a:gd name="T21" fmla="*/ 96 h 96"/>
                <a:gd name="T22" fmla="*/ 41 w 96"/>
                <a:gd name="T23" fmla="*/ 15 h 96"/>
                <a:gd name="T24" fmla="*/ 15 w 96"/>
                <a:gd name="T25" fmla="*/ 41 h 96"/>
                <a:gd name="T26" fmla="*/ 41 w 96"/>
                <a:gd name="T27" fmla="*/ 67 h 96"/>
                <a:gd name="T28" fmla="*/ 66 w 96"/>
                <a:gd name="T29" fmla="*/ 41 h 96"/>
                <a:gd name="T30" fmla="*/ 41 w 96"/>
                <a:gd name="T31" fmla="*/ 1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96">
                  <a:moveTo>
                    <a:pt x="89" y="96"/>
                  </a:moveTo>
                  <a:cubicBezTo>
                    <a:pt x="87" y="96"/>
                    <a:pt x="85" y="96"/>
                    <a:pt x="84" y="94"/>
                  </a:cubicBezTo>
                  <a:cubicBezTo>
                    <a:pt x="64" y="74"/>
                    <a:pt x="64" y="74"/>
                    <a:pt x="64" y="74"/>
                  </a:cubicBezTo>
                  <a:cubicBezTo>
                    <a:pt x="57" y="79"/>
                    <a:pt x="49" y="82"/>
                    <a:pt x="41" y="82"/>
                  </a:cubicBezTo>
                  <a:cubicBezTo>
                    <a:pt x="18" y="82"/>
                    <a:pt x="0" y="63"/>
                    <a:pt x="0" y="41"/>
                  </a:cubicBezTo>
                  <a:cubicBezTo>
                    <a:pt x="0" y="18"/>
                    <a:pt x="18" y="0"/>
                    <a:pt x="41" y="0"/>
                  </a:cubicBezTo>
                  <a:cubicBezTo>
                    <a:pt x="63" y="0"/>
                    <a:pt x="81" y="18"/>
                    <a:pt x="81" y="41"/>
                  </a:cubicBezTo>
                  <a:cubicBezTo>
                    <a:pt x="81" y="49"/>
                    <a:pt x="79" y="57"/>
                    <a:pt x="74" y="64"/>
                  </a:cubicBezTo>
                  <a:cubicBezTo>
                    <a:pt x="94" y="84"/>
                    <a:pt x="94" y="84"/>
                    <a:pt x="94" y="84"/>
                  </a:cubicBezTo>
                  <a:cubicBezTo>
                    <a:pt x="95" y="85"/>
                    <a:pt x="96" y="87"/>
                    <a:pt x="96" y="89"/>
                  </a:cubicBezTo>
                  <a:cubicBezTo>
                    <a:pt x="96" y="93"/>
                    <a:pt x="93" y="96"/>
                    <a:pt x="89" y="96"/>
                  </a:cubicBezTo>
                  <a:close/>
                  <a:moveTo>
                    <a:pt x="41" y="15"/>
                  </a:moveTo>
                  <a:cubicBezTo>
                    <a:pt x="26" y="15"/>
                    <a:pt x="15" y="26"/>
                    <a:pt x="15" y="41"/>
                  </a:cubicBezTo>
                  <a:cubicBezTo>
                    <a:pt x="15" y="55"/>
                    <a:pt x="26" y="67"/>
                    <a:pt x="41" y="67"/>
                  </a:cubicBezTo>
                  <a:cubicBezTo>
                    <a:pt x="55" y="67"/>
                    <a:pt x="66" y="55"/>
                    <a:pt x="66" y="41"/>
                  </a:cubicBezTo>
                  <a:cubicBezTo>
                    <a:pt x="66" y="26"/>
                    <a:pt x="55" y="15"/>
                    <a:pt x="41" y="1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2" name="Freeform 330"/>
            <p:cNvSpPr>
              <a:spLocks noEditPoints="1"/>
            </p:cNvSpPr>
            <p:nvPr/>
          </p:nvSpPr>
          <p:spPr bwMode="auto">
            <a:xfrm>
              <a:off x="5278967" y="2779183"/>
              <a:ext cx="86784" cy="86784"/>
            </a:xfrm>
            <a:custGeom>
              <a:avLst/>
              <a:gdLst>
                <a:gd name="T0" fmla="*/ 35 w 35"/>
                <a:gd name="T1" fmla="*/ 18 h 35"/>
                <a:gd name="T2" fmla="*/ 18 w 35"/>
                <a:gd name="T3" fmla="*/ 35 h 35"/>
                <a:gd name="T4" fmla="*/ 0 w 35"/>
                <a:gd name="T5" fmla="*/ 18 h 35"/>
                <a:gd name="T6" fmla="*/ 18 w 35"/>
                <a:gd name="T7" fmla="*/ 0 h 35"/>
                <a:gd name="T8" fmla="*/ 35 w 35"/>
                <a:gd name="T9" fmla="*/ 18 h 35"/>
                <a:gd name="T10" fmla="*/ 33 w 35"/>
                <a:gd name="T11" fmla="*/ 18 h 35"/>
                <a:gd name="T12" fmla="*/ 33 w 35"/>
                <a:gd name="T13" fmla="*/ 18 h 35"/>
                <a:gd name="T14" fmla="*/ 31 w 35"/>
                <a:gd name="T15" fmla="*/ 19 h 35"/>
                <a:gd name="T16" fmla="*/ 26 w 35"/>
                <a:gd name="T17" fmla="*/ 15 h 35"/>
                <a:gd name="T18" fmla="*/ 27 w 35"/>
                <a:gd name="T19" fmla="*/ 9 h 35"/>
                <a:gd name="T20" fmla="*/ 30 w 35"/>
                <a:gd name="T21" fmla="*/ 9 h 35"/>
                <a:gd name="T22" fmla="*/ 22 w 35"/>
                <a:gd name="T23" fmla="*/ 4 h 35"/>
                <a:gd name="T24" fmla="*/ 23 w 35"/>
                <a:gd name="T25" fmla="*/ 6 h 35"/>
                <a:gd name="T26" fmla="*/ 18 w 35"/>
                <a:gd name="T27" fmla="*/ 9 h 35"/>
                <a:gd name="T28" fmla="*/ 12 w 35"/>
                <a:gd name="T29" fmla="*/ 6 h 35"/>
                <a:gd name="T30" fmla="*/ 13 w 35"/>
                <a:gd name="T31" fmla="*/ 4 h 35"/>
                <a:gd name="T32" fmla="*/ 6 w 35"/>
                <a:gd name="T33" fmla="*/ 9 h 35"/>
                <a:gd name="T34" fmla="*/ 8 w 35"/>
                <a:gd name="T35" fmla="*/ 9 h 35"/>
                <a:gd name="T36" fmla="*/ 10 w 35"/>
                <a:gd name="T37" fmla="*/ 15 h 35"/>
                <a:gd name="T38" fmla="*/ 5 w 35"/>
                <a:gd name="T39" fmla="*/ 19 h 35"/>
                <a:gd name="T40" fmla="*/ 3 w 35"/>
                <a:gd name="T41" fmla="*/ 18 h 35"/>
                <a:gd name="T42" fmla="*/ 3 w 35"/>
                <a:gd name="T43" fmla="*/ 18 h 35"/>
                <a:gd name="T44" fmla="*/ 6 w 35"/>
                <a:gd name="T45" fmla="*/ 27 h 35"/>
                <a:gd name="T46" fmla="*/ 6 w 35"/>
                <a:gd name="T47" fmla="*/ 24 h 35"/>
                <a:gd name="T48" fmla="*/ 13 w 35"/>
                <a:gd name="T49" fmla="*/ 25 h 35"/>
                <a:gd name="T50" fmla="*/ 15 w 35"/>
                <a:gd name="T51" fmla="*/ 31 h 35"/>
                <a:gd name="T52" fmla="*/ 13 w 35"/>
                <a:gd name="T53" fmla="*/ 32 h 35"/>
                <a:gd name="T54" fmla="*/ 18 w 35"/>
                <a:gd name="T55" fmla="*/ 33 h 35"/>
                <a:gd name="T56" fmla="*/ 22 w 35"/>
                <a:gd name="T57" fmla="*/ 32 h 35"/>
                <a:gd name="T58" fmla="*/ 20 w 35"/>
                <a:gd name="T59" fmla="*/ 31 h 35"/>
                <a:gd name="T60" fmla="*/ 23 w 35"/>
                <a:gd name="T61" fmla="*/ 25 h 35"/>
                <a:gd name="T62" fmla="*/ 29 w 35"/>
                <a:gd name="T63" fmla="*/ 24 h 35"/>
                <a:gd name="T64" fmla="*/ 30 w 35"/>
                <a:gd name="T65" fmla="*/ 27 h 35"/>
                <a:gd name="T66" fmla="*/ 33 w 35"/>
                <a:gd name="T67" fmla="*/ 18 h 35"/>
                <a:gd name="T68" fmla="*/ 18 w 35"/>
                <a:gd name="T69" fmla="*/ 12 h 35"/>
                <a:gd name="T70" fmla="*/ 23 w 35"/>
                <a:gd name="T71" fmla="*/ 16 h 35"/>
                <a:gd name="T72" fmla="*/ 21 w 35"/>
                <a:gd name="T73" fmla="*/ 23 h 35"/>
                <a:gd name="T74" fmla="*/ 14 w 35"/>
                <a:gd name="T75" fmla="*/ 23 h 35"/>
                <a:gd name="T76" fmla="*/ 12 w 35"/>
                <a:gd name="T77" fmla="*/ 16 h 35"/>
                <a:gd name="T78" fmla="*/ 18 w 35"/>
                <a:gd name="T7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35">
                  <a:moveTo>
                    <a:pt x="35" y="18"/>
                  </a:moveTo>
                  <a:cubicBezTo>
                    <a:pt x="35" y="27"/>
                    <a:pt x="27" y="35"/>
                    <a:pt x="18" y="35"/>
                  </a:cubicBezTo>
                  <a:cubicBezTo>
                    <a:pt x="8" y="35"/>
                    <a:pt x="0" y="27"/>
                    <a:pt x="0" y="18"/>
                  </a:cubicBezTo>
                  <a:cubicBezTo>
                    <a:pt x="0" y="8"/>
                    <a:pt x="8" y="0"/>
                    <a:pt x="18" y="0"/>
                  </a:cubicBezTo>
                  <a:cubicBezTo>
                    <a:pt x="27" y="0"/>
                    <a:pt x="35" y="8"/>
                    <a:pt x="35" y="18"/>
                  </a:cubicBezTo>
                  <a:close/>
                  <a:moveTo>
                    <a:pt x="33" y="18"/>
                  </a:moveTo>
                  <a:cubicBezTo>
                    <a:pt x="33" y="18"/>
                    <a:pt x="33" y="18"/>
                    <a:pt x="33" y="18"/>
                  </a:cubicBezTo>
                  <a:cubicBezTo>
                    <a:pt x="31" y="19"/>
                    <a:pt x="31" y="19"/>
                    <a:pt x="31" y="19"/>
                  </a:cubicBezTo>
                  <a:cubicBezTo>
                    <a:pt x="26" y="15"/>
                    <a:pt x="26" y="15"/>
                    <a:pt x="26" y="15"/>
                  </a:cubicBezTo>
                  <a:cubicBezTo>
                    <a:pt x="27" y="9"/>
                    <a:pt x="27" y="9"/>
                    <a:pt x="27" y="9"/>
                  </a:cubicBezTo>
                  <a:cubicBezTo>
                    <a:pt x="30" y="9"/>
                    <a:pt x="30" y="9"/>
                    <a:pt x="30" y="9"/>
                  </a:cubicBezTo>
                  <a:cubicBezTo>
                    <a:pt x="28" y="7"/>
                    <a:pt x="25" y="5"/>
                    <a:pt x="22" y="4"/>
                  </a:cubicBezTo>
                  <a:cubicBezTo>
                    <a:pt x="23" y="6"/>
                    <a:pt x="23" y="6"/>
                    <a:pt x="23" y="6"/>
                  </a:cubicBezTo>
                  <a:cubicBezTo>
                    <a:pt x="18" y="9"/>
                    <a:pt x="18" y="9"/>
                    <a:pt x="18" y="9"/>
                  </a:cubicBezTo>
                  <a:cubicBezTo>
                    <a:pt x="12" y="6"/>
                    <a:pt x="12" y="6"/>
                    <a:pt x="12" y="6"/>
                  </a:cubicBezTo>
                  <a:cubicBezTo>
                    <a:pt x="13" y="4"/>
                    <a:pt x="13" y="4"/>
                    <a:pt x="13" y="4"/>
                  </a:cubicBezTo>
                  <a:cubicBezTo>
                    <a:pt x="10" y="5"/>
                    <a:pt x="8" y="7"/>
                    <a:pt x="6" y="9"/>
                  </a:cubicBezTo>
                  <a:cubicBezTo>
                    <a:pt x="8" y="9"/>
                    <a:pt x="8" y="9"/>
                    <a:pt x="8" y="9"/>
                  </a:cubicBezTo>
                  <a:cubicBezTo>
                    <a:pt x="10" y="15"/>
                    <a:pt x="10" y="15"/>
                    <a:pt x="10" y="15"/>
                  </a:cubicBezTo>
                  <a:cubicBezTo>
                    <a:pt x="5" y="19"/>
                    <a:pt x="5" y="19"/>
                    <a:pt x="5" y="19"/>
                  </a:cubicBezTo>
                  <a:cubicBezTo>
                    <a:pt x="3" y="18"/>
                    <a:pt x="3" y="18"/>
                    <a:pt x="3" y="18"/>
                  </a:cubicBezTo>
                  <a:cubicBezTo>
                    <a:pt x="3" y="18"/>
                    <a:pt x="3" y="18"/>
                    <a:pt x="3" y="18"/>
                  </a:cubicBezTo>
                  <a:cubicBezTo>
                    <a:pt x="3" y="21"/>
                    <a:pt x="4" y="24"/>
                    <a:pt x="6" y="27"/>
                  </a:cubicBezTo>
                  <a:cubicBezTo>
                    <a:pt x="6" y="24"/>
                    <a:pt x="6" y="24"/>
                    <a:pt x="6" y="24"/>
                  </a:cubicBezTo>
                  <a:cubicBezTo>
                    <a:pt x="13" y="25"/>
                    <a:pt x="13" y="25"/>
                    <a:pt x="13" y="25"/>
                  </a:cubicBezTo>
                  <a:cubicBezTo>
                    <a:pt x="15" y="31"/>
                    <a:pt x="15" y="31"/>
                    <a:pt x="15" y="31"/>
                  </a:cubicBezTo>
                  <a:cubicBezTo>
                    <a:pt x="13" y="32"/>
                    <a:pt x="13" y="32"/>
                    <a:pt x="13" y="32"/>
                  </a:cubicBezTo>
                  <a:cubicBezTo>
                    <a:pt x="15" y="32"/>
                    <a:pt x="16" y="33"/>
                    <a:pt x="18" y="33"/>
                  </a:cubicBezTo>
                  <a:cubicBezTo>
                    <a:pt x="19" y="33"/>
                    <a:pt x="21" y="32"/>
                    <a:pt x="22" y="32"/>
                  </a:cubicBezTo>
                  <a:cubicBezTo>
                    <a:pt x="20" y="31"/>
                    <a:pt x="20" y="31"/>
                    <a:pt x="20" y="31"/>
                  </a:cubicBezTo>
                  <a:cubicBezTo>
                    <a:pt x="23" y="25"/>
                    <a:pt x="23" y="25"/>
                    <a:pt x="23" y="25"/>
                  </a:cubicBezTo>
                  <a:cubicBezTo>
                    <a:pt x="29" y="24"/>
                    <a:pt x="29" y="24"/>
                    <a:pt x="29" y="24"/>
                  </a:cubicBezTo>
                  <a:cubicBezTo>
                    <a:pt x="30" y="27"/>
                    <a:pt x="30" y="27"/>
                    <a:pt x="30" y="27"/>
                  </a:cubicBezTo>
                  <a:cubicBezTo>
                    <a:pt x="32" y="24"/>
                    <a:pt x="33" y="21"/>
                    <a:pt x="33" y="18"/>
                  </a:cubicBezTo>
                  <a:close/>
                  <a:moveTo>
                    <a:pt x="18" y="12"/>
                  </a:moveTo>
                  <a:cubicBezTo>
                    <a:pt x="23" y="16"/>
                    <a:pt x="23" y="16"/>
                    <a:pt x="23" y="16"/>
                  </a:cubicBezTo>
                  <a:cubicBezTo>
                    <a:pt x="21" y="23"/>
                    <a:pt x="21" y="23"/>
                    <a:pt x="21" y="23"/>
                  </a:cubicBezTo>
                  <a:cubicBezTo>
                    <a:pt x="14" y="23"/>
                    <a:pt x="14" y="23"/>
                    <a:pt x="14" y="23"/>
                  </a:cubicBezTo>
                  <a:cubicBezTo>
                    <a:pt x="12" y="16"/>
                    <a:pt x="12" y="16"/>
                    <a:pt x="12" y="16"/>
                  </a:cubicBezTo>
                  <a:lnTo>
                    <a:pt x="18" y="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3" name="Freeform 331"/>
            <p:cNvSpPr>
              <a:spLocks noEditPoints="1"/>
            </p:cNvSpPr>
            <p:nvPr/>
          </p:nvSpPr>
          <p:spPr bwMode="auto">
            <a:xfrm>
              <a:off x="4779434" y="2893483"/>
              <a:ext cx="80433" cy="93133"/>
            </a:xfrm>
            <a:custGeom>
              <a:avLst/>
              <a:gdLst>
                <a:gd name="T0" fmla="*/ 29 w 32"/>
                <a:gd name="T1" fmla="*/ 21 h 37"/>
                <a:gd name="T2" fmla="*/ 26 w 32"/>
                <a:gd name="T3" fmla="*/ 24 h 37"/>
                <a:gd name="T4" fmla="*/ 13 w 32"/>
                <a:gd name="T5" fmla="*/ 26 h 37"/>
                <a:gd name="T6" fmla="*/ 4 w 32"/>
                <a:gd name="T7" fmla="*/ 23 h 37"/>
                <a:gd name="T8" fmla="*/ 3 w 32"/>
                <a:gd name="T9" fmla="*/ 19 h 37"/>
                <a:gd name="T10" fmla="*/ 0 w 32"/>
                <a:gd name="T11" fmla="*/ 5 h 37"/>
                <a:gd name="T12" fmla="*/ 4 w 32"/>
                <a:gd name="T13" fmla="*/ 2 h 37"/>
                <a:gd name="T14" fmla="*/ 11 w 32"/>
                <a:gd name="T15" fmla="*/ 0 h 37"/>
                <a:gd name="T16" fmla="*/ 27 w 32"/>
                <a:gd name="T17" fmla="*/ 1 h 37"/>
                <a:gd name="T18" fmla="*/ 31 w 32"/>
                <a:gd name="T19" fmla="*/ 4 h 37"/>
                <a:gd name="T20" fmla="*/ 32 w 32"/>
                <a:gd name="T21" fmla="*/ 6 h 37"/>
                <a:gd name="T22" fmla="*/ 29 w 32"/>
                <a:gd name="T23" fmla="*/ 21 h 37"/>
                <a:gd name="T24" fmla="*/ 25 w 32"/>
                <a:gd name="T25" fmla="*/ 34 h 37"/>
                <a:gd name="T26" fmla="*/ 12 w 32"/>
                <a:gd name="T27" fmla="*/ 36 h 37"/>
                <a:gd name="T28" fmla="*/ 5 w 32"/>
                <a:gd name="T29" fmla="*/ 33 h 37"/>
                <a:gd name="T30" fmla="*/ 4 w 32"/>
                <a:gd name="T31" fmla="*/ 26 h 37"/>
                <a:gd name="T32" fmla="*/ 4 w 32"/>
                <a:gd name="T33" fmla="*/ 26 h 37"/>
                <a:gd name="T34" fmla="*/ 5 w 32"/>
                <a:gd name="T35" fmla="*/ 26 h 37"/>
                <a:gd name="T36" fmla="*/ 27 w 32"/>
                <a:gd name="T37" fmla="*/ 26 h 37"/>
                <a:gd name="T38" fmla="*/ 28 w 32"/>
                <a:gd name="T39" fmla="*/ 28 h 37"/>
                <a:gd name="T40" fmla="*/ 25 w 32"/>
                <a:gd name="T41" fmla="*/ 34 h 37"/>
                <a:gd name="T42" fmla="*/ 22 w 32"/>
                <a:gd name="T43" fmla="*/ 3 h 37"/>
                <a:gd name="T44" fmla="*/ 10 w 32"/>
                <a:gd name="T45" fmla="*/ 3 h 37"/>
                <a:gd name="T46" fmla="*/ 6 w 32"/>
                <a:gd name="T47" fmla="*/ 5 h 37"/>
                <a:gd name="T48" fmla="*/ 11 w 32"/>
                <a:gd name="T49" fmla="*/ 7 h 37"/>
                <a:gd name="T50" fmla="*/ 21 w 32"/>
                <a:gd name="T51" fmla="*/ 7 h 37"/>
                <a:gd name="T52" fmla="*/ 26 w 32"/>
                <a:gd name="T53" fmla="*/ 5 h 37"/>
                <a:gd name="T54" fmla="*/ 22 w 32"/>
                <a:gd name="T55" fmla="*/ 3 h 37"/>
                <a:gd name="T56" fmla="*/ 14 w 32"/>
                <a:gd name="T57" fmla="*/ 13 h 37"/>
                <a:gd name="T58" fmla="*/ 11 w 32"/>
                <a:gd name="T59" fmla="*/ 18 h 37"/>
                <a:gd name="T60" fmla="*/ 16 w 32"/>
                <a:gd name="T61" fmla="*/ 22 h 37"/>
                <a:gd name="T62" fmla="*/ 21 w 32"/>
                <a:gd name="T63" fmla="*/ 17 h 37"/>
                <a:gd name="T64" fmla="*/ 14 w 32"/>
                <a:gd name="T65" fmla="*/ 13 h 37"/>
                <a:gd name="T66" fmla="*/ 15 w 32"/>
                <a:gd name="T67" fmla="*/ 20 h 37"/>
                <a:gd name="T68" fmla="*/ 15 w 32"/>
                <a:gd name="T69" fmla="*/ 15 h 37"/>
                <a:gd name="T70" fmla="*/ 19 w 32"/>
                <a:gd name="T71" fmla="*/ 17 h 37"/>
                <a:gd name="T72" fmla="*/ 15 w 32"/>
                <a:gd name="T73" fmla="*/ 2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37">
                  <a:moveTo>
                    <a:pt x="29" y="21"/>
                  </a:moveTo>
                  <a:cubicBezTo>
                    <a:pt x="29" y="22"/>
                    <a:pt x="28" y="23"/>
                    <a:pt x="26" y="24"/>
                  </a:cubicBezTo>
                  <a:cubicBezTo>
                    <a:pt x="22" y="26"/>
                    <a:pt x="17" y="26"/>
                    <a:pt x="13" y="26"/>
                  </a:cubicBezTo>
                  <a:cubicBezTo>
                    <a:pt x="10" y="26"/>
                    <a:pt x="6" y="25"/>
                    <a:pt x="4" y="23"/>
                  </a:cubicBezTo>
                  <a:cubicBezTo>
                    <a:pt x="3" y="22"/>
                    <a:pt x="3" y="20"/>
                    <a:pt x="3" y="19"/>
                  </a:cubicBezTo>
                  <a:cubicBezTo>
                    <a:pt x="2" y="14"/>
                    <a:pt x="1" y="10"/>
                    <a:pt x="0" y="5"/>
                  </a:cubicBezTo>
                  <a:cubicBezTo>
                    <a:pt x="1" y="3"/>
                    <a:pt x="3" y="2"/>
                    <a:pt x="4" y="2"/>
                  </a:cubicBezTo>
                  <a:cubicBezTo>
                    <a:pt x="7" y="1"/>
                    <a:pt x="9" y="0"/>
                    <a:pt x="11" y="0"/>
                  </a:cubicBezTo>
                  <a:cubicBezTo>
                    <a:pt x="17" y="0"/>
                    <a:pt x="22" y="0"/>
                    <a:pt x="27" y="1"/>
                  </a:cubicBezTo>
                  <a:cubicBezTo>
                    <a:pt x="28" y="2"/>
                    <a:pt x="30" y="3"/>
                    <a:pt x="31" y="4"/>
                  </a:cubicBezTo>
                  <a:cubicBezTo>
                    <a:pt x="32" y="5"/>
                    <a:pt x="32" y="6"/>
                    <a:pt x="32" y="6"/>
                  </a:cubicBezTo>
                  <a:cubicBezTo>
                    <a:pt x="31" y="11"/>
                    <a:pt x="30" y="16"/>
                    <a:pt x="29" y="21"/>
                  </a:cubicBezTo>
                  <a:close/>
                  <a:moveTo>
                    <a:pt x="25" y="34"/>
                  </a:moveTo>
                  <a:cubicBezTo>
                    <a:pt x="21" y="36"/>
                    <a:pt x="16" y="37"/>
                    <a:pt x="12" y="36"/>
                  </a:cubicBezTo>
                  <a:cubicBezTo>
                    <a:pt x="9" y="36"/>
                    <a:pt x="7" y="35"/>
                    <a:pt x="5" y="33"/>
                  </a:cubicBezTo>
                  <a:cubicBezTo>
                    <a:pt x="5" y="30"/>
                    <a:pt x="5" y="28"/>
                    <a:pt x="4" y="26"/>
                  </a:cubicBezTo>
                  <a:cubicBezTo>
                    <a:pt x="4" y="26"/>
                    <a:pt x="4" y="26"/>
                    <a:pt x="4" y="26"/>
                  </a:cubicBezTo>
                  <a:cubicBezTo>
                    <a:pt x="5" y="26"/>
                    <a:pt x="5" y="26"/>
                    <a:pt x="5" y="26"/>
                  </a:cubicBezTo>
                  <a:cubicBezTo>
                    <a:pt x="11" y="30"/>
                    <a:pt x="21" y="30"/>
                    <a:pt x="27" y="26"/>
                  </a:cubicBezTo>
                  <a:cubicBezTo>
                    <a:pt x="28" y="26"/>
                    <a:pt x="28" y="27"/>
                    <a:pt x="28" y="28"/>
                  </a:cubicBezTo>
                  <a:cubicBezTo>
                    <a:pt x="27" y="30"/>
                    <a:pt x="27" y="33"/>
                    <a:pt x="25" y="34"/>
                  </a:cubicBezTo>
                  <a:close/>
                  <a:moveTo>
                    <a:pt x="22" y="3"/>
                  </a:moveTo>
                  <a:cubicBezTo>
                    <a:pt x="18" y="2"/>
                    <a:pt x="14" y="2"/>
                    <a:pt x="10" y="3"/>
                  </a:cubicBezTo>
                  <a:cubicBezTo>
                    <a:pt x="8" y="3"/>
                    <a:pt x="7" y="4"/>
                    <a:pt x="6" y="5"/>
                  </a:cubicBezTo>
                  <a:cubicBezTo>
                    <a:pt x="7" y="6"/>
                    <a:pt x="9" y="6"/>
                    <a:pt x="11" y="7"/>
                  </a:cubicBezTo>
                  <a:cubicBezTo>
                    <a:pt x="14" y="7"/>
                    <a:pt x="18" y="7"/>
                    <a:pt x="21" y="7"/>
                  </a:cubicBezTo>
                  <a:cubicBezTo>
                    <a:pt x="23" y="6"/>
                    <a:pt x="25" y="6"/>
                    <a:pt x="26" y="5"/>
                  </a:cubicBezTo>
                  <a:cubicBezTo>
                    <a:pt x="25" y="3"/>
                    <a:pt x="24" y="3"/>
                    <a:pt x="22" y="3"/>
                  </a:cubicBezTo>
                  <a:close/>
                  <a:moveTo>
                    <a:pt x="14" y="13"/>
                  </a:moveTo>
                  <a:cubicBezTo>
                    <a:pt x="12" y="14"/>
                    <a:pt x="11" y="16"/>
                    <a:pt x="11" y="18"/>
                  </a:cubicBezTo>
                  <a:cubicBezTo>
                    <a:pt x="11" y="21"/>
                    <a:pt x="14" y="23"/>
                    <a:pt x="16" y="22"/>
                  </a:cubicBezTo>
                  <a:cubicBezTo>
                    <a:pt x="19" y="22"/>
                    <a:pt x="21" y="20"/>
                    <a:pt x="21" y="17"/>
                  </a:cubicBezTo>
                  <a:cubicBezTo>
                    <a:pt x="21" y="14"/>
                    <a:pt x="17" y="12"/>
                    <a:pt x="14" y="13"/>
                  </a:cubicBezTo>
                  <a:close/>
                  <a:moveTo>
                    <a:pt x="15" y="20"/>
                  </a:moveTo>
                  <a:cubicBezTo>
                    <a:pt x="13" y="19"/>
                    <a:pt x="13" y="16"/>
                    <a:pt x="15" y="15"/>
                  </a:cubicBezTo>
                  <a:cubicBezTo>
                    <a:pt x="16" y="14"/>
                    <a:pt x="19" y="16"/>
                    <a:pt x="19" y="17"/>
                  </a:cubicBezTo>
                  <a:cubicBezTo>
                    <a:pt x="19" y="19"/>
                    <a:pt x="16" y="21"/>
                    <a:pt x="15" y="2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4" name="Freeform 332"/>
            <p:cNvSpPr>
              <a:spLocks noEditPoints="1"/>
            </p:cNvSpPr>
            <p:nvPr/>
          </p:nvSpPr>
          <p:spPr bwMode="auto">
            <a:xfrm>
              <a:off x="5389033" y="366183"/>
              <a:ext cx="247651" cy="247651"/>
            </a:xfrm>
            <a:custGeom>
              <a:avLst/>
              <a:gdLst>
                <a:gd name="T0" fmla="*/ 99 w 99"/>
                <a:gd name="T1" fmla="*/ 49 h 99"/>
                <a:gd name="T2" fmla="*/ 49 w 99"/>
                <a:gd name="T3" fmla="*/ 99 h 99"/>
                <a:gd name="T4" fmla="*/ 0 w 99"/>
                <a:gd name="T5" fmla="*/ 49 h 99"/>
                <a:gd name="T6" fmla="*/ 49 w 99"/>
                <a:gd name="T7" fmla="*/ 0 h 99"/>
                <a:gd name="T8" fmla="*/ 99 w 99"/>
                <a:gd name="T9" fmla="*/ 49 h 99"/>
                <a:gd name="T10" fmla="*/ 92 w 99"/>
                <a:gd name="T11" fmla="*/ 49 h 99"/>
                <a:gd name="T12" fmla="*/ 92 w 99"/>
                <a:gd name="T13" fmla="*/ 49 h 99"/>
                <a:gd name="T14" fmla="*/ 86 w 99"/>
                <a:gd name="T15" fmla="*/ 54 h 99"/>
                <a:gd name="T16" fmla="*/ 73 w 99"/>
                <a:gd name="T17" fmla="*/ 42 h 99"/>
                <a:gd name="T18" fmla="*/ 76 w 99"/>
                <a:gd name="T19" fmla="*/ 24 h 99"/>
                <a:gd name="T20" fmla="*/ 84 w 99"/>
                <a:gd name="T21" fmla="*/ 25 h 99"/>
                <a:gd name="T22" fmla="*/ 62 w 99"/>
                <a:gd name="T23" fmla="*/ 9 h 99"/>
                <a:gd name="T24" fmla="*/ 65 w 99"/>
                <a:gd name="T25" fmla="*/ 16 h 99"/>
                <a:gd name="T26" fmla="*/ 49 w 99"/>
                <a:gd name="T27" fmla="*/ 25 h 99"/>
                <a:gd name="T28" fmla="*/ 33 w 99"/>
                <a:gd name="T29" fmla="*/ 16 h 99"/>
                <a:gd name="T30" fmla="*/ 36 w 99"/>
                <a:gd name="T31" fmla="*/ 9 h 99"/>
                <a:gd name="T32" fmla="*/ 15 w 99"/>
                <a:gd name="T33" fmla="*/ 25 h 99"/>
                <a:gd name="T34" fmla="*/ 22 w 99"/>
                <a:gd name="T35" fmla="*/ 24 h 99"/>
                <a:gd name="T36" fmla="*/ 26 w 99"/>
                <a:gd name="T37" fmla="*/ 42 h 99"/>
                <a:gd name="T38" fmla="*/ 12 w 99"/>
                <a:gd name="T39" fmla="*/ 54 h 99"/>
                <a:gd name="T40" fmla="*/ 7 w 99"/>
                <a:gd name="T41" fmla="*/ 49 h 99"/>
                <a:gd name="T42" fmla="*/ 7 w 99"/>
                <a:gd name="T43" fmla="*/ 49 h 99"/>
                <a:gd name="T44" fmla="*/ 15 w 99"/>
                <a:gd name="T45" fmla="*/ 75 h 99"/>
                <a:gd name="T46" fmla="*/ 17 w 99"/>
                <a:gd name="T47" fmla="*/ 67 h 99"/>
                <a:gd name="T48" fmla="*/ 35 w 99"/>
                <a:gd name="T49" fmla="*/ 69 h 99"/>
                <a:gd name="T50" fmla="*/ 42 w 99"/>
                <a:gd name="T51" fmla="*/ 86 h 99"/>
                <a:gd name="T52" fmla="*/ 36 w 99"/>
                <a:gd name="T53" fmla="*/ 90 h 99"/>
                <a:gd name="T54" fmla="*/ 49 w 99"/>
                <a:gd name="T55" fmla="*/ 92 h 99"/>
                <a:gd name="T56" fmla="*/ 62 w 99"/>
                <a:gd name="T57" fmla="*/ 90 h 99"/>
                <a:gd name="T58" fmla="*/ 56 w 99"/>
                <a:gd name="T59" fmla="*/ 86 h 99"/>
                <a:gd name="T60" fmla="*/ 64 w 99"/>
                <a:gd name="T61" fmla="*/ 69 h 99"/>
                <a:gd name="T62" fmla="*/ 82 w 99"/>
                <a:gd name="T63" fmla="*/ 67 h 99"/>
                <a:gd name="T64" fmla="*/ 83 w 99"/>
                <a:gd name="T65" fmla="*/ 75 h 99"/>
                <a:gd name="T66" fmla="*/ 92 w 99"/>
                <a:gd name="T67" fmla="*/ 49 h 99"/>
                <a:gd name="T68" fmla="*/ 49 w 99"/>
                <a:gd name="T69" fmla="*/ 34 h 99"/>
                <a:gd name="T70" fmla="*/ 65 w 99"/>
                <a:gd name="T71" fmla="*/ 45 h 99"/>
                <a:gd name="T72" fmla="*/ 59 w 99"/>
                <a:gd name="T73" fmla="*/ 64 h 99"/>
                <a:gd name="T74" fmla="*/ 39 w 99"/>
                <a:gd name="T75" fmla="*/ 64 h 99"/>
                <a:gd name="T76" fmla="*/ 33 w 99"/>
                <a:gd name="T77" fmla="*/ 45 h 99"/>
                <a:gd name="T78" fmla="*/ 49 w 99"/>
                <a:gd name="T79"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 h="99">
                  <a:moveTo>
                    <a:pt x="99" y="49"/>
                  </a:moveTo>
                  <a:cubicBezTo>
                    <a:pt x="99" y="77"/>
                    <a:pt x="76" y="99"/>
                    <a:pt x="49" y="99"/>
                  </a:cubicBezTo>
                  <a:cubicBezTo>
                    <a:pt x="22" y="99"/>
                    <a:pt x="0" y="77"/>
                    <a:pt x="0" y="49"/>
                  </a:cubicBezTo>
                  <a:cubicBezTo>
                    <a:pt x="0" y="22"/>
                    <a:pt x="22" y="0"/>
                    <a:pt x="49" y="0"/>
                  </a:cubicBezTo>
                  <a:cubicBezTo>
                    <a:pt x="76" y="0"/>
                    <a:pt x="99" y="22"/>
                    <a:pt x="99" y="49"/>
                  </a:cubicBezTo>
                  <a:close/>
                  <a:moveTo>
                    <a:pt x="92" y="49"/>
                  </a:moveTo>
                  <a:cubicBezTo>
                    <a:pt x="92" y="49"/>
                    <a:pt x="92" y="49"/>
                    <a:pt x="92" y="49"/>
                  </a:cubicBezTo>
                  <a:cubicBezTo>
                    <a:pt x="86" y="54"/>
                    <a:pt x="86" y="54"/>
                    <a:pt x="86" y="54"/>
                  </a:cubicBezTo>
                  <a:cubicBezTo>
                    <a:pt x="73" y="42"/>
                    <a:pt x="73" y="42"/>
                    <a:pt x="73" y="42"/>
                  </a:cubicBezTo>
                  <a:cubicBezTo>
                    <a:pt x="76" y="24"/>
                    <a:pt x="76" y="24"/>
                    <a:pt x="76" y="24"/>
                  </a:cubicBezTo>
                  <a:cubicBezTo>
                    <a:pt x="84" y="25"/>
                    <a:pt x="84" y="25"/>
                    <a:pt x="84" y="25"/>
                  </a:cubicBezTo>
                  <a:cubicBezTo>
                    <a:pt x="78" y="17"/>
                    <a:pt x="71" y="12"/>
                    <a:pt x="62" y="9"/>
                  </a:cubicBezTo>
                  <a:cubicBezTo>
                    <a:pt x="65" y="16"/>
                    <a:pt x="65" y="16"/>
                    <a:pt x="65" y="16"/>
                  </a:cubicBezTo>
                  <a:cubicBezTo>
                    <a:pt x="49" y="25"/>
                    <a:pt x="49" y="25"/>
                    <a:pt x="49" y="25"/>
                  </a:cubicBezTo>
                  <a:cubicBezTo>
                    <a:pt x="33" y="16"/>
                    <a:pt x="33" y="16"/>
                    <a:pt x="33" y="16"/>
                  </a:cubicBezTo>
                  <a:cubicBezTo>
                    <a:pt x="36" y="9"/>
                    <a:pt x="36" y="9"/>
                    <a:pt x="36" y="9"/>
                  </a:cubicBezTo>
                  <a:cubicBezTo>
                    <a:pt x="27" y="12"/>
                    <a:pt x="20" y="17"/>
                    <a:pt x="15" y="25"/>
                  </a:cubicBezTo>
                  <a:cubicBezTo>
                    <a:pt x="22" y="24"/>
                    <a:pt x="22" y="24"/>
                    <a:pt x="22" y="24"/>
                  </a:cubicBezTo>
                  <a:cubicBezTo>
                    <a:pt x="26" y="42"/>
                    <a:pt x="26" y="42"/>
                    <a:pt x="26" y="42"/>
                  </a:cubicBezTo>
                  <a:cubicBezTo>
                    <a:pt x="12" y="54"/>
                    <a:pt x="12" y="54"/>
                    <a:pt x="12" y="54"/>
                  </a:cubicBezTo>
                  <a:cubicBezTo>
                    <a:pt x="7" y="49"/>
                    <a:pt x="7" y="49"/>
                    <a:pt x="7" y="49"/>
                  </a:cubicBezTo>
                  <a:cubicBezTo>
                    <a:pt x="7" y="49"/>
                    <a:pt x="7" y="49"/>
                    <a:pt x="7" y="49"/>
                  </a:cubicBezTo>
                  <a:cubicBezTo>
                    <a:pt x="7" y="59"/>
                    <a:pt x="10" y="67"/>
                    <a:pt x="15" y="75"/>
                  </a:cubicBezTo>
                  <a:cubicBezTo>
                    <a:pt x="17" y="67"/>
                    <a:pt x="17" y="67"/>
                    <a:pt x="17" y="67"/>
                  </a:cubicBezTo>
                  <a:cubicBezTo>
                    <a:pt x="35" y="69"/>
                    <a:pt x="35" y="69"/>
                    <a:pt x="35" y="69"/>
                  </a:cubicBezTo>
                  <a:cubicBezTo>
                    <a:pt x="42" y="86"/>
                    <a:pt x="42" y="86"/>
                    <a:pt x="42" y="86"/>
                  </a:cubicBezTo>
                  <a:cubicBezTo>
                    <a:pt x="36" y="90"/>
                    <a:pt x="36" y="90"/>
                    <a:pt x="36" y="90"/>
                  </a:cubicBezTo>
                  <a:cubicBezTo>
                    <a:pt x="40" y="91"/>
                    <a:pt x="44" y="92"/>
                    <a:pt x="49" y="92"/>
                  </a:cubicBezTo>
                  <a:cubicBezTo>
                    <a:pt x="54" y="92"/>
                    <a:pt x="58" y="91"/>
                    <a:pt x="62" y="90"/>
                  </a:cubicBezTo>
                  <a:cubicBezTo>
                    <a:pt x="56" y="86"/>
                    <a:pt x="56" y="86"/>
                    <a:pt x="56" y="86"/>
                  </a:cubicBezTo>
                  <a:cubicBezTo>
                    <a:pt x="64" y="69"/>
                    <a:pt x="64" y="69"/>
                    <a:pt x="64" y="69"/>
                  </a:cubicBezTo>
                  <a:cubicBezTo>
                    <a:pt x="82" y="67"/>
                    <a:pt x="82" y="67"/>
                    <a:pt x="82" y="67"/>
                  </a:cubicBezTo>
                  <a:cubicBezTo>
                    <a:pt x="83" y="75"/>
                    <a:pt x="83" y="75"/>
                    <a:pt x="83" y="75"/>
                  </a:cubicBezTo>
                  <a:cubicBezTo>
                    <a:pt x="88" y="67"/>
                    <a:pt x="92" y="59"/>
                    <a:pt x="92" y="49"/>
                  </a:cubicBezTo>
                  <a:close/>
                  <a:moveTo>
                    <a:pt x="49" y="34"/>
                  </a:moveTo>
                  <a:cubicBezTo>
                    <a:pt x="65" y="45"/>
                    <a:pt x="65" y="45"/>
                    <a:pt x="65" y="45"/>
                  </a:cubicBezTo>
                  <a:cubicBezTo>
                    <a:pt x="59" y="64"/>
                    <a:pt x="59" y="64"/>
                    <a:pt x="59" y="64"/>
                  </a:cubicBezTo>
                  <a:cubicBezTo>
                    <a:pt x="39" y="64"/>
                    <a:pt x="39" y="64"/>
                    <a:pt x="39" y="64"/>
                  </a:cubicBezTo>
                  <a:cubicBezTo>
                    <a:pt x="33" y="45"/>
                    <a:pt x="33" y="45"/>
                    <a:pt x="33" y="45"/>
                  </a:cubicBezTo>
                  <a:lnTo>
                    <a:pt x="49" y="3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5" name="Freeform 333"/>
            <p:cNvSpPr>
              <a:spLocks noEditPoints="1"/>
            </p:cNvSpPr>
            <p:nvPr/>
          </p:nvSpPr>
          <p:spPr bwMode="auto">
            <a:xfrm>
              <a:off x="7435851" y="518583"/>
              <a:ext cx="112184" cy="97367"/>
            </a:xfrm>
            <a:custGeom>
              <a:avLst/>
              <a:gdLst>
                <a:gd name="T0" fmla="*/ 7 w 45"/>
                <a:gd name="T1" fmla="*/ 39 h 39"/>
                <a:gd name="T2" fmla="*/ 6 w 45"/>
                <a:gd name="T3" fmla="*/ 39 h 39"/>
                <a:gd name="T4" fmla="*/ 0 w 45"/>
                <a:gd name="T5" fmla="*/ 33 h 39"/>
                <a:gd name="T6" fmla="*/ 0 w 45"/>
                <a:gd name="T7" fmla="*/ 12 h 39"/>
                <a:gd name="T8" fmla="*/ 6 w 45"/>
                <a:gd name="T9" fmla="*/ 7 h 39"/>
                <a:gd name="T10" fmla="*/ 7 w 45"/>
                <a:gd name="T11" fmla="*/ 7 h 39"/>
                <a:gd name="T12" fmla="*/ 7 w 45"/>
                <a:gd name="T13" fmla="*/ 39 h 39"/>
                <a:gd name="T14" fmla="*/ 35 w 45"/>
                <a:gd name="T15" fmla="*/ 39 h 39"/>
                <a:gd name="T16" fmla="*/ 10 w 45"/>
                <a:gd name="T17" fmla="*/ 39 h 39"/>
                <a:gd name="T18" fmla="*/ 10 w 45"/>
                <a:gd name="T19" fmla="*/ 7 h 39"/>
                <a:gd name="T20" fmla="*/ 13 w 45"/>
                <a:gd name="T21" fmla="*/ 7 h 39"/>
                <a:gd name="T22" fmla="*/ 13 w 45"/>
                <a:gd name="T23" fmla="*/ 3 h 39"/>
                <a:gd name="T24" fmla="*/ 15 w 45"/>
                <a:gd name="T25" fmla="*/ 0 h 39"/>
                <a:gd name="T26" fmla="*/ 30 w 45"/>
                <a:gd name="T27" fmla="*/ 0 h 39"/>
                <a:gd name="T28" fmla="*/ 32 w 45"/>
                <a:gd name="T29" fmla="*/ 3 h 39"/>
                <a:gd name="T30" fmla="*/ 32 w 45"/>
                <a:gd name="T31" fmla="*/ 7 h 39"/>
                <a:gd name="T32" fmla="*/ 35 w 45"/>
                <a:gd name="T33" fmla="*/ 7 h 39"/>
                <a:gd name="T34" fmla="*/ 35 w 45"/>
                <a:gd name="T35" fmla="*/ 39 h 39"/>
                <a:gd name="T36" fmla="*/ 29 w 45"/>
                <a:gd name="T37" fmla="*/ 7 h 39"/>
                <a:gd name="T38" fmla="*/ 29 w 45"/>
                <a:gd name="T39" fmla="*/ 3 h 39"/>
                <a:gd name="T40" fmla="*/ 16 w 45"/>
                <a:gd name="T41" fmla="*/ 3 h 39"/>
                <a:gd name="T42" fmla="*/ 16 w 45"/>
                <a:gd name="T43" fmla="*/ 7 h 39"/>
                <a:gd name="T44" fmla="*/ 29 w 45"/>
                <a:gd name="T45" fmla="*/ 7 h 39"/>
                <a:gd name="T46" fmla="*/ 45 w 45"/>
                <a:gd name="T47" fmla="*/ 33 h 39"/>
                <a:gd name="T48" fmla="*/ 39 w 45"/>
                <a:gd name="T49" fmla="*/ 39 h 39"/>
                <a:gd name="T50" fmla="*/ 38 w 45"/>
                <a:gd name="T51" fmla="*/ 39 h 39"/>
                <a:gd name="T52" fmla="*/ 38 w 45"/>
                <a:gd name="T53" fmla="*/ 7 h 39"/>
                <a:gd name="T54" fmla="*/ 39 w 45"/>
                <a:gd name="T55" fmla="*/ 7 h 39"/>
                <a:gd name="T56" fmla="*/ 45 w 45"/>
                <a:gd name="T57" fmla="*/ 12 h 39"/>
                <a:gd name="T58" fmla="*/ 45 w 45"/>
                <a:gd name="T59"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39">
                  <a:moveTo>
                    <a:pt x="7" y="39"/>
                  </a:moveTo>
                  <a:cubicBezTo>
                    <a:pt x="6" y="39"/>
                    <a:pt x="6" y="39"/>
                    <a:pt x="6" y="39"/>
                  </a:cubicBezTo>
                  <a:cubicBezTo>
                    <a:pt x="2" y="39"/>
                    <a:pt x="0" y="36"/>
                    <a:pt x="0" y="33"/>
                  </a:cubicBezTo>
                  <a:cubicBezTo>
                    <a:pt x="0" y="12"/>
                    <a:pt x="0" y="12"/>
                    <a:pt x="0" y="12"/>
                  </a:cubicBezTo>
                  <a:cubicBezTo>
                    <a:pt x="0" y="9"/>
                    <a:pt x="2" y="7"/>
                    <a:pt x="6" y="7"/>
                  </a:cubicBezTo>
                  <a:cubicBezTo>
                    <a:pt x="7" y="7"/>
                    <a:pt x="7" y="7"/>
                    <a:pt x="7" y="7"/>
                  </a:cubicBezTo>
                  <a:lnTo>
                    <a:pt x="7" y="39"/>
                  </a:lnTo>
                  <a:close/>
                  <a:moveTo>
                    <a:pt x="35" y="39"/>
                  </a:moveTo>
                  <a:cubicBezTo>
                    <a:pt x="10" y="39"/>
                    <a:pt x="10" y="39"/>
                    <a:pt x="10" y="39"/>
                  </a:cubicBezTo>
                  <a:cubicBezTo>
                    <a:pt x="10" y="7"/>
                    <a:pt x="10" y="7"/>
                    <a:pt x="10" y="7"/>
                  </a:cubicBezTo>
                  <a:cubicBezTo>
                    <a:pt x="13" y="7"/>
                    <a:pt x="13" y="7"/>
                    <a:pt x="13" y="7"/>
                  </a:cubicBezTo>
                  <a:cubicBezTo>
                    <a:pt x="13" y="3"/>
                    <a:pt x="13" y="3"/>
                    <a:pt x="13" y="3"/>
                  </a:cubicBezTo>
                  <a:cubicBezTo>
                    <a:pt x="13" y="1"/>
                    <a:pt x="14" y="0"/>
                    <a:pt x="15" y="0"/>
                  </a:cubicBezTo>
                  <a:cubicBezTo>
                    <a:pt x="30" y="0"/>
                    <a:pt x="30" y="0"/>
                    <a:pt x="30" y="0"/>
                  </a:cubicBezTo>
                  <a:cubicBezTo>
                    <a:pt x="31" y="0"/>
                    <a:pt x="32" y="1"/>
                    <a:pt x="32" y="3"/>
                  </a:cubicBezTo>
                  <a:cubicBezTo>
                    <a:pt x="32" y="7"/>
                    <a:pt x="32" y="7"/>
                    <a:pt x="32" y="7"/>
                  </a:cubicBezTo>
                  <a:cubicBezTo>
                    <a:pt x="35" y="7"/>
                    <a:pt x="35" y="7"/>
                    <a:pt x="35" y="7"/>
                  </a:cubicBezTo>
                  <a:lnTo>
                    <a:pt x="35" y="39"/>
                  </a:lnTo>
                  <a:close/>
                  <a:moveTo>
                    <a:pt x="29" y="7"/>
                  </a:moveTo>
                  <a:cubicBezTo>
                    <a:pt x="29" y="3"/>
                    <a:pt x="29" y="3"/>
                    <a:pt x="29" y="3"/>
                  </a:cubicBezTo>
                  <a:cubicBezTo>
                    <a:pt x="16" y="3"/>
                    <a:pt x="16" y="3"/>
                    <a:pt x="16" y="3"/>
                  </a:cubicBezTo>
                  <a:cubicBezTo>
                    <a:pt x="16" y="7"/>
                    <a:pt x="16" y="7"/>
                    <a:pt x="16" y="7"/>
                  </a:cubicBezTo>
                  <a:lnTo>
                    <a:pt x="29" y="7"/>
                  </a:lnTo>
                  <a:close/>
                  <a:moveTo>
                    <a:pt x="45" y="33"/>
                  </a:moveTo>
                  <a:cubicBezTo>
                    <a:pt x="45" y="36"/>
                    <a:pt x="42" y="39"/>
                    <a:pt x="39" y="39"/>
                  </a:cubicBezTo>
                  <a:cubicBezTo>
                    <a:pt x="38" y="39"/>
                    <a:pt x="38" y="39"/>
                    <a:pt x="38" y="39"/>
                  </a:cubicBezTo>
                  <a:cubicBezTo>
                    <a:pt x="38" y="7"/>
                    <a:pt x="38" y="7"/>
                    <a:pt x="38" y="7"/>
                  </a:cubicBezTo>
                  <a:cubicBezTo>
                    <a:pt x="39" y="7"/>
                    <a:pt x="39" y="7"/>
                    <a:pt x="39" y="7"/>
                  </a:cubicBezTo>
                  <a:cubicBezTo>
                    <a:pt x="42" y="7"/>
                    <a:pt x="45" y="9"/>
                    <a:pt x="45" y="12"/>
                  </a:cubicBezTo>
                  <a:lnTo>
                    <a:pt x="45" y="3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6" name="Freeform 334"/>
            <p:cNvSpPr>
              <a:spLocks noEditPoints="1"/>
            </p:cNvSpPr>
            <p:nvPr/>
          </p:nvSpPr>
          <p:spPr bwMode="auto">
            <a:xfrm>
              <a:off x="8204201" y="872067"/>
              <a:ext cx="131233" cy="143933"/>
            </a:xfrm>
            <a:custGeom>
              <a:avLst/>
              <a:gdLst>
                <a:gd name="T0" fmla="*/ 52 w 52"/>
                <a:gd name="T1" fmla="*/ 13 h 57"/>
                <a:gd name="T2" fmla="*/ 51 w 52"/>
                <a:gd name="T3" fmla="*/ 14 h 57"/>
                <a:gd name="T4" fmla="*/ 48 w 52"/>
                <a:gd name="T5" fmla="*/ 14 h 57"/>
                <a:gd name="T6" fmla="*/ 48 w 52"/>
                <a:gd name="T7" fmla="*/ 49 h 57"/>
                <a:gd name="T8" fmla="*/ 42 w 52"/>
                <a:gd name="T9" fmla="*/ 57 h 57"/>
                <a:gd name="T10" fmla="*/ 11 w 52"/>
                <a:gd name="T11" fmla="*/ 57 h 57"/>
                <a:gd name="T12" fmla="*/ 5 w 52"/>
                <a:gd name="T13" fmla="*/ 50 h 57"/>
                <a:gd name="T14" fmla="*/ 5 w 52"/>
                <a:gd name="T15" fmla="*/ 14 h 57"/>
                <a:gd name="T16" fmla="*/ 1 w 52"/>
                <a:gd name="T17" fmla="*/ 14 h 57"/>
                <a:gd name="T18" fmla="*/ 0 w 52"/>
                <a:gd name="T19" fmla="*/ 13 h 57"/>
                <a:gd name="T20" fmla="*/ 0 w 52"/>
                <a:gd name="T21" fmla="*/ 11 h 57"/>
                <a:gd name="T22" fmla="*/ 1 w 52"/>
                <a:gd name="T23" fmla="*/ 10 h 57"/>
                <a:gd name="T24" fmla="*/ 13 w 52"/>
                <a:gd name="T25" fmla="*/ 10 h 57"/>
                <a:gd name="T26" fmla="*/ 15 w 52"/>
                <a:gd name="T27" fmla="*/ 4 h 57"/>
                <a:gd name="T28" fmla="*/ 20 w 52"/>
                <a:gd name="T29" fmla="*/ 0 h 57"/>
                <a:gd name="T30" fmla="*/ 32 w 52"/>
                <a:gd name="T31" fmla="*/ 0 h 57"/>
                <a:gd name="T32" fmla="*/ 37 w 52"/>
                <a:gd name="T33" fmla="*/ 4 h 57"/>
                <a:gd name="T34" fmla="*/ 40 w 52"/>
                <a:gd name="T35" fmla="*/ 10 h 57"/>
                <a:gd name="T36" fmla="*/ 51 w 52"/>
                <a:gd name="T37" fmla="*/ 10 h 57"/>
                <a:gd name="T38" fmla="*/ 52 w 52"/>
                <a:gd name="T39" fmla="*/ 11 h 57"/>
                <a:gd name="T40" fmla="*/ 52 w 52"/>
                <a:gd name="T41" fmla="*/ 13 h 57"/>
                <a:gd name="T42" fmla="*/ 43 w 52"/>
                <a:gd name="T43" fmla="*/ 14 h 57"/>
                <a:gd name="T44" fmla="*/ 10 w 52"/>
                <a:gd name="T45" fmla="*/ 14 h 57"/>
                <a:gd name="T46" fmla="*/ 10 w 52"/>
                <a:gd name="T47" fmla="*/ 49 h 57"/>
                <a:gd name="T48" fmla="*/ 11 w 52"/>
                <a:gd name="T49" fmla="*/ 52 h 57"/>
                <a:gd name="T50" fmla="*/ 42 w 52"/>
                <a:gd name="T51" fmla="*/ 52 h 57"/>
                <a:gd name="T52" fmla="*/ 43 w 52"/>
                <a:gd name="T53" fmla="*/ 49 h 57"/>
                <a:gd name="T54" fmla="*/ 43 w 52"/>
                <a:gd name="T55" fmla="*/ 14 h 57"/>
                <a:gd name="T56" fmla="*/ 19 w 52"/>
                <a:gd name="T57" fmla="*/ 44 h 57"/>
                <a:gd name="T58" fmla="*/ 18 w 52"/>
                <a:gd name="T59" fmla="*/ 45 h 57"/>
                <a:gd name="T60" fmla="*/ 16 w 52"/>
                <a:gd name="T61" fmla="*/ 45 h 57"/>
                <a:gd name="T62" fmla="*/ 14 w 52"/>
                <a:gd name="T63" fmla="*/ 44 h 57"/>
                <a:gd name="T64" fmla="*/ 14 w 52"/>
                <a:gd name="T65" fmla="*/ 23 h 57"/>
                <a:gd name="T66" fmla="*/ 16 w 52"/>
                <a:gd name="T67" fmla="*/ 21 h 57"/>
                <a:gd name="T68" fmla="*/ 18 w 52"/>
                <a:gd name="T69" fmla="*/ 21 h 57"/>
                <a:gd name="T70" fmla="*/ 19 w 52"/>
                <a:gd name="T71" fmla="*/ 23 h 57"/>
                <a:gd name="T72" fmla="*/ 19 w 52"/>
                <a:gd name="T73" fmla="*/ 44 h 57"/>
                <a:gd name="T74" fmla="*/ 35 w 52"/>
                <a:gd name="T75" fmla="*/ 10 h 57"/>
                <a:gd name="T76" fmla="*/ 33 w 52"/>
                <a:gd name="T77" fmla="*/ 5 h 57"/>
                <a:gd name="T78" fmla="*/ 32 w 52"/>
                <a:gd name="T79" fmla="*/ 5 h 57"/>
                <a:gd name="T80" fmla="*/ 20 w 52"/>
                <a:gd name="T81" fmla="*/ 5 h 57"/>
                <a:gd name="T82" fmla="*/ 20 w 52"/>
                <a:gd name="T83" fmla="*/ 5 h 57"/>
                <a:gd name="T84" fmla="*/ 18 w 52"/>
                <a:gd name="T85" fmla="*/ 10 h 57"/>
                <a:gd name="T86" fmla="*/ 35 w 52"/>
                <a:gd name="T87" fmla="*/ 10 h 57"/>
                <a:gd name="T88" fmla="*/ 29 w 52"/>
                <a:gd name="T89" fmla="*/ 44 h 57"/>
                <a:gd name="T90" fmla="*/ 27 w 52"/>
                <a:gd name="T91" fmla="*/ 45 h 57"/>
                <a:gd name="T92" fmla="*/ 25 w 52"/>
                <a:gd name="T93" fmla="*/ 45 h 57"/>
                <a:gd name="T94" fmla="*/ 24 w 52"/>
                <a:gd name="T95" fmla="*/ 44 h 57"/>
                <a:gd name="T96" fmla="*/ 24 w 52"/>
                <a:gd name="T97" fmla="*/ 23 h 57"/>
                <a:gd name="T98" fmla="*/ 25 w 52"/>
                <a:gd name="T99" fmla="*/ 21 h 57"/>
                <a:gd name="T100" fmla="*/ 27 w 52"/>
                <a:gd name="T101" fmla="*/ 21 h 57"/>
                <a:gd name="T102" fmla="*/ 29 w 52"/>
                <a:gd name="T103" fmla="*/ 23 h 57"/>
                <a:gd name="T104" fmla="*/ 29 w 52"/>
                <a:gd name="T105" fmla="*/ 44 h 57"/>
                <a:gd name="T106" fmla="*/ 38 w 52"/>
                <a:gd name="T107" fmla="*/ 44 h 57"/>
                <a:gd name="T108" fmla="*/ 37 w 52"/>
                <a:gd name="T109" fmla="*/ 45 h 57"/>
                <a:gd name="T110" fmla="*/ 35 w 52"/>
                <a:gd name="T111" fmla="*/ 45 h 57"/>
                <a:gd name="T112" fmla="*/ 33 w 52"/>
                <a:gd name="T113" fmla="*/ 44 h 57"/>
                <a:gd name="T114" fmla="*/ 33 w 52"/>
                <a:gd name="T115" fmla="*/ 23 h 57"/>
                <a:gd name="T116" fmla="*/ 35 w 52"/>
                <a:gd name="T117" fmla="*/ 21 h 57"/>
                <a:gd name="T118" fmla="*/ 37 w 52"/>
                <a:gd name="T119" fmla="*/ 21 h 57"/>
                <a:gd name="T120" fmla="*/ 38 w 52"/>
                <a:gd name="T121" fmla="*/ 23 h 57"/>
                <a:gd name="T122" fmla="*/ 38 w 52"/>
                <a:gd name="T12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7">
                  <a:moveTo>
                    <a:pt x="52" y="13"/>
                  </a:moveTo>
                  <a:cubicBezTo>
                    <a:pt x="52" y="14"/>
                    <a:pt x="52" y="14"/>
                    <a:pt x="51" y="14"/>
                  </a:cubicBezTo>
                  <a:cubicBezTo>
                    <a:pt x="48" y="14"/>
                    <a:pt x="48" y="14"/>
                    <a:pt x="48" y="14"/>
                  </a:cubicBezTo>
                  <a:cubicBezTo>
                    <a:pt x="48" y="49"/>
                    <a:pt x="48" y="49"/>
                    <a:pt x="48" y="49"/>
                  </a:cubicBezTo>
                  <a:cubicBezTo>
                    <a:pt x="48" y="53"/>
                    <a:pt x="45" y="57"/>
                    <a:pt x="42" y="57"/>
                  </a:cubicBezTo>
                  <a:cubicBezTo>
                    <a:pt x="11" y="57"/>
                    <a:pt x="11" y="57"/>
                    <a:pt x="11" y="57"/>
                  </a:cubicBezTo>
                  <a:cubicBezTo>
                    <a:pt x="8" y="57"/>
                    <a:pt x="5" y="54"/>
                    <a:pt x="5" y="50"/>
                  </a:cubicBezTo>
                  <a:cubicBezTo>
                    <a:pt x="5" y="14"/>
                    <a:pt x="5" y="14"/>
                    <a:pt x="5" y="14"/>
                  </a:cubicBezTo>
                  <a:cubicBezTo>
                    <a:pt x="1" y="14"/>
                    <a:pt x="1" y="14"/>
                    <a:pt x="1" y="14"/>
                  </a:cubicBezTo>
                  <a:cubicBezTo>
                    <a:pt x="1" y="14"/>
                    <a:pt x="0" y="14"/>
                    <a:pt x="0" y="13"/>
                  </a:cubicBezTo>
                  <a:cubicBezTo>
                    <a:pt x="0" y="11"/>
                    <a:pt x="0" y="11"/>
                    <a:pt x="0" y="11"/>
                  </a:cubicBezTo>
                  <a:cubicBezTo>
                    <a:pt x="0" y="10"/>
                    <a:pt x="1" y="10"/>
                    <a:pt x="1" y="10"/>
                  </a:cubicBezTo>
                  <a:cubicBezTo>
                    <a:pt x="13" y="10"/>
                    <a:pt x="13" y="10"/>
                    <a:pt x="13" y="10"/>
                  </a:cubicBezTo>
                  <a:cubicBezTo>
                    <a:pt x="15" y="4"/>
                    <a:pt x="15" y="4"/>
                    <a:pt x="15" y="4"/>
                  </a:cubicBezTo>
                  <a:cubicBezTo>
                    <a:pt x="16" y="2"/>
                    <a:pt x="18" y="0"/>
                    <a:pt x="20" y="0"/>
                  </a:cubicBezTo>
                  <a:cubicBezTo>
                    <a:pt x="32" y="0"/>
                    <a:pt x="32" y="0"/>
                    <a:pt x="32" y="0"/>
                  </a:cubicBezTo>
                  <a:cubicBezTo>
                    <a:pt x="34" y="0"/>
                    <a:pt x="36" y="2"/>
                    <a:pt x="37" y="4"/>
                  </a:cubicBezTo>
                  <a:cubicBezTo>
                    <a:pt x="40" y="10"/>
                    <a:pt x="40" y="10"/>
                    <a:pt x="40" y="10"/>
                  </a:cubicBezTo>
                  <a:cubicBezTo>
                    <a:pt x="51" y="10"/>
                    <a:pt x="51" y="10"/>
                    <a:pt x="51" y="10"/>
                  </a:cubicBezTo>
                  <a:cubicBezTo>
                    <a:pt x="52" y="10"/>
                    <a:pt x="52" y="10"/>
                    <a:pt x="52" y="11"/>
                  </a:cubicBezTo>
                  <a:lnTo>
                    <a:pt x="52" y="13"/>
                  </a:lnTo>
                  <a:close/>
                  <a:moveTo>
                    <a:pt x="43" y="14"/>
                  </a:moveTo>
                  <a:cubicBezTo>
                    <a:pt x="10" y="14"/>
                    <a:pt x="10" y="14"/>
                    <a:pt x="10" y="14"/>
                  </a:cubicBezTo>
                  <a:cubicBezTo>
                    <a:pt x="10" y="49"/>
                    <a:pt x="10" y="49"/>
                    <a:pt x="10" y="49"/>
                  </a:cubicBezTo>
                  <a:cubicBezTo>
                    <a:pt x="10" y="51"/>
                    <a:pt x="11" y="52"/>
                    <a:pt x="11" y="52"/>
                  </a:cubicBezTo>
                  <a:cubicBezTo>
                    <a:pt x="42" y="52"/>
                    <a:pt x="42" y="52"/>
                    <a:pt x="42" y="52"/>
                  </a:cubicBezTo>
                  <a:cubicBezTo>
                    <a:pt x="42" y="52"/>
                    <a:pt x="43" y="51"/>
                    <a:pt x="43" y="49"/>
                  </a:cubicBezTo>
                  <a:lnTo>
                    <a:pt x="43" y="14"/>
                  </a:lnTo>
                  <a:close/>
                  <a:moveTo>
                    <a:pt x="19" y="44"/>
                  </a:moveTo>
                  <a:cubicBezTo>
                    <a:pt x="19" y="45"/>
                    <a:pt x="19" y="45"/>
                    <a:pt x="18" y="45"/>
                  </a:cubicBezTo>
                  <a:cubicBezTo>
                    <a:pt x="16" y="45"/>
                    <a:pt x="16" y="45"/>
                    <a:pt x="16" y="45"/>
                  </a:cubicBezTo>
                  <a:cubicBezTo>
                    <a:pt x="15" y="45"/>
                    <a:pt x="14" y="45"/>
                    <a:pt x="14" y="44"/>
                  </a:cubicBezTo>
                  <a:cubicBezTo>
                    <a:pt x="14" y="23"/>
                    <a:pt x="14" y="23"/>
                    <a:pt x="14" y="23"/>
                  </a:cubicBezTo>
                  <a:cubicBezTo>
                    <a:pt x="14" y="22"/>
                    <a:pt x="15" y="21"/>
                    <a:pt x="16" y="21"/>
                  </a:cubicBezTo>
                  <a:cubicBezTo>
                    <a:pt x="18" y="21"/>
                    <a:pt x="18" y="21"/>
                    <a:pt x="18" y="21"/>
                  </a:cubicBezTo>
                  <a:cubicBezTo>
                    <a:pt x="19" y="21"/>
                    <a:pt x="19" y="22"/>
                    <a:pt x="19" y="23"/>
                  </a:cubicBezTo>
                  <a:lnTo>
                    <a:pt x="19" y="44"/>
                  </a:lnTo>
                  <a:close/>
                  <a:moveTo>
                    <a:pt x="35" y="10"/>
                  </a:moveTo>
                  <a:cubicBezTo>
                    <a:pt x="33" y="5"/>
                    <a:pt x="33" y="5"/>
                    <a:pt x="33" y="5"/>
                  </a:cubicBezTo>
                  <a:cubicBezTo>
                    <a:pt x="32" y="5"/>
                    <a:pt x="32" y="5"/>
                    <a:pt x="32" y="5"/>
                  </a:cubicBezTo>
                  <a:cubicBezTo>
                    <a:pt x="20" y="5"/>
                    <a:pt x="20" y="5"/>
                    <a:pt x="20" y="5"/>
                  </a:cubicBezTo>
                  <a:cubicBezTo>
                    <a:pt x="20" y="5"/>
                    <a:pt x="20" y="5"/>
                    <a:pt x="20" y="5"/>
                  </a:cubicBezTo>
                  <a:cubicBezTo>
                    <a:pt x="18" y="10"/>
                    <a:pt x="18" y="10"/>
                    <a:pt x="18" y="10"/>
                  </a:cubicBezTo>
                  <a:lnTo>
                    <a:pt x="35" y="10"/>
                  </a:lnTo>
                  <a:close/>
                  <a:moveTo>
                    <a:pt x="29" y="44"/>
                  </a:moveTo>
                  <a:cubicBezTo>
                    <a:pt x="29" y="45"/>
                    <a:pt x="28" y="45"/>
                    <a:pt x="27" y="45"/>
                  </a:cubicBezTo>
                  <a:cubicBezTo>
                    <a:pt x="25" y="45"/>
                    <a:pt x="25" y="45"/>
                    <a:pt x="25" y="45"/>
                  </a:cubicBezTo>
                  <a:cubicBezTo>
                    <a:pt x="24" y="45"/>
                    <a:pt x="24" y="45"/>
                    <a:pt x="24" y="44"/>
                  </a:cubicBezTo>
                  <a:cubicBezTo>
                    <a:pt x="24" y="23"/>
                    <a:pt x="24" y="23"/>
                    <a:pt x="24" y="23"/>
                  </a:cubicBezTo>
                  <a:cubicBezTo>
                    <a:pt x="24" y="22"/>
                    <a:pt x="24" y="21"/>
                    <a:pt x="25" y="21"/>
                  </a:cubicBezTo>
                  <a:cubicBezTo>
                    <a:pt x="27" y="21"/>
                    <a:pt x="27" y="21"/>
                    <a:pt x="27" y="21"/>
                  </a:cubicBezTo>
                  <a:cubicBezTo>
                    <a:pt x="28" y="21"/>
                    <a:pt x="29" y="22"/>
                    <a:pt x="29" y="23"/>
                  </a:cubicBezTo>
                  <a:lnTo>
                    <a:pt x="29" y="44"/>
                  </a:lnTo>
                  <a:close/>
                  <a:moveTo>
                    <a:pt x="38" y="44"/>
                  </a:moveTo>
                  <a:cubicBezTo>
                    <a:pt x="38" y="45"/>
                    <a:pt x="38" y="45"/>
                    <a:pt x="37" y="45"/>
                  </a:cubicBezTo>
                  <a:cubicBezTo>
                    <a:pt x="35" y="45"/>
                    <a:pt x="35" y="45"/>
                    <a:pt x="35" y="45"/>
                  </a:cubicBezTo>
                  <a:cubicBezTo>
                    <a:pt x="34" y="45"/>
                    <a:pt x="33" y="45"/>
                    <a:pt x="33" y="44"/>
                  </a:cubicBezTo>
                  <a:cubicBezTo>
                    <a:pt x="33" y="23"/>
                    <a:pt x="33" y="23"/>
                    <a:pt x="33" y="23"/>
                  </a:cubicBezTo>
                  <a:cubicBezTo>
                    <a:pt x="33" y="22"/>
                    <a:pt x="34" y="21"/>
                    <a:pt x="35" y="21"/>
                  </a:cubicBezTo>
                  <a:cubicBezTo>
                    <a:pt x="37" y="21"/>
                    <a:pt x="37" y="21"/>
                    <a:pt x="37" y="21"/>
                  </a:cubicBezTo>
                  <a:cubicBezTo>
                    <a:pt x="38" y="21"/>
                    <a:pt x="38" y="22"/>
                    <a:pt x="38" y="23"/>
                  </a:cubicBezTo>
                  <a:lnTo>
                    <a:pt x="38" y="44"/>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7" name="Freeform 335"/>
            <p:cNvSpPr>
              <a:spLocks noEditPoints="1"/>
            </p:cNvSpPr>
            <p:nvPr/>
          </p:nvSpPr>
          <p:spPr bwMode="auto">
            <a:xfrm>
              <a:off x="7480300" y="1799167"/>
              <a:ext cx="160867" cy="154517"/>
            </a:xfrm>
            <a:custGeom>
              <a:avLst/>
              <a:gdLst>
                <a:gd name="T0" fmla="*/ 61 w 64"/>
                <a:gd name="T1" fmla="*/ 38 h 62"/>
                <a:gd name="T2" fmla="*/ 52 w 64"/>
                <a:gd name="T3" fmla="*/ 38 h 62"/>
                <a:gd name="T4" fmla="*/ 50 w 64"/>
                <a:gd name="T5" fmla="*/ 49 h 62"/>
                <a:gd name="T6" fmla="*/ 58 w 64"/>
                <a:gd name="T7" fmla="*/ 58 h 62"/>
                <a:gd name="T8" fmla="*/ 58 w 64"/>
                <a:gd name="T9" fmla="*/ 61 h 62"/>
                <a:gd name="T10" fmla="*/ 56 w 64"/>
                <a:gd name="T11" fmla="*/ 62 h 62"/>
                <a:gd name="T12" fmla="*/ 54 w 64"/>
                <a:gd name="T13" fmla="*/ 61 h 62"/>
                <a:gd name="T14" fmla="*/ 47 w 64"/>
                <a:gd name="T15" fmla="*/ 53 h 62"/>
                <a:gd name="T16" fmla="*/ 35 w 64"/>
                <a:gd name="T17" fmla="*/ 58 h 62"/>
                <a:gd name="T18" fmla="*/ 35 w 64"/>
                <a:gd name="T19" fmla="*/ 23 h 62"/>
                <a:gd name="T20" fmla="*/ 30 w 64"/>
                <a:gd name="T21" fmla="*/ 23 h 62"/>
                <a:gd name="T22" fmla="*/ 30 w 64"/>
                <a:gd name="T23" fmla="*/ 58 h 62"/>
                <a:gd name="T24" fmla="*/ 17 w 64"/>
                <a:gd name="T25" fmla="*/ 53 h 62"/>
                <a:gd name="T26" fmla="*/ 10 w 64"/>
                <a:gd name="T27" fmla="*/ 61 h 62"/>
                <a:gd name="T28" fmla="*/ 8 w 64"/>
                <a:gd name="T29" fmla="*/ 62 h 62"/>
                <a:gd name="T30" fmla="*/ 6 w 64"/>
                <a:gd name="T31" fmla="*/ 61 h 62"/>
                <a:gd name="T32" fmla="*/ 6 w 64"/>
                <a:gd name="T33" fmla="*/ 58 h 62"/>
                <a:gd name="T34" fmla="*/ 14 w 64"/>
                <a:gd name="T35" fmla="*/ 49 h 62"/>
                <a:gd name="T36" fmla="*/ 12 w 64"/>
                <a:gd name="T37" fmla="*/ 38 h 62"/>
                <a:gd name="T38" fmla="*/ 3 w 64"/>
                <a:gd name="T39" fmla="*/ 38 h 62"/>
                <a:gd name="T40" fmla="*/ 0 w 64"/>
                <a:gd name="T41" fmla="*/ 35 h 62"/>
                <a:gd name="T42" fmla="*/ 3 w 64"/>
                <a:gd name="T43" fmla="*/ 33 h 62"/>
                <a:gd name="T44" fmla="*/ 12 w 64"/>
                <a:gd name="T45" fmla="*/ 33 h 62"/>
                <a:gd name="T46" fmla="*/ 12 w 64"/>
                <a:gd name="T47" fmla="*/ 21 h 62"/>
                <a:gd name="T48" fmla="*/ 5 w 64"/>
                <a:gd name="T49" fmla="*/ 14 h 62"/>
                <a:gd name="T50" fmla="*/ 5 w 64"/>
                <a:gd name="T51" fmla="*/ 11 h 62"/>
                <a:gd name="T52" fmla="*/ 9 w 64"/>
                <a:gd name="T53" fmla="*/ 11 h 62"/>
                <a:gd name="T54" fmla="*/ 15 w 64"/>
                <a:gd name="T55" fmla="*/ 18 h 62"/>
                <a:gd name="T56" fmla="*/ 49 w 64"/>
                <a:gd name="T57" fmla="*/ 18 h 62"/>
                <a:gd name="T58" fmla="*/ 56 w 64"/>
                <a:gd name="T59" fmla="*/ 11 h 62"/>
                <a:gd name="T60" fmla="*/ 59 w 64"/>
                <a:gd name="T61" fmla="*/ 11 h 62"/>
                <a:gd name="T62" fmla="*/ 59 w 64"/>
                <a:gd name="T63" fmla="*/ 14 h 62"/>
                <a:gd name="T64" fmla="*/ 52 w 64"/>
                <a:gd name="T65" fmla="*/ 21 h 62"/>
                <a:gd name="T66" fmla="*/ 52 w 64"/>
                <a:gd name="T67" fmla="*/ 33 h 62"/>
                <a:gd name="T68" fmla="*/ 61 w 64"/>
                <a:gd name="T69" fmla="*/ 33 h 62"/>
                <a:gd name="T70" fmla="*/ 64 w 64"/>
                <a:gd name="T71" fmla="*/ 35 h 62"/>
                <a:gd name="T72" fmla="*/ 61 w 64"/>
                <a:gd name="T73" fmla="*/ 38 h 62"/>
                <a:gd name="T74" fmla="*/ 20 w 64"/>
                <a:gd name="T75" fmla="*/ 12 h 62"/>
                <a:gd name="T76" fmla="*/ 32 w 64"/>
                <a:gd name="T77" fmla="*/ 0 h 62"/>
                <a:gd name="T78" fmla="*/ 45 w 64"/>
                <a:gd name="T79" fmla="*/ 12 h 62"/>
                <a:gd name="T80" fmla="*/ 20 w 64"/>
                <a:gd name="T81"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2">
                  <a:moveTo>
                    <a:pt x="61" y="38"/>
                  </a:moveTo>
                  <a:cubicBezTo>
                    <a:pt x="52" y="38"/>
                    <a:pt x="52" y="38"/>
                    <a:pt x="52" y="38"/>
                  </a:cubicBezTo>
                  <a:cubicBezTo>
                    <a:pt x="52" y="43"/>
                    <a:pt x="51" y="47"/>
                    <a:pt x="50" y="49"/>
                  </a:cubicBezTo>
                  <a:cubicBezTo>
                    <a:pt x="58" y="58"/>
                    <a:pt x="58" y="58"/>
                    <a:pt x="58" y="58"/>
                  </a:cubicBezTo>
                  <a:cubicBezTo>
                    <a:pt x="59" y="59"/>
                    <a:pt x="59" y="60"/>
                    <a:pt x="58" y="61"/>
                  </a:cubicBezTo>
                  <a:cubicBezTo>
                    <a:pt x="58" y="62"/>
                    <a:pt x="57" y="62"/>
                    <a:pt x="56" y="62"/>
                  </a:cubicBezTo>
                  <a:cubicBezTo>
                    <a:pt x="56" y="62"/>
                    <a:pt x="55" y="62"/>
                    <a:pt x="54" y="61"/>
                  </a:cubicBezTo>
                  <a:cubicBezTo>
                    <a:pt x="47" y="53"/>
                    <a:pt x="47" y="53"/>
                    <a:pt x="47" y="53"/>
                  </a:cubicBezTo>
                  <a:cubicBezTo>
                    <a:pt x="47" y="53"/>
                    <a:pt x="41" y="58"/>
                    <a:pt x="35" y="58"/>
                  </a:cubicBezTo>
                  <a:cubicBezTo>
                    <a:pt x="35" y="23"/>
                    <a:pt x="35" y="23"/>
                    <a:pt x="35" y="23"/>
                  </a:cubicBezTo>
                  <a:cubicBezTo>
                    <a:pt x="30" y="23"/>
                    <a:pt x="30" y="23"/>
                    <a:pt x="30" y="23"/>
                  </a:cubicBezTo>
                  <a:cubicBezTo>
                    <a:pt x="30" y="58"/>
                    <a:pt x="30" y="58"/>
                    <a:pt x="30" y="58"/>
                  </a:cubicBezTo>
                  <a:cubicBezTo>
                    <a:pt x="22" y="58"/>
                    <a:pt x="17" y="53"/>
                    <a:pt x="17" y="53"/>
                  </a:cubicBezTo>
                  <a:cubicBezTo>
                    <a:pt x="10" y="61"/>
                    <a:pt x="10" y="61"/>
                    <a:pt x="10" y="61"/>
                  </a:cubicBezTo>
                  <a:cubicBezTo>
                    <a:pt x="9" y="62"/>
                    <a:pt x="9" y="62"/>
                    <a:pt x="8" y="62"/>
                  </a:cubicBezTo>
                  <a:cubicBezTo>
                    <a:pt x="7" y="62"/>
                    <a:pt x="7" y="62"/>
                    <a:pt x="6" y="61"/>
                  </a:cubicBezTo>
                  <a:cubicBezTo>
                    <a:pt x="5" y="60"/>
                    <a:pt x="5" y="59"/>
                    <a:pt x="6" y="58"/>
                  </a:cubicBezTo>
                  <a:cubicBezTo>
                    <a:pt x="14" y="49"/>
                    <a:pt x="14" y="49"/>
                    <a:pt x="14" y="49"/>
                  </a:cubicBezTo>
                  <a:cubicBezTo>
                    <a:pt x="13" y="46"/>
                    <a:pt x="12" y="42"/>
                    <a:pt x="12" y="38"/>
                  </a:cubicBezTo>
                  <a:cubicBezTo>
                    <a:pt x="3" y="38"/>
                    <a:pt x="3" y="38"/>
                    <a:pt x="3" y="38"/>
                  </a:cubicBezTo>
                  <a:cubicBezTo>
                    <a:pt x="2" y="38"/>
                    <a:pt x="0" y="37"/>
                    <a:pt x="0" y="35"/>
                  </a:cubicBezTo>
                  <a:cubicBezTo>
                    <a:pt x="0" y="34"/>
                    <a:pt x="2" y="33"/>
                    <a:pt x="3" y="33"/>
                  </a:cubicBezTo>
                  <a:cubicBezTo>
                    <a:pt x="12" y="33"/>
                    <a:pt x="12" y="33"/>
                    <a:pt x="12" y="33"/>
                  </a:cubicBezTo>
                  <a:cubicBezTo>
                    <a:pt x="12" y="28"/>
                    <a:pt x="12" y="24"/>
                    <a:pt x="12" y="21"/>
                  </a:cubicBezTo>
                  <a:cubicBezTo>
                    <a:pt x="5" y="14"/>
                    <a:pt x="5" y="14"/>
                    <a:pt x="5" y="14"/>
                  </a:cubicBezTo>
                  <a:cubicBezTo>
                    <a:pt x="4" y="13"/>
                    <a:pt x="4" y="12"/>
                    <a:pt x="5" y="11"/>
                  </a:cubicBezTo>
                  <a:cubicBezTo>
                    <a:pt x="6" y="10"/>
                    <a:pt x="8" y="10"/>
                    <a:pt x="9" y="11"/>
                  </a:cubicBezTo>
                  <a:cubicBezTo>
                    <a:pt x="15" y="18"/>
                    <a:pt x="15" y="18"/>
                    <a:pt x="15" y="18"/>
                  </a:cubicBezTo>
                  <a:cubicBezTo>
                    <a:pt x="49" y="18"/>
                    <a:pt x="49" y="18"/>
                    <a:pt x="49" y="18"/>
                  </a:cubicBezTo>
                  <a:cubicBezTo>
                    <a:pt x="56" y="11"/>
                    <a:pt x="56" y="11"/>
                    <a:pt x="56" y="11"/>
                  </a:cubicBezTo>
                  <a:cubicBezTo>
                    <a:pt x="57" y="10"/>
                    <a:pt x="58" y="10"/>
                    <a:pt x="59" y="11"/>
                  </a:cubicBezTo>
                  <a:cubicBezTo>
                    <a:pt x="60" y="12"/>
                    <a:pt x="60" y="13"/>
                    <a:pt x="59" y="14"/>
                  </a:cubicBezTo>
                  <a:cubicBezTo>
                    <a:pt x="52" y="21"/>
                    <a:pt x="52" y="21"/>
                    <a:pt x="52" y="21"/>
                  </a:cubicBezTo>
                  <a:cubicBezTo>
                    <a:pt x="52" y="24"/>
                    <a:pt x="52" y="28"/>
                    <a:pt x="52" y="33"/>
                  </a:cubicBezTo>
                  <a:cubicBezTo>
                    <a:pt x="61" y="33"/>
                    <a:pt x="61" y="33"/>
                    <a:pt x="61" y="33"/>
                  </a:cubicBezTo>
                  <a:cubicBezTo>
                    <a:pt x="63" y="33"/>
                    <a:pt x="64" y="34"/>
                    <a:pt x="64" y="35"/>
                  </a:cubicBezTo>
                  <a:cubicBezTo>
                    <a:pt x="64" y="37"/>
                    <a:pt x="63" y="38"/>
                    <a:pt x="61" y="38"/>
                  </a:cubicBezTo>
                  <a:close/>
                  <a:moveTo>
                    <a:pt x="20" y="12"/>
                  </a:moveTo>
                  <a:cubicBezTo>
                    <a:pt x="20" y="5"/>
                    <a:pt x="25" y="0"/>
                    <a:pt x="32" y="0"/>
                  </a:cubicBezTo>
                  <a:cubicBezTo>
                    <a:pt x="39" y="0"/>
                    <a:pt x="45" y="5"/>
                    <a:pt x="45" y="12"/>
                  </a:cubicBezTo>
                  <a:lnTo>
                    <a:pt x="20" y="12"/>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8" name="Freeform 348"/>
            <p:cNvSpPr>
              <a:spLocks noEditPoints="1"/>
            </p:cNvSpPr>
            <p:nvPr/>
          </p:nvSpPr>
          <p:spPr bwMode="auto">
            <a:xfrm>
              <a:off x="7389285" y="2315634"/>
              <a:ext cx="258233" cy="241300"/>
            </a:xfrm>
            <a:custGeom>
              <a:avLst/>
              <a:gdLst>
                <a:gd name="T0" fmla="*/ 102 w 103"/>
                <a:gd name="T1" fmla="*/ 31 h 96"/>
                <a:gd name="T2" fmla="*/ 85 w 103"/>
                <a:gd name="T3" fmla="*/ 87 h 96"/>
                <a:gd name="T4" fmla="*/ 73 w 103"/>
                <a:gd name="T5" fmla="*/ 96 h 96"/>
                <a:gd name="T6" fmla="*/ 16 w 103"/>
                <a:gd name="T7" fmla="*/ 96 h 96"/>
                <a:gd name="T8" fmla="*/ 1 w 103"/>
                <a:gd name="T9" fmla="*/ 85 h 96"/>
                <a:gd name="T10" fmla="*/ 1 w 103"/>
                <a:gd name="T11" fmla="*/ 77 h 96"/>
                <a:gd name="T12" fmla="*/ 1 w 103"/>
                <a:gd name="T13" fmla="*/ 73 h 96"/>
                <a:gd name="T14" fmla="*/ 1 w 103"/>
                <a:gd name="T15" fmla="*/ 71 h 96"/>
                <a:gd name="T16" fmla="*/ 3 w 103"/>
                <a:gd name="T17" fmla="*/ 66 h 96"/>
                <a:gd name="T18" fmla="*/ 8 w 103"/>
                <a:gd name="T19" fmla="*/ 55 h 96"/>
                <a:gd name="T20" fmla="*/ 8 w 103"/>
                <a:gd name="T21" fmla="*/ 52 h 96"/>
                <a:gd name="T22" fmla="*/ 10 w 103"/>
                <a:gd name="T23" fmla="*/ 48 h 96"/>
                <a:gd name="T24" fmla="*/ 14 w 103"/>
                <a:gd name="T25" fmla="*/ 37 h 96"/>
                <a:gd name="T26" fmla="*/ 14 w 103"/>
                <a:gd name="T27" fmla="*/ 33 h 96"/>
                <a:gd name="T28" fmla="*/ 17 w 103"/>
                <a:gd name="T29" fmla="*/ 30 h 96"/>
                <a:gd name="T30" fmla="*/ 21 w 103"/>
                <a:gd name="T31" fmla="*/ 19 h 96"/>
                <a:gd name="T32" fmla="*/ 21 w 103"/>
                <a:gd name="T33" fmla="*/ 16 h 96"/>
                <a:gd name="T34" fmla="*/ 24 w 103"/>
                <a:gd name="T35" fmla="*/ 12 h 96"/>
                <a:gd name="T36" fmla="*/ 34 w 103"/>
                <a:gd name="T37" fmla="*/ 2 h 96"/>
                <a:gd name="T38" fmla="*/ 34 w 103"/>
                <a:gd name="T39" fmla="*/ 2 h 96"/>
                <a:gd name="T40" fmla="*/ 38 w 103"/>
                <a:gd name="T41" fmla="*/ 2 h 96"/>
                <a:gd name="T42" fmla="*/ 84 w 103"/>
                <a:gd name="T43" fmla="*/ 2 h 96"/>
                <a:gd name="T44" fmla="*/ 91 w 103"/>
                <a:gd name="T45" fmla="*/ 5 h 96"/>
                <a:gd name="T46" fmla="*/ 93 w 103"/>
                <a:gd name="T47" fmla="*/ 13 h 96"/>
                <a:gd name="T48" fmla="*/ 76 w 103"/>
                <a:gd name="T49" fmla="*/ 69 h 96"/>
                <a:gd name="T50" fmla="*/ 63 w 103"/>
                <a:gd name="T51" fmla="*/ 80 h 96"/>
                <a:gd name="T52" fmla="*/ 10 w 103"/>
                <a:gd name="T53" fmla="*/ 80 h 96"/>
                <a:gd name="T54" fmla="*/ 8 w 103"/>
                <a:gd name="T55" fmla="*/ 81 h 96"/>
                <a:gd name="T56" fmla="*/ 7 w 103"/>
                <a:gd name="T57" fmla="*/ 84 h 96"/>
                <a:gd name="T58" fmla="*/ 16 w 103"/>
                <a:gd name="T59" fmla="*/ 88 h 96"/>
                <a:gd name="T60" fmla="*/ 73 w 103"/>
                <a:gd name="T61" fmla="*/ 88 h 96"/>
                <a:gd name="T62" fmla="*/ 79 w 103"/>
                <a:gd name="T63" fmla="*/ 85 h 96"/>
                <a:gd name="T64" fmla="*/ 97 w 103"/>
                <a:gd name="T65" fmla="*/ 24 h 96"/>
                <a:gd name="T66" fmla="*/ 98 w 103"/>
                <a:gd name="T67" fmla="*/ 21 h 96"/>
                <a:gd name="T68" fmla="*/ 101 w 103"/>
                <a:gd name="T69" fmla="*/ 23 h 96"/>
                <a:gd name="T70" fmla="*/ 102 w 103"/>
                <a:gd name="T71" fmla="*/ 31 h 96"/>
                <a:gd name="T72" fmla="*/ 32 w 103"/>
                <a:gd name="T73" fmla="*/ 41 h 96"/>
                <a:gd name="T74" fmla="*/ 69 w 103"/>
                <a:gd name="T75" fmla="*/ 41 h 96"/>
                <a:gd name="T76" fmla="*/ 72 w 103"/>
                <a:gd name="T77" fmla="*/ 39 h 96"/>
                <a:gd name="T78" fmla="*/ 73 w 103"/>
                <a:gd name="T79" fmla="*/ 35 h 96"/>
                <a:gd name="T80" fmla="*/ 72 w 103"/>
                <a:gd name="T81" fmla="*/ 33 h 96"/>
                <a:gd name="T82" fmla="*/ 34 w 103"/>
                <a:gd name="T83" fmla="*/ 33 h 96"/>
                <a:gd name="T84" fmla="*/ 32 w 103"/>
                <a:gd name="T85" fmla="*/ 35 h 96"/>
                <a:gd name="T86" fmla="*/ 31 w 103"/>
                <a:gd name="T87" fmla="*/ 39 h 96"/>
                <a:gd name="T88" fmla="*/ 32 w 103"/>
                <a:gd name="T89" fmla="*/ 41 h 96"/>
                <a:gd name="T90" fmla="*/ 37 w 103"/>
                <a:gd name="T91" fmla="*/ 25 h 96"/>
                <a:gd name="T92" fmla="*/ 74 w 103"/>
                <a:gd name="T93" fmla="*/ 25 h 96"/>
                <a:gd name="T94" fmla="*/ 77 w 103"/>
                <a:gd name="T95" fmla="*/ 23 h 96"/>
                <a:gd name="T96" fmla="*/ 78 w 103"/>
                <a:gd name="T97" fmla="*/ 19 h 96"/>
                <a:gd name="T98" fmla="*/ 77 w 103"/>
                <a:gd name="T99" fmla="*/ 17 h 96"/>
                <a:gd name="T100" fmla="*/ 40 w 103"/>
                <a:gd name="T101" fmla="*/ 17 h 96"/>
                <a:gd name="T102" fmla="*/ 37 w 103"/>
                <a:gd name="T103" fmla="*/ 19 h 96"/>
                <a:gd name="T104" fmla="*/ 36 w 103"/>
                <a:gd name="T105" fmla="*/ 23 h 96"/>
                <a:gd name="T106" fmla="*/ 37 w 103"/>
                <a:gd name="T107" fmla="*/ 2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 h="96">
                  <a:moveTo>
                    <a:pt x="102" y="31"/>
                  </a:moveTo>
                  <a:cubicBezTo>
                    <a:pt x="85" y="87"/>
                    <a:pt x="85" y="87"/>
                    <a:pt x="85" y="87"/>
                  </a:cubicBezTo>
                  <a:cubicBezTo>
                    <a:pt x="84" y="92"/>
                    <a:pt x="78" y="96"/>
                    <a:pt x="73" y="96"/>
                  </a:cubicBezTo>
                  <a:cubicBezTo>
                    <a:pt x="16" y="96"/>
                    <a:pt x="16" y="96"/>
                    <a:pt x="16" y="96"/>
                  </a:cubicBezTo>
                  <a:cubicBezTo>
                    <a:pt x="10" y="96"/>
                    <a:pt x="3" y="91"/>
                    <a:pt x="1" y="85"/>
                  </a:cubicBezTo>
                  <a:cubicBezTo>
                    <a:pt x="0" y="82"/>
                    <a:pt x="0" y="79"/>
                    <a:pt x="1" y="77"/>
                  </a:cubicBezTo>
                  <a:cubicBezTo>
                    <a:pt x="1" y="76"/>
                    <a:pt x="1" y="75"/>
                    <a:pt x="1" y="73"/>
                  </a:cubicBezTo>
                  <a:cubicBezTo>
                    <a:pt x="1" y="72"/>
                    <a:pt x="1" y="71"/>
                    <a:pt x="1" y="71"/>
                  </a:cubicBezTo>
                  <a:cubicBezTo>
                    <a:pt x="1" y="69"/>
                    <a:pt x="2" y="68"/>
                    <a:pt x="3" y="66"/>
                  </a:cubicBezTo>
                  <a:cubicBezTo>
                    <a:pt x="5" y="63"/>
                    <a:pt x="7" y="58"/>
                    <a:pt x="8" y="55"/>
                  </a:cubicBezTo>
                  <a:cubicBezTo>
                    <a:pt x="8" y="54"/>
                    <a:pt x="8" y="53"/>
                    <a:pt x="8" y="52"/>
                  </a:cubicBezTo>
                  <a:cubicBezTo>
                    <a:pt x="8" y="50"/>
                    <a:pt x="10" y="49"/>
                    <a:pt x="10" y="48"/>
                  </a:cubicBezTo>
                  <a:cubicBezTo>
                    <a:pt x="12" y="46"/>
                    <a:pt x="14" y="40"/>
                    <a:pt x="14" y="37"/>
                  </a:cubicBezTo>
                  <a:cubicBezTo>
                    <a:pt x="14" y="36"/>
                    <a:pt x="14" y="34"/>
                    <a:pt x="14" y="33"/>
                  </a:cubicBezTo>
                  <a:cubicBezTo>
                    <a:pt x="15" y="32"/>
                    <a:pt x="16" y="31"/>
                    <a:pt x="17" y="30"/>
                  </a:cubicBezTo>
                  <a:cubicBezTo>
                    <a:pt x="18" y="28"/>
                    <a:pt x="21" y="22"/>
                    <a:pt x="21" y="19"/>
                  </a:cubicBezTo>
                  <a:cubicBezTo>
                    <a:pt x="21" y="18"/>
                    <a:pt x="21" y="17"/>
                    <a:pt x="21" y="16"/>
                  </a:cubicBezTo>
                  <a:cubicBezTo>
                    <a:pt x="21" y="15"/>
                    <a:pt x="23" y="13"/>
                    <a:pt x="24" y="12"/>
                  </a:cubicBezTo>
                  <a:cubicBezTo>
                    <a:pt x="26" y="8"/>
                    <a:pt x="27" y="0"/>
                    <a:pt x="34" y="2"/>
                  </a:cubicBezTo>
                  <a:cubicBezTo>
                    <a:pt x="34" y="2"/>
                    <a:pt x="34" y="2"/>
                    <a:pt x="34" y="2"/>
                  </a:cubicBezTo>
                  <a:cubicBezTo>
                    <a:pt x="35" y="2"/>
                    <a:pt x="37" y="2"/>
                    <a:pt x="38" y="2"/>
                  </a:cubicBezTo>
                  <a:cubicBezTo>
                    <a:pt x="84" y="2"/>
                    <a:pt x="84" y="2"/>
                    <a:pt x="84" y="2"/>
                  </a:cubicBezTo>
                  <a:cubicBezTo>
                    <a:pt x="87" y="2"/>
                    <a:pt x="90" y="3"/>
                    <a:pt x="91" y="5"/>
                  </a:cubicBezTo>
                  <a:cubicBezTo>
                    <a:pt x="93" y="7"/>
                    <a:pt x="93" y="10"/>
                    <a:pt x="93" y="13"/>
                  </a:cubicBezTo>
                  <a:cubicBezTo>
                    <a:pt x="76" y="69"/>
                    <a:pt x="76" y="69"/>
                    <a:pt x="76" y="69"/>
                  </a:cubicBezTo>
                  <a:cubicBezTo>
                    <a:pt x="73" y="78"/>
                    <a:pt x="71" y="80"/>
                    <a:pt x="63" y="80"/>
                  </a:cubicBezTo>
                  <a:cubicBezTo>
                    <a:pt x="10" y="80"/>
                    <a:pt x="10" y="80"/>
                    <a:pt x="10" y="80"/>
                  </a:cubicBezTo>
                  <a:cubicBezTo>
                    <a:pt x="9" y="80"/>
                    <a:pt x="8" y="81"/>
                    <a:pt x="8" y="81"/>
                  </a:cubicBezTo>
                  <a:cubicBezTo>
                    <a:pt x="7" y="82"/>
                    <a:pt x="7" y="83"/>
                    <a:pt x="7" y="84"/>
                  </a:cubicBezTo>
                  <a:cubicBezTo>
                    <a:pt x="9" y="88"/>
                    <a:pt x="13" y="88"/>
                    <a:pt x="16" y="88"/>
                  </a:cubicBezTo>
                  <a:cubicBezTo>
                    <a:pt x="73" y="88"/>
                    <a:pt x="73" y="88"/>
                    <a:pt x="73" y="88"/>
                  </a:cubicBezTo>
                  <a:cubicBezTo>
                    <a:pt x="75" y="88"/>
                    <a:pt x="78" y="87"/>
                    <a:pt x="79" y="85"/>
                  </a:cubicBezTo>
                  <a:cubicBezTo>
                    <a:pt x="97" y="24"/>
                    <a:pt x="97" y="24"/>
                    <a:pt x="97" y="24"/>
                  </a:cubicBezTo>
                  <a:cubicBezTo>
                    <a:pt x="98" y="23"/>
                    <a:pt x="98" y="22"/>
                    <a:pt x="98" y="21"/>
                  </a:cubicBezTo>
                  <a:cubicBezTo>
                    <a:pt x="99" y="21"/>
                    <a:pt x="100" y="22"/>
                    <a:pt x="101" y="23"/>
                  </a:cubicBezTo>
                  <a:cubicBezTo>
                    <a:pt x="103" y="25"/>
                    <a:pt x="103" y="28"/>
                    <a:pt x="102" y="31"/>
                  </a:cubicBezTo>
                  <a:close/>
                  <a:moveTo>
                    <a:pt x="32" y="41"/>
                  </a:moveTo>
                  <a:cubicBezTo>
                    <a:pt x="69" y="41"/>
                    <a:pt x="69" y="41"/>
                    <a:pt x="69" y="41"/>
                  </a:cubicBezTo>
                  <a:cubicBezTo>
                    <a:pt x="70" y="41"/>
                    <a:pt x="72" y="40"/>
                    <a:pt x="72" y="39"/>
                  </a:cubicBezTo>
                  <a:cubicBezTo>
                    <a:pt x="73" y="35"/>
                    <a:pt x="73" y="35"/>
                    <a:pt x="73" y="35"/>
                  </a:cubicBezTo>
                  <a:cubicBezTo>
                    <a:pt x="74" y="34"/>
                    <a:pt x="73" y="33"/>
                    <a:pt x="72" y="33"/>
                  </a:cubicBezTo>
                  <a:cubicBezTo>
                    <a:pt x="34" y="33"/>
                    <a:pt x="34" y="33"/>
                    <a:pt x="34" y="33"/>
                  </a:cubicBezTo>
                  <a:cubicBezTo>
                    <a:pt x="33" y="33"/>
                    <a:pt x="32" y="34"/>
                    <a:pt x="32" y="35"/>
                  </a:cubicBezTo>
                  <a:cubicBezTo>
                    <a:pt x="31" y="39"/>
                    <a:pt x="31" y="39"/>
                    <a:pt x="31" y="39"/>
                  </a:cubicBezTo>
                  <a:cubicBezTo>
                    <a:pt x="30" y="40"/>
                    <a:pt x="31" y="41"/>
                    <a:pt x="32" y="41"/>
                  </a:cubicBezTo>
                  <a:close/>
                  <a:moveTo>
                    <a:pt x="37" y="25"/>
                  </a:moveTo>
                  <a:cubicBezTo>
                    <a:pt x="74" y="25"/>
                    <a:pt x="74" y="25"/>
                    <a:pt x="74" y="25"/>
                  </a:cubicBezTo>
                  <a:cubicBezTo>
                    <a:pt x="75" y="25"/>
                    <a:pt x="77" y="24"/>
                    <a:pt x="77" y="23"/>
                  </a:cubicBezTo>
                  <a:cubicBezTo>
                    <a:pt x="78" y="19"/>
                    <a:pt x="78" y="19"/>
                    <a:pt x="78" y="19"/>
                  </a:cubicBezTo>
                  <a:cubicBezTo>
                    <a:pt x="79" y="18"/>
                    <a:pt x="78" y="17"/>
                    <a:pt x="77" y="17"/>
                  </a:cubicBezTo>
                  <a:cubicBezTo>
                    <a:pt x="40" y="17"/>
                    <a:pt x="40" y="17"/>
                    <a:pt x="40" y="17"/>
                  </a:cubicBezTo>
                  <a:cubicBezTo>
                    <a:pt x="38" y="17"/>
                    <a:pt x="37" y="18"/>
                    <a:pt x="37" y="19"/>
                  </a:cubicBezTo>
                  <a:cubicBezTo>
                    <a:pt x="36" y="23"/>
                    <a:pt x="36" y="23"/>
                    <a:pt x="36" y="23"/>
                  </a:cubicBezTo>
                  <a:cubicBezTo>
                    <a:pt x="35" y="24"/>
                    <a:pt x="36" y="25"/>
                    <a:pt x="37" y="25"/>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09" name="Freeform 350"/>
            <p:cNvSpPr>
              <a:spLocks/>
            </p:cNvSpPr>
            <p:nvPr/>
          </p:nvSpPr>
          <p:spPr bwMode="auto">
            <a:xfrm>
              <a:off x="5278967" y="3287183"/>
              <a:ext cx="86784" cy="88900"/>
            </a:xfrm>
            <a:custGeom>
              <a:avLst/>
              <a:gdLst>
                <a:gd name="T0" fmla="*/ 35 w 35"/>
                <a:gd name="T1" fmla="*/ 1 h 35"/>
                <a:gd name="T2" fmla="*/ 30 w 35"/>
                <a:gd name="T3" fmla="*/ 31 h 35"/>
                <a:gd name="T4" fmla="*/ 30 w 35"/>
                <a:gd name="T5" fmla="*/ 32 h 35"/>
                <a:gd name="T6" fmla="*/ 29 w 35"/>
                <a:gd name="T7" fmla="*/ 32 h 35"/>
                <a:gd name="T8" fmla="*/ 28 w 35"/>
                <a:gd name="T9" fmla="*/ 32 h 35"/>
                <a:gd name="T10" fmla="*/ 20 w 35"/>
                <a:gd name="T11" fmla="*/ 29 h 35"/>
                <a:gd name="T12" fmla="*/ 15 w 35"/>
                <a:gd name="T13" fmla="*/ 35 h 35"/>
                <a:gd name="T14" fmla="*/ 14 w 35"/>
                <a:gd name="T15" fmla="*/ 35 h 35"/>
                <a:gd name="T16" fmla="*/ 13 w 35"/>
                <a:gd name="T17" fmla="*/ 35 h 35"/>
                <a:gd name="T18" fmla="*/ 13 w 35"/>
                <a:gd name="T19" fmla="*/ 34 h 35"/>
                <a:gd name="T20" fmla="*/ 13 w 35"/>
                <a:gd name="T21" fmla="*/ 27 h 35"/>
                <a:gd name="T22" fmla="*/ 30 w 35"/>
                <a:gd name="T23" fmla="*/ 6 h 35"/>
                <a:gd name="T24" fmla="*/ 9 w 35"/>
                <a:gd name="T25" fmla="*/ 24 h 35"/>
                <a:gd name="T26" fmla="*/ 1 w 35"/>
                <a:gd name="T27" fmla="*/ 21 h 35"/>
                <a:gd name="T28" fmla="*/ 0 w 35"/>
                <a:gd name="T29" fmla="*/ 20 h 35"/>
                <a:gd name="T30" fmla="*/ 1 w 35"/>
                <a:gd name="T31" fmla="*/ 19 h 35"/>
                <a:gd name="T32" fmla="*/ 33 w 35"/>
                <a:gd name="T33" fmla="*/ 0 h 35"/>
                <a:gd name="T34" fmla="*/ 34 w 35"/>
                <a:gd name="T35" fmla="*/ 0 h 35"/>
                <a:gd name="T36" fmla="*/ 35 w 35"/>
                <a:gd name="T37" fmla="*/ 0 h 35"/>
                <a:gd name="T38" fmla="*/ 35 w 35"/>
                <a:gd name="T3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35">
                  <a:moveTo>
                    <a:pt x="35" y="1"/>
                  </a:moveTo>
                  <a:cubicBezTo>
                    <a:pt x="30" y="31"/>
                    <a:pt x="30" y="31"/>
                    <a:pt x="30" y="31"/>
                  </a:cubicBezTo>
                  <a:cubicBezTo>
                    <a:pt x="30" y="32"/>
                    <a:pt x="30" y="32"/>
                    <a:pt x="30" y="32"/>
                  </a:cubicBezTo>
                  <a:cubicBezTo>
                    <a:pt x="29" y="32"/>
                    <a:pt x="29" y="32"/>
                    <a:pt x="29" y="32"/>
                  </a:cubicBezTo>
                  <a:cubicBezTo>
                    <a:pt x="28" y="32"/>
                    <a:pt x="28" y="32"/>
                    <a:pt x="28" y="32"/>
                  </a:cubicBezTo>
                  <a:cubicBezTo>
                    <a:pt x="20" y="29"/>
                    <a:pt x="20" y="29"/>
                    <a:pt x="20" y="29"/>
                  </a:cubicBezTo>
                  <a:cubicBezTo>
                    <a:pt x="15" y="35"/>
                    <a:pt x="15" y="35"/>
                    <a:pt x="15" y="35"/>
                  </a:cubicBezTo>
                  <a:cubicBezTo>
                    <a:pt x="15" y="35"/>
                    <a:pt x="14" y="35"/>
                    <a:pt x="14" y="35"/>
                  </a:cubicBezTo>
                  <a:cubicBezTo>
                    <a:pt x="13" y="35"/>
                    <a:pt x="13" y="35"/>
                    <a:pt x="13" y="35"/>
                  </a:cubicBezTo>
                  <a:cubicBezTo>
                    <a:pt x="13" y="35"/>
                    <a:pt x="13" y="34"/>
                    <a:pt x="13" y="34"/>
                  </a:cubicBezTo>
                  <a:cubicBezTo>
                    <a:pt x="13" y="27"/>
                    <a:pt x="13" y="27"/>
                    <a:pt x="13" y="27"/>
                  </a:cubicBezTo>
                  <a:cubicBezTo>
                    <a:pt x="30" y="6"/>
                    <a:pt x="30" y="6"/>
                    <a:pt x="30" y="6"/>
                  </a:cubicBezTo>
                  <a:cubicBezTo>
                    <a:pt x="9" y="24"/>
                    <a:pt x="9" y="24"/>
                    <a:pt x="9" y="24"/>
                  </a:cubicBezTo>
                  <a:cubicBezTo>
                    <a:pt x="1" y="21"/>
                    <a:pt x="1" y="21"/>
                    <a:pt x="1" y="21"/>
                  </a:cubicBezTo>
                  <a:cubicBezTo>
                    <a:pt x="0" y="21"/>
                    <a:pt x="0" y="21"/>
                    <a:pt x="0" y="20"/>
                  </a:cubicBezTo>
                  <a:cubicBezTo>
                    <a:pt x="0" y="20"/>
                    <a:pt x="0" y="19"/>
                    <a:pt x="1" y="19"/>
                  </a:cubicBezTo>
                  <a:cubicBezTo>
                    <a:pt x="33" y="0"/>
                    <a:pt x="33" y="0"/>
                    <a:pt x="33" y="0"/>
                  </a:cubicBezTo>
                  <a:cubicBezTo>
                    <a:pt x="34" y="0"/>
                    <a:pt x="34" y="0"/>
                    <a:pt x="34" y="0"/>
                  </a:cubicBezTo>
                  <a:cubicBezTo>
                    <a:pt x="35" y="0"/>
                    <a:pt x="35" y="0"/>
                    <a:pt x="35" y="0"/>
                  </a:cubicBezTo>
                  <a:cubicBezTo>
                    <a:pt x="35" y="0"/>
                    <a:pt x="35" y="1"/>
                    <a:pt x="35" y="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0" name="Freeform 352"/>
            <p:cNvSpPr>
              <a:spLocks noEditPoints="1"/>
            </p:cNvSpPr>
            <p:nvPr/>
          </p:nvSpPr>
          <p:spPr bwMode="auto">
            <a:xfrm>
              <a:off x="6447367" y="2453217"/>
              <a:ext cx="400051" cy="268817"/>
            </a:xfrm>
            <a:custGeom>
              <a:avLst/>
              <a:gdLst>
                <a:gd name="T0" fmla="*/ 63 w 159"/>
                <a:gd name="T1" fmla="*/ 48 h 107"/>
                <a:gd name="T2" fmla="*/ 25 w 159"/>
                <a:gd name="T3" fmla="*/ 46 h 107"/>
                <a:gd name="T4" fmla="*/ 23 w 159"/>
                <a:gd name="T5" fmla="*/ 52 h 107"/>
                <a:gd name="T6" fmla="*/ 61 w 159"/>
                <a:gd name="T7" fmla="*/ 54 h 107"/>
                <a:gd name="T8" fmla="*/ 59 w 159"/>
                <a:gd name="T9" fmla="*/ 67 h 107"/>
                <a:gd name="T10" fmla="*/ 57 w 159"/>
                <a:gd name="T11" fmla="*/ 61 h 107"/>
                <a:gd name="T12" fmla="*/ 23 w 159"/>
                <a:gd name="T13" fmla="*/ 63 h 107"/>
                <a:gd name="T14" fmla="*/ 25 w 159"/>
                <a:gd name="T15" fmla="*/ 69 h 107"/>
                <a:gd name="T16" fmla="*/ 59 w 159"/>
                <a:gd name="T17" fmla="*/ 67 h 107"/>
                <a:gd name="T18" fmla="*/ 23 w 159"/>
                <a:gd name="T19" fmla="*/ 78 h 107"/>
                <a:gd name="T20" fmla="*/ 25 w 159"/>
                <a:gd name="T21" fmla="*/ 84 h 107"/>
                <a:gd name="T22" fmla="*/ 51 w 159"/>
                <a:gd name="T23" fmla="*/ 82 h 107"/>
                <a:gd name="T24" fmla="*/ 49 w 159"/>
                <a:gd name="T25" fmla="*/ 77 h 107"/>
                <a:gd name="T26" fmla="*/ 85 w 159"/>
                <a:gd name="T27" fmla="*/ 100 h 107"/>
                <a:gd name="T28" fmla="*/ 8 w 159"/>
                <a:gd name="T29" fmla="*/ 7 h 107"/>
                <a:gd name="T30" fmla="*/ 54 w 159"/>
                <a:gd name="T31" fmla="*/ 32 h 107"/>
                <a:gd name="T32" fmla="*/ 77 w 159"/>
                <a:gd name="T33" fmla="*/ 38 h 107"/>
                <a:gd name="T34" fmla="*/ 88 w 159"/>
                <a:gd name="T35" fmla="*/ 23 h 107"/>
                <a:gd name="T36" fmla="*/ 60 w 159"/>
                <a:gd name="T37" fmla="*/ 0 h 107"/>
                <a:gd name="T38" fmla="*/ 0 w 159"/>
                <a:gd name="T39" fmla="*/ 5 h 107"/>
                <a:gd name="T40" fmla="*/ 6 w 159"/>
                <a:gd name="T41" fmla="*/ 107 h 107"/>
                <a:gd name="T42" fmla="*/ 92 w 159"/>
                <a:gd name="T43" fmla="*/ 102 h 107"/>
                <a:gd name="T44" fmla="*/ 85 w 159"/>
                <a:gd name="T45" fmla="*/ 95 h 107"/>
                <a:gd name="T46" fmla="*/ 61 w 159"/>
                <a:gd name="T47" fmla="*/ 8 h 107"/>
                <a:gd name="T48" fmla="*/ 83 w 159"/>
                <a:gd name="T49" fmla="*/ 28 h 107"/>
                <a:gd name="T50" fmla="*/ 61 w 159"/>
                <a:gd name="T51" fmla="*/ 30 h 107"/>
                <a:gd name="T52" fmla="*/ 155 w 159"/>
                <a:gd name="T53" fmla="*/ 24 h 107"/>
                <a:gd name="T54" fmla="*/ 126 w 159"/>
                <a:gd name="T55" fmla="*/ 7 h 107"/>
                <a:gd name="T56" fmla="*/ 65 w 159"/>
                <a:gd name="T57" fmla="*/ 89 h 107"/>
                <a:gd name="T58" fmla="*/ 154 w 159"/>
                <a:gd name="T59" fmla="*/ 38 h 107"/>
                <a:gd name="T60" fmla="*/ 142 w 159"/>
                <a:gd name="T61" fmla="*/ 18 h 107"/>
                <a:gd name="T62" fmla="*/ 96 w 159"/>
                <a:gd name="T63" fmla="*/ 65 h 107"/>
                <a:gd name="T64" fmla="*/ 142 w 159"/>
                <a:gd name="T65" fmla="*/ 18 h 107"/>
                <a:gd name="T66" fmla="*/ 136 w 159"/>
                <a:gd name="T67" fmla="*/ 12 h 107"/>
                <a:gd name="T68" fmla="*/ 89 w 159"/>
                <a:gd name="T69" fmla="*/ 57 h 107"/>
                <a:gd name="T70" fmla="*/ 131 w 159"/>
                <a:gd name="T71" fmla="*/ 12 h 107"/>
                <a:gd name="T72" fmla="*/ 77 w 159"/>
                <a:gd name="T73" fmla="*/ 73 h 107"/>
                <a:gd name="T74" fmla="*/ 98 w 159"/>
                <a:gd name="T75" fmla="*/ 77 h 107"/>
                <a:gd name="T76" fmla="*/ 150 w 159"/>
                <a:gd name="T77" fmla="*/ 34 h 107"/>
                <a:gd name="T78" fmla="*/ 100 w 159"/>
                <a:gd name="T79" fmla="*/ 70 h 107"/>
                <a:gd name="T80" fmla="*/ 150 w 159"/>
                <a:gd name="T81"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9" h="107">
                  <a:moveTo>
                    <a:pt x="63" y="52"/>
                  </a:moveTo>
                  <a:cubicBezTo>
                    <a:pt x="63" y="48"/>
                    <a:pt x="63" y="48"/>
                    <a:pt x="63" y="48"/>
                  </a:cubicBezTo>
                  <a:cubicBezTo>
                    <a:pt x="63" y="47"/>
                    <a:pt x="62" y="46"/>
                    <a:pt x="61" y="46"/>
                  </a:cubicBezTo>
                  <a:cubicBezTo>
                    <a:pt x="25" y="46"/>
                    <a:pt x="25" y="46"/>
                    <a:pt x="25" y="46"/>
                  </a:cubicBezTo>
                  <a:cubicBezTo>
                    <a:pt x="24" y="46"/>
                    <a:pt x="23" y="47"/>
                    <a:pt x="23" y="48"/>
                  </a:cubicBezTo>
                  <a:cubicBezTo>
                    <a:pt x="23" y="52"/>
                    <a:pt x="23" y="52"/>
                    <a:pt x="23" y="52"/>
                  </a:cubicBezTo>
                  <a:cubicBezTo>
                    <a:pt x="23" y="53"/>
                    <a:pt x="24" y="54"/>
                    <a:pt x="25" y="54"/>
                  </a:cubicBezTo>
                  <a:cubicBezTo>
                    <a:pt x="61" y="54"/>
                    <a:pt x="61" y="54"/>
                    <a:pt x="61" y="54"/>
                  </a:cubicBezTo>
                  <a:cubicBezTo>
                    <a:pt x="62" y="54"/>
                    <a:pt x="63" y="53"/>
                    <a:pt x="63" y="52"/>
                  </a:cubicBezTo>
                  <a:close/>
                  <a:moveTo>
                    <a:pt x="59" y="67"/>
                  </a:moveTo>
                  <a:cubicBezTo>
                    <a:pt x="59" y="63"/>
                    <a:pt x="59" y="63"/>
                    <a:pt x="59" y="63"/>
                  </a:cubicBezTo>
                  <a:cubicBezTo>
                    <a:pt x="59" y="62"/>
                    <a:pt x="58" y="61"/>
                    <a:pt x="57" y="61"/>
                  </a:cubicBezTo>
                  <a:cubicBezTo>
                    <a:pt x="25" y="61"/>
                    <a:pt x="25" y="61"/>
                    <a:pt x="25" y="61"/>
                  </a:cubicBezTo>
                  <a:cubicBezTo>
                    <a:pt x="24" y="61"/>
                    <a:pt x="23" y="62"/>
                    <a:pt x="23" y="63"/>
                  </a:cubicBezTo>
                  <a:cubicBezTo>
                    <a:pt x="23" y="67"/>
                    <a:pt x="23" y="67"/>
                    <a:pt x="23" y="67"/>
                  </a:cubicBezTo>
                  <a:cubicBezTo>
                    <a:pt x="23" y="68"/>
                    <a:pt x="24" y="69"/>
                    <a:pt x="25" y="69"/>
                  </a:cubicBezTo>
                  <a:cubicBezTo>
                    <a:pt x="57" y="69"/>
                    <a:pt x="57" y="69"/>
                    <a:pt x="57" y="69"/>
                  </a:cubicBezTo>
                  <a:cubicBezTo>
                    <a:pt x="58" y="69"/>
                    <a:pt x="59" y="68"/>
                    <a:pt x="59" y="67"/>
                  </a:cubicBezTo>
                  <a:close/>
                  <a:moveTo>
                    <a:pt x="25" y="77"/>
                  </a:moveTo>
                  <a:cubicBezTo>
                    <a:pt x="24" y="77"/>
                    <a:pt x="23" y="77"/>
                    <a:pt x="23" y="78"/>
                  </a:cubicBezTo>
                  <a:cubicBezTo>
                    <a:pt x="23" y="82"/>
                    <a:pt x="23" y="82"/>
                    <a:pt x="23" y="82"/>
                  </a:cubicBezTo>
                  <a:cubicBezTo>
                    <a:pt x="23" y="83"/>
                    <a:pt x="24" y="84"/>
                    <a:pt x="25" y="84"/>
                  </a:cubicBezTo>
                  <a:cubicBezTo>
                    <a:pt x="49" y="84"/>
                    <a:pt x="49" y="84"/>
                    <a:pt x="49" y="84"/>
                  </a:cubicBezTo>
                  <a:cubicBezTo>
                    <a:pt x="50" y="84"/>
                    <a:pt x="51" y="83"/>
                    <a:pt x="51" y="82"/>
                  </a:cubicBezTo>
                  <a:cubicBezTo>
                    <a:pt x="51" y="78"/>
                    <a:pt x="51" y="78"/>
                    <a:pt x="51" y="78"/>
                  </a:cubicBezTo>
                  <a:cubicBezTo>
                    <a:pt x="51" y="77"/>
                    <a:pt x="50" y="77"/>
                    <a:pt x="49" y="77"/>
                  </a:cubicBezTo>
                  <a:lnTo>
                    <a:pt x="25" y="77"/>
                  </a:lnTo>
                  <a:close/>
                  <a:moveTo>
                    <a:pt x="85" y="100"/>
                  </a:moveTo>
                  <a:cubicBezTo>
                    <a:pt x="8" y="100"/>
                    <a:pt x="8" y="100"/>
                    <a:pt x="8" y="100"/>
                  </a:cubicBezTo>
                  <a:cubicBezTo>
                    <a:pt x="8" y="7"/>
                    <a:pt x="8" y="7"/>
                    <a:pt x="8" y="7"/>
                  </a:cubicBezTo>
                  <a:cubicBezTo>
                    <a:pt x="54" y="7"/>
                    <a:pt x="54" y="7"/>
                    <a:pt x="54" y="7"/>
                  </a:cubicBezTo>
                  <a:cubicBezTo>
                    <a:pt x="54" y="32"/>
                    <a:pt x="54" y="32"/>
                    <a:pt x="54" y="32"/>
                  </a:cubicBezTo>
                  <a:cubicBezTo>
                    <a:pt x="54" y="36"/>
                    <a:pt x="56" y="38"/>
                    <a:pt x="60" y="38"/>
                  </a:cubicBezTo>
                  <a:cubicBezTo>
                    <a:pt x="77" y="38"/>
                    <a:pt x="77" y="38"/>
                    <a:pt x="77" y="38"/>
                  </a:cubicBezTo>
                  <a:cubicBezTo>
                    <a:pt x="90" y="26"/>
                    <a:pt x="90" y="26"/>
                    <a:pt x="90" y="26"/>
                  </a:cubicBezTo>
                  <a:cubicBezTo>
                    <a:pt x="90" y="25"/>
                    <a:pt x="89" y="23"/>
                    <a:pt x="88" y="23"/>
                  </a:cubicBezTo>
                  <a:cubicBezTo>
                    <a:pt x="69" y="4"/>
                    <a:pt x="69" y="4"/>
                    <a:pt x="69" y="4"/>
                  </a:cubicBezTo>
                  <a:cubicBezTo>
                    <a:pt x="67" y="2"/>
                    <a:pt x="63" y="0"/>
                    <a:pt x="60" y="0"/>
                  </a:cubicBezTo>
                  <a:cubicBezTo>
                    <a:pt x="6" y="0"/>
                    <a:pt x="6" y="0"/>
                    <a:pt x="6" y="0"/>
                  </a:cubicBezTo>
                  <a:cubicBezTo>
                    <a:pt x="3" y="0"/>
                    <a:pt x="0" y="2"/>
                    <a:pt x="0" y="5"/>
                  </a:cubicBezTo>
                  <a:cubicBezTo>
                    <a:pt x="0" y="102"/>
                    <a:pt x="0" y="102"/>
                    <a:pt x="0" y="102"/>
                  </a:cubicBezTo>
                  <a:cubicBezTo>
                    <a:pt x="0" y="105"/>
                    <a:pt x="3" y="107"/>
                    <a:pt x="6" y="107"/>
                  </a:cubicBezTo>
                  <a:cubicBezTo>
                    <a:pt x="86" y="107"/>
                    <a:pt x="86" y="107"/>
                    <a:pt x="86" y="107"/>
                  </a:cubicBezTo>
                  <a:cubicBezTo>
                    <a:pt x="90" y="107"/>
                    <a:pt x="92" y="105"/>
                    <a:pt x="92" y="102"/>
                  </a:cubicBezTo>
                  <a:cubicBezTo>
                    <a:pt x="92" y="94"/>
                    <a:pt x="92" y="94"/>
                    <a:pt x="92" y="94"/>
                  </a:cubicBezTo>
                  <a:cubicBezTo>
                    <a:pt x="85" y="95"/>
                    <a:pt x="85" y="95"/>
                    <a:pt x="85" y="95"/>
                  </a:cubicBezTo>
                  <a:lnTo>
                    <a:pt x="85" y="100"/>
                  </a:lnTo>
                  <a:close/>
                  <a:moveTo>
                    <a:pt x="61" y="8"/>
                  </a:moveTo>
                  <a:cubicBezTo>
                    <a:pt x="63" y="8"/>
                    <a:pt x="64" y="9"/>
                    <a:pt x="64" y="9"/>
                  </a:cubicBezTo>
                  <a:cubicBezTo>
                    <a:pt x="83" y="28"/>
                    <a:pt x="83" y="28"/>
                    <a:pt x="83" y="28"/>
                  </a:cubicBezTo>
                  <a:cubicBezTo>
                    <a:pt x="83" y="28"/>
                    <a:pt x="84" y="29"/>
                    <a:pt x="84" y="30"/>
                  </a:cubicBezTo>
                  <a:cubicBezTo>
                    <a:pt x="61" y="30"/>
                    <a:pt x="61" y="30"/>
                    <a:pt x="61" y="30"/>
                  </a:cubicBezTo>
                  <a:lnTo>
                    <a:pt x="61" y="8"/>
                  </a:lnTo>
                  <a:close/>
                  <a:moveTo>
                    <a:pt x="155" y="24"/>
                  </a:moveTo>
                  <a:cubicBezTo>
                    <a:pt x="141" y="8"/>
                    <a:pt x="141" y="8"/>
                    <a:pt x="141" y="8"/>
                  </a:cubicBezTo>
                  <a:cubicBezTo>
                    <a:pt x="137" y="4"/>
                    <a:pt x="131" y="3"/>
                    <a:pt x="126" y="7"/>
                  </a:cubicBezTo>
                  <a:cubicBezTo>
                    <a:pt x="78" y="50"/>
                    <a:pt x="78" y="50"/>
                    <a:pt x="78" y="50"/>
                  </a:cubicBezTo>
                  <a:cubicBezTo>
                    <a:pt x="65" y="89"/>
                    <a:pt x="65" y="89"/>
                    <a:pt x="65" y="89"/>
                  </a:cubicBezTo>
                  <a:cubicBezTo>
                    <a:pt x="105" y="82"/>
                    <a:pt x="105" y="82"/>
                    <a:pt x="105" y="82"/>
                  </a:cubicBezTo>
                  <a:cubicBezTo>
                    <a:pt x="154" y="38"/>
                    <a:pt x="154" y="38"/>
                    <a:pt x="154" y="38"/>
                  </a:cubicBezTo>
                  <a:cubicBezTo>
                    <a:pt x="158" y="35"/>
                    <a:pt x="159" y="28"/>
                    <a:pt x="155" y="24"/>
                  </a:cubicBezTo>
                  <a:close/>
                  <a:moveTo>
                    <a:pt x="142" y="18"/>
                  </a:moveTo>
                  <a:cubicBezTo>
                    <a:pt x="145" y="22"/>
                    <a:pt x="145" y="22"/>
                    <a:pt x="145" y="22"/>
                  </a:cubicBezTo>
                  <a:cubicBezTo>
                    <a:pt x="96" y="65"/>
                    <a:pt x="96" y="65"/>
                    <a:pt x="96" y="65"/>
                  </a:cubicBezTo>
                  <a:cubicBezTo>
                    <a:pt x="93" y="62"/>
                    <a:pt x="93" y="62"/>
                    <a:pt x="93" y="62"/>
                  </a:cubicBezTo>
                  <a:lnTo>
                    <a:pt x="142" y="18"/>
                  </a:lnTo>
                  <a:close/>
                  <a:moveTo>
                    <a:pt x="131" y="12"/>
                  </a:moveTo>
                  <a:cubicBezTo>
                    <a:pt x="132" y="10"/>
                    <a:pt x="135" y="10"/>
                    <a:pt x="136" y="12"/>
                  </a:cubicBezTo>
                  <a:cubicBezTo>
                    <a:pt x="138" y="14"/>
                    <a:pt x="138" y="14"/>
                    <a:pt x="138" y="14"/>
                  </a:cubicBezTo>
                  <a:cubicBezTo>
                    <a:pt x="89" y="57"/>
                    <a:pt x="89" y="57"/>
                    <a:pt x="89" y="57"/>
                  </a:cubicBezTo>
                  <a:cubicBezTo>
                    <a:pt x="85" y="52"/>
                    <a:pt x="85" y="52"/>
                    <a:pt x="85" y="52"/>
                  </a:cubicBezTo>
                  <a:lnTo>
                    <a:pt x="131" y="12"/>
                  </a:lnTo>
                  <a:close/>
                  <a:moveTo>
                    <a:pt x="82" y="80"/>
                  </a:moveTo>
                  <a:cubicBezTo>
                    <a:pt x="77" y="73"/>
                    <a:pt x="77" y="73"/>
                    <a:pt x="77" y="73"/>
                  </a:cubicBezTo>
                  <a:cubicBezTo>
                    <a:pt x="82" y="58"/>
                    <a:pt x="82" y="58"/>
                    <a:pt x="82" y="58"/>
                  </a:cubicBezTo>
                  <a:cubicBezTo>
                    <a:pt x="98" y="77"/>
                    <a:pt x="98" y="77"/>
                    <a:pt x="98" y="77"/>
                  </a:cubicBezTo>
                  <a:lnTo>
                    <a:pt x="82" y="80"/>
                  </a:lnTo>
                  <a:close/>
                  <a:moveTo>
                    <a:pt x="150" y="34"/>
                  </a:moveTo>
                  <a:cubicBezTo>
                    <a:pt x="104" y="74"/>
                    <a:pt x="104" y="74"/>
                    <a:pt x="104" y="74"/>
                  </a:cubicBezTo>
                  <a:cubicBezTo>
                    <a:pt x="100" y="70"/>
                    <a:pt x="100" y="70"/>
                    <a:pt x="100" y="70"/>
                  </a:cubicBezTo>
                  <a:cubicBezTo>
                    <a:pt x="149" y="27"/>
                    <a:pt x="149" y="27"/>
                    <a:pt x="149" y="27"/>
                  </a:cubicBezTo>
                  <a:cubicBezTo>
                    <a:pt x="150" y="28"/>
                    <a:pt x="150" y="28"/>
                    <a:pt x="150" y="28"/>
                  </a:cubicBezTo>
                  <a:cubicBezTo>
                    <a:pt x="152" y="30"/>
                    <a:pt x="152" y="32"/>
                    <a:pt x="150" y="3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1" name="Freeform 353"/>
            <p:cNvSpPr>
              <a:spLocks noEditPoints="1"/>
            </p:cNvSpPr>
            <p:nvPr/>
          </p:nvSpPr>
          <p:spPr bwMode="auto">
            <a:xfrm>
              <a:off x="5480051" y="1634067"/>
              <a:ext cx="249767" cy="215900"/>
            </a:xfrm>
            <a:custGeom>
              <a:avLst/>
              <a:gdLst>
                <a:gd name="T0" fmla="*/ 97 w 99"/>
                <a:gd name="T1" fmla="*/ 16 h 86"/>
                <a:gd name="T2" fmla="*/ 23 w 99"/>
                <a:gd name="T3" fmla="*/ 14 h 86"/>
                <a:gd name="T4" fmla="*/ 21 w 99"/>
                <a:gd name="T5" fmla="*/ 6 h 86"/>
                <a:gd name="T6" fmla="*/ 13 w 99"/>
                <a:gd name="T7" fmla="*/ 0 h 86"/>
                <a:gd name="T8" fmla="*/ 0 w 99"/>
                <a:gd name="T9" fmla="*/ 3 h 86"/>
                <a:gd name="T10" fmla="*/ 13 w 99"/>
                <a:gd name="T11" fmla="*/ 7 h 86"/>
                <a:gd name="T12" fmla="*/ 15 w 99"/>
                <a:gd name="T13" fmla="*/ 8 h 86"/>
                <a:gd name="T14" fmla="*/ 28 w 99"/>
                <a:gd name="T15" fmla="*/ 56 h 86"/>
                <a:gd name="T16" fmla="*/ 20 w 99"/>
                <a:gd name="T17" fmla="*/ 67 h 86"/>
                <a:gd name="T18" fmla="*/ 24 w 99"/>
                <a:gd name="T19" fmla="*/ 76 h 86"/>
                <a:gd name="T20" fmla="*/ 31 w 99"/>
                <a:gd name="T21" fmla="*/ 78 h 86"/>
                <a:gd name="T22" fmla="*/ 50 w 99"/>
                <a:gd name="T23" fmla="*/ 79 h 86"/>
                <a:gd name="T24" fmla="*/ 75 w 99"/>
                <a:gd name="T25" fmla="*/ 86 h 86"/>
                <a:gd name="T26" fmla="*/ 92 w 99"/>
                <a:gd name="T27" fmla="*/ 79 h 86"/>
                <a:gd name="T28" fmla="*/ 92 w 99"/>
                <a:gd name="T29" fmla="*/ 73 h 86"/>
                <a:gd name="T30" fmla="*/ 75 w 99"/>
                <a:gd name="T31" fmla="*/ 66 h 86"/>
                <a:gd name="T32" fmla="*/ 50 w 99"/>
                <a:gd name="T33" fmla="*/ 73 h 86"/>
                <a:gd name="T34" fmla="*/ 31 w 99"/>
                <a:gd name="T35" fmla="*/ 72 h 86"/>
                <a:gd name="T36" fmla="*/ 28 w 99"/>
                <a:gd name="T37" fmla="*/ 71 h 86"/>
                <a:gd name="T38" fmla="*/ 26 w 99"/>
                <a:gd name="T39" fmla="*/ 67 h 86"/>
                <a:gd name="T40" fmla="*/ 29 w 99"/>
                <a:gd name="T41" fmla="*/ 62 h 86"/>
                <a:gd name="T42" fmla="*/ 48 w 99"/>
                <a:gd name="T43" fmla="*/ 61 h 86"/>
                <a:gd name="T44" fmla="*/ 48 w 99"/>
                <a:gd name="T45" fmla="*/ 61 h 86"/>
                <a:gd name="T46" fmla="*/ 72 w 99"/>
                <a:gd name="T47" fmla="*/ 61 h 86"/>
                <a:gd name="T48" fmla="*/ 82 w 99"/>
                <a:gd name="T49" fmla="*/ 61 h 86"/>
                <a:gd name="T50" fmla="*/ 90 w 99"/>
                <a:gd name="T51" fmla="*/ 55 h 86"/>
                <a:gd name="T52" fmla="*/ 93 w 99"/>
                <a:gd name="T53" fmla="*/ 45 h 86"/>
                <a:gd name="T54" fmla="*/ 98 w 99"/>
                <a:gd name="T55" fmla="*/ 22 h 86"/>
                <a:gd name="T56" fmla="*/ 75 w 99"/>
                <a:gd name="T57" fmla="*/ 72 h 86"/>
                <a:gd name="T58" fmla="*/ 75 w 99"/>
                <a:gd name="T59" fmla="*/ 80 h 86"/>
                <a:gd name="T60" fmla="*/ 75 w 99"/>
                <a:gd name="T61" fmla="*/ 72 h 86"/>
                <a:gd name="T62" fmla="*/ 44 w 99"/>
                <a:gd name="T63" fmla="*/ 76 h 86"/>
                <a:gd name="T64" fmla="*/ 36 w 99"/>
                <a:gd name="T65" fmla="*/ 76 h 86"/>
                <a:gd name="T66" fmla="*/ 90 w 99"/>
                <a:gd name="T67" fmla="*/ 28 h 86"/>
                <a:gd name="T68" fmla="*/ 75 w 99"/>
                <a:gd name="T69" fmla="*/ 20 h 86"/>
                <a:gd name="T70" fmla="*/ 90 w 99"/>
                <a:gd name="T71" fmla="*/ 28 h 86"/>
                <a:gd name="T72" fmla="*/ 75 w 99"/>
                <a:gd name="T73" fmla="*/ 42 h 86"/>
                <a:gd name="T74" fmla="*/ 89 w 99"/>
                <a:gd name="T75" fmla="*/ 34 h 86"/>
                <a:gd name="T76" fmla="*/ 36 w 99"/>
                <a:gd name="T77" fmla="*/ 55 h 86"/>
                <a:gd name="T78" fmla="*/ 45 w 99"/>
                <a:gd name="T79" fmla="*/ 48 h 86"/>
                <a:gd name="T80" fmla="*/ 36 w 99"/>
                <a:gd name="T81" fmla="*/ 55 h 86"/>
                <a:gd name="T82" fmla="*/ 45 w 99"/>
                <a:gd name="T83" fmla="*/ 34 h 86"/>
                <a:gd name="T84" fmla="*/ 32 w 99"/>
                <a:gd name="T85" fmla="*/ 42 h 86"/>
                <a:gd name="T86" fmla="*/ 51 w 99"/>
                <a:gd name="T87" fmla="*/ 48 h 86"/>
                <a:gd name="T88" fmla="*/ 69 w 99"/>
                <a:gd name="T89" fmla="*/ 55 h 86"/>
                <a:gd name="T90" fmla="*/ 51 w 99"/>
                <a:gd name="T91" fmla="*/ 48 h 86"/>
                <a:gd name="T92" fmla="*/ 51 w 99"/>
                <a:gd name="T93" fmla="*/ 34 h 86"/>
                <a:gd name="T94" fmla="*/ 69 w 99"/>
                <a:gd name="T95" fmla="*/ 42 h 86"/>
                <a:gd name="T96" fmla="*/ 51 w 99"/>
                <a:gd name="T97" fmla="*/ 28 h 86"/>
                <a:gd name="T98" fmla="*/ 69 w 99"/>
                <a:gd name="T99" fmla="*/ 20 h 86"/>
                <a:gd name="T100" fmla="*/ 51 w 99"/>
                <a:gd name="T101" fmla="*/ 28 h 86"/>
                <a:gd name="T102" fmla="*/ 45 w 99"/>
                <a:gd name="T103" fmla="*/ 28 h 86"/>
                <a:gd name="T104" fmla="*/ 25 w 99"/>
                <a:gd name="T105" fmla="*/ 20 h 86"/>
                <a:gd name="T106" fmla="*/ 83 w 99"/>
                <a:gd name="T107" fmla="*/ 54 h 86"/>
                <a:gd name="T108" fmla="*/ 75 w 99"/>
                <a:gd name="T109" fmla="*/ 55 h 86"/>
                <a:gd name="T110" fmla="*/ 85 w 99"/>
                <a:gd name="T111" fmla="*/ 48 h 86"/>
                <a:gd name="T112" fmla="*/ 83 w 99"/>
                <a:gd name="T113" fmla="*/ 5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 h="86">
                  <a:moveTo>
                    <a:pt x="99" y="20"/>
                  </a:moveTo>
                  <a:cubicBezTo>
                    <a:pt x="99" y="18"/>
                    <a:pt x="98" y="17"/>
                    <a:pt x="97" y="16"/>
                  </a:cubicBezTo>
                  <a:cubicBezTo>
                    <a:pt x="96" y="15"/>
                    <a:pt x="94" y="14"/>
                    <a:pt x="92" y="14"/>
                  </a:cubicBezTo>
                  <a:cubicBezTo>
                    <a:pt x="23" y="14"/>
                    <a:pt x="23" y="14"/>
                    <a:pt x="23" y="14"/>
                  </a:cubicBezTo>
                  <a:cubicBezTo>
                    <a:pt x="21" y="6"/>
                    <a:pt x="21" y="6"/>
                    <a:pt x="21" y="6"/>
                  </a:cubicBezTo>
                  <a:cubicBezTo>
                    <a:pt x="21" y="6"/>
                    <a:pt x="21" y="6"/>
                    <a:pt x="21" y="6"/>
                  </a:cubicBezTo>
                  <a:cubicBezTo>
                    <a:pt x="20" y="4"/>
                    <a:pt x="19" y="3"/>
                    <a:pt x="18" y="2"/>
                  </a:cubicBezTo>
                  <a:cubicBezTo>
                    <a:pt x="16" y="1"/>
                    <a:pt x="15" y="0"/>
                    <a:pt x="13" y="0"/>
                  </a:cubicBezTo>
                  <a:cubicBezTo>
                    <a:pt x="3" y="0"/>
                    <a:pt x="3" y="0"/>
                    <a:pt x="3" y="0"/>
                  </a:cubicBezTo>
                  <a:cubicBezTo>
                    <a:pt x="1" y="0"/>
                    <a:pt x="0" y="2"/>
                    <a:pt x="0" y="3"/>
                  </a:cubicBezTo>
                  <a:cubicBezTo>
                    <a:pt x="0" y="5"/>
                    <a:pt x="1" y="7"/>
                    <a:pt x="3" y="7"/>
                  </a:cubicBezTo>
                  <a:cubicBezTo>
                    <a:pt x="13" y="7"/>
                    <a:pt x="13" y="7"/>
                    <a:pt x="13" y="7"/>
                  </a:cubicBezTo>
                  <a:cubicBezTo>
                    <a:pt x="13" y="7"/>
                    <a:pt x="13" y="7"/>
                    <a:pt x="14" y="7"/>
                  </a:cubicBezTo>
                  <a:cubicBezTo>
                    <a:pt x="14" y="7"/>
                    <a:pt x="15" y="8"/>
                    <a:pt x="15" y="8"/>
                  </a:cubicBezTo>
                  <a:cubicBezTo>
                    <a:pt x="29" y="55"/>
                    <a:pt x="29" y="55"/>
                    <a:pt x="29" y="55"/>
                  </a:cubicBezTo>
                  <a:cubicBezTo>
                    <a:pt x="29" y="55"/>
                    <a:pt x="28" y="55"/>
                    <a:pt x="28" y="56"/>
                  </a:cubicBezTo>
                  <a:cubicBezTo>
                    <a:pt x="26" y="56"/>
                    <a:pt x="24" y="58"/>
                    <a:pt x="23" y="60"/>
                  </a:cubicBezTo>
                  <a:cubicBezTo>
                    <a:pt x="21" y="62"/>
                    <a:pt x="20" y="64"/>
                    <a:pt x="20" y="67"/>
                  </a:cubicBezTo>
                  <a:cubicBezTo>
                    <a:pt x="20" y="68"/>
                    <a:pt x="21" y="70"/>
                    <a:pt x="21" y="72"/>
                  </a:cubicBezTo>
                  <a:cubicBezTo>
                    <a:pt x="22" y="73"/>
                    <a:pt x="23" y="75"/>
                    <a:pt x="24" y="76"/>
                  </a:cubicBezTo>
                  <a:cubicBezTo>
                    <a:pt x="26" y="77"/>
                    <a:pt x="28" y="78"/>
                    <a:pt x="30" y="78"/>
                  </a:cubicBezTo>
                  <a:cubicBezTo>
                    <a:pt x="31" y="78"/>
                    <a:pt x="31" y="78"/>
                    <a:pt x="31" y="78"/>
                  </a:cubicBezTo>
                  <a:cubicBezTo>
                    <a:pt x="32" y="83"/>
                    <a:pt x="36" y="86"/>
                    <a:pt x="40" y="86"/>
                  </a:cubicBezTo>
                  <a:cubicBezTo>
                    <a:pt x="45" y="86"/>
                    <a:pt x="49" y="83"/>
                    <a:pt x="50" y="79"/>
                  </a:cubicBezTo>
                  <a:cubicBezTo>
                    <a:pt x="55" y="79"/>
                    <a:pt x="60" y="79"/>
                    <a:pt x="66" y="79"/>
                  </a:cubicBezTo>
                  <a:cubicBezTo>
                    <a:pt x="67" y="83"/>
                    <a:pt x="71" y="86"/>
                    <a:pt x="75" y="86"/>
                  </a:cubicBezTo>
                  <a:cubicBezTo>
                    <a:pt x="80" y="86"/>
                    <a:pt x="84" y="83"/>
                    <a:pt x="85" y="79"/>
                  </a:cubicBezTo>
                  <a:cubicBezTo>
                    <a:pt x="92" y="79"/>
                    <a:pt x="92" y="79"/>
                    <a:pt x="92" y="79"/>
                  </a:cubicBezTo>
                  <a:cubicBezTo>
                    <a:pt x="94" y="79"/>
                    <a:pt x="95" y="77"/>
                    <a:pt x="95" y="76"/>
                  </a:cubicBezTo>
                  <a:cubicBezTo>
                    <a:pt x="95" y="74"/>
                    <a:pt x="94" y="73"/>
                    <a:pt x="92" y="73"/>
                  </a:cubicBezTo>
                  <a:cubicBezTo>
                    <a:pt x="92" y="73"/>
                    <a:pt x="89" y="73"/>
                    <a:pt x="85" y="73"/>
                  </a:cubicBezTo>
                  <a:cubicBezTo>
                    <a:pt x="84" y="68"/>
                    <a:pt x="80" y="66"/>
                    <a:pt x="75" y="66"/>
                  </a:cubicBezTo>
                  <a:cubicBezTo>
                    <a:pt x="71" y="66"/>
                    <a:pt x="67" y="68"/>
                    <a:pt x="66" y="73"/>
                  </a:cubicBezTo>
                  <a:cubicBezTo>
                    <a:pt x="50" y="73"/>
                    <a:pt x="50" y="73"/>
                    <a:pt x="50" y="73"/>
                  </a:cubicBezTo>
                  <a:cubicBezTo>
                    <a:pt x="49" y="68"/>
                    <a:pt x="45" y="66"/>
                    <a:pt x="40" y="66"/>
                  </a:cubicBezTo>
                  <a:cubicBezTo>
                    <a:pt x="36" y="66"/>
                    <a:pt x="32" y="68"/>
                    <a:pt x="31" y="72"/>
                  </a:cubicBezTo>
                  <a:cubicBezTo>
                    <a:pt x="30" y="72"/>
                    <a:pt x="30" y="72"/>
                    <a:pt x="30" y="72"/>
                  </a:cubicBezTo>
                  <a:cubicBezTo>
                    <a:pt x="29" y="72"/>
                    <a:pt x="29" y="71"/>
                    <a:pt x="28" y="71"/>
                  </a:cubicBezTo>
                  <a:cubicBezTo>
                    <a:pt x="28" y="71"/>
                    <a:pt x="27" y="70"/>
                    <a:pt x="27" y="69"/>
                  </a:cubicBezTo>
                  <a:cubicBezTo>
                    <a:pt x="27" y="68"/>
                    <a:pt x="26" y="67"/>
                    <a:pt x="26" y="67"/>
                  </a:cubicBezTo>
                  <a:cubicBezTo>
                    <a:pt x="26" y="66"/>
                    <a:pt x="27" y="65"/>
                    <a:pt x="27" y="64"/>
                  </a:cubicBezTo>
                  <a:cubicBezTo>
                    <a:pt x="27" y="63"/>
                    <a:pt x="28" y="63"/>
                    <a:pt x="29" y="62"/>
                  </a:cubicBezTo>
                  <a:cubicBezTo>
                    <a:pt x="30" y="61"/>
                    <a:pt x="31" y="61"/>
                    <a:pt x="32" y="61"/>
                  </a:cubicBezTo>
                  <a:cubicBezTo>
                    <a:pt x="33" y="61"/>
                    <a:pt x="40" y="61"/>
                    <a:pt x="48" y="61"/>
                  </a:cubicBezTo>
                  <a:cubicBezTo>
                    <a:pt x="48" y="61"/>
                    <a:pt x="48" y="61"/>
                    <a:pt x="48" y="61"/>
                  </a:cubicBezTo>
                  <a:cubicBezTo>
                    <a:pt x="48" y="61"/>
                    <a:pt x="48" y="61"/>
                    <a:pt x="48" y="61"/>
                  </a:cubicBezTo>
                  <a:cubicBezTo>
                    <a:pt x="56" y="61"/>
                    <a:pt x="65" y="61"/>
                    <a:pt x="72" y="61"/>
                  </a:cubicBezTo>
                  <a:cubicBezTo>
                    <a:pt x="72" y="61"/>
                    <a:pt x="72" y="61"/>
                    <a:pt x="72" y="61"/>
                  </a:cubicBezTo>
                  <a:cubicBezTo>
                    <a:pt x="72" y="61"/>
                    <a:pt x="72" y="61"/>
                    <a:pt x="72" y="61"/>
                  </a:cubicBezTo>
                  <a:cubicBezTo>
                    <a:pt x="78" y="61"/>
                    <a:pt x="82" y="61"/>
                    <a:pt x="82" y="61"/>
                  </a:cubicBezTo>
                  <a:cubicBezTo>
                    <a:pt x="84" y="61"/>
                    <a:pt x="86" y="60"/>
                    <a:pt x="87" y="59"/>
                  </a:cubicBezTo>
                  <a:cubicBezTo>
                    <a:pt x="89" y="58"/>
                    <a:pt x="90" y="57"/>
                    <a:pt x="90" y="55"/>
                  </a:cubicBezTo>
                  <a:cubicBezTo>
                    <a:pt x="92" y="46"/>
                    <a:pt x="92" y="46"/>
                    <a:pt x="92" y="46"/>
                  </a:cubicBezTo>
                  <a:cubicBezTo>
                    <a:pt x="92" y="46"/>
                    <a:pt x="93" y="45"/>
                    <a:pt x="93" y="45"/>
                  </a:cubicBezTo>
                  <a:cubicBezTo>
                    <a:pt x="93" y="45"/>
                    <a:pt x="93" y="45"/>
                    <a:pt x="93" y="45"/>
                  </a:cubicBezTo>
                  <a:cubicBezTo>
                    <a:pt x="98" y="22"/>
                    <a:pt x="98" y="22"/>
                    <a:pt x="98" y="22"/>
                  </a:cubicBezTo>
                  <a:cubicBezTo>
                    <a:pt x="98" y="21"/>
                    <a:pt x="99" y="21"/>
                    <a:pt x="99" y="20"/>
                  </a:cubicBezTo>
                  <a:close/>
                  <a:moveTo>
                    <a:pt x="75" y="72"/>
                  </a:moveTo>
                  <a:cubicBezTo>
                    <a:pt x="78" y="72"/>
                    <a:pt x="79" y="74"/>
                    <a:pt x="79" y="76"/>
                  </a:cubicBezTo>
                  <a:cubicBezTo>
                    <a:pt x="79" y="78"/>
                    <a:pt x="78" y="80"/>
                    <a:pt x="75" y="80"/>
                  </a:cubicBezTo>
                  <a:cubicBezTo>
                    <a:pt x="73" y="80"/>
                    <a:pt x="71" y="78"/>
                    <a:pt x="71" y="76"/>
                  </a:cubicBezTo>
                  <a:cubicBezTo>
                    <a:pt x="71" y="74"/>
                    <a:pt x="73" y="72"/>
                    <a:pt x="75" y="72"/>
                  </a:cubicBezTo>
                  <a:close/>
                  <a:moveTo>
                    <a:pt x="40" y="72"/>
                  </a:moveTo>
                  <a:cubicBezTo>
                    <a:pt x="43" y="72"/>
                    <a:pt x="44" y="74"/>
                    <a:pt x="44" y="76"/>
                  </a:cubicBezTo>
                  <a:cubicBezTo>
                    <a:pt x="44" y="78"/>
                    <a:pt x="43" y="80"/>
                    <a:pt x="40" y="80"/>
                  </a:cubicBezTo>
                  <a:cubicBezTo>
                    <a:pt x="38" y="80"/>
                    <a:pt x="36" y="78"/>
                    <a:pt x="36" y="76"/>
                  </a:cubicBezTo>
                  <a:cubicBezTo>
                    <a:pt x="36" y="74"/>
                    <a:pt x="38" y="72"/>
                    <a:pt x="40" y="72"/>
                  </a:cubicBezTo>
                  <a:close/>
                  <a:moveTo>
                    <a:pt x="90" y="28"/>
                  </a:moveTo>
                  <a:cubicBezTo>
                    <a:pt x="75" y="28"/>
                    <a:pt x="75" y="28"/>
                    <a:pt x="75" y="28"/>
                  </a:cubicBezTo>
                  <a:cubicBezTo>
                    <a:pt x="75" y="20"/>
                    <a:pt x="75" y="20"/>
                    <a:pt x="75" y="20"/>
                  </a:cubicBezTo>
                  <a:cubicBezTo>
                    <a:pt x="92" y="20"/>
                    <a:pt x="92" y="20"/>
                    <a:pt x="92" y="20"/>
                  </a:cubicBezTo>
                  <a:lnTo>
                    <a:pt x="90" y="28"/>
                  </a:lnTo>
                  <a:close/>
                  <a:moveTo>
                    <a:pt x="87" y="42"/>
                  </a:moveTo>
                  <a:cubicBezTo>
                    <a:pt x="75" y="42"/>
                    <a:pt x="75" y="42"/>
                    <a:pt x="75" y="42"/>
                  </a:cubicBezTo>
                  <a:cubicBezTo>
                    <a:pt x="75" y="34"/>
                    <a:pt x="75" y="34"/>
                    <a:pt x="75" y="34"/>
                  </a:cubicBezTo>
                  <a:cubicBezTo>
                    <a:pt x="89" y="34"/>
                    <a:pt x="89" y="34"/>
                    <a:pt x="89" y="34"/>
                  </a:cubicBezTo>
                  <a:lnTo>
                    <a:pt x="87" y="42"/>
                  </a:lnTo>
                  <a:close/>
                  <a:moveTo>
                    <a:pt x="36" y="55"/>
                  </a:moveTo>
                  <a:cubicBezTo>
                    <a:pt x="34" y="48"/>
                    <a:pt x="34" y="48"/>
                    <a:pt x="34" y="48"/>
                  </a:cubicBezTo>
                  <a:cubicBezTo>
                    <a:pt x="45" y="48"/>
                    <a:pt x="45" y="48"/>
                    <a:pt x="45" y="48"/>
                  </a:cubicBezTo>
                  <a:cubicBezTo>
                    <a:pt x="45" y="55"/>
                    <a:pt x="45" y="55"/>
                    <a:pt x="45" y="55"/>
                  </a:cubicBezTo>
                  <a:lnTo>
                    <a:pt x="36" y="55"/>
                  </a:lnTo>
                  <a:close/>
                  <a:moveTo>
                    <a:pt x="29" y="34"/>
                  </a:moveTo>
                  <a:cubicBezTo>
                    <a:pt x="45" y="34"/>
                    <a:pt x="45" y="34"/>
                    <a:pt x="45" y="34"/>
                  </a:cubicBezTo>
                  <a:cubicBezTo>
                    <a:pt x="45" y="42"/>
                    <a:pt x="45" y="42"/>
                    <a:pt x="45" y="42"/>
                  </a:cubicBezTo>
                  <a:cubicBezTo>
                    <a:pt x="32" y="42"/>
                    <a:pt x="32" y="42"/>
                    <a:pt x="32" y="42"/>
                  </a:cubicBezTo>
                  <a:lnTo>
                    <a:pt x="29" y="34"/>
                  </a:lnTo>
                  <a:close/>
                  <a:moveTo>
                    <a:pt x="51" y="48"/>
                  </a:moveTo>
                  <a:cubicBezTo>
                    <a:pt x="69" y="48"/>
                    <a:pt x="69" y="48"/>
                    <a:pt x="69" y="48"/>
                  </a:cubicBezTo>
                  <a:cubicBezTo>
                    <a:pt x="69" y="55"/>
                    <a:pt x="69" y="55"/>
                    <a:pt x="69" y="55"/>
                  </a:cubicBezTo>
                  <a:cubicBezTo>
                    <a:pt x="51" y="55"/>
                    <a:pt x="51" y="55"/>
                    <a:pt x="51" y="55"/>
                  </a:cubicBezTo>
                  <a:lnTo>
                    <a:pt x="51" y="48"/>
                  </a:lnTo>
                  <a:close/>
                  <a:moveTo>
                    <a:pt x="51" y="42"/>
                  </a:moveTo>
                  <a:cubicBezTo>
                    <a:pt x="51" y="34"/>
                    <a:pt x="51" y="34"/>
                    <a:pt x="51" y="34"/>
                  </a:cubicBezTo>
                  <a:cubicBezTo>
                    <a:pt x="69" y="34"/>
                    <a:pt x="69" y="34"/>
                    <a:pt x="69" y="34"/>
                  </a:cubicBezTo>
                  <a:cubicBezTo>
                    <a:pt x="69" y="42"/>
                    <a:pt x="69" y="42"/>
                    <a:pt x="69" y="42"/>
                  </a:cubicBezTo>
                  <a:lnTo>
                    <a:pt x="51" y="42"/>
                  </a:lnTo>
                  <a:close/>
                  <a:moveTo>
                    <a:pt x="51" y="28"/>
                  </a:moveTo>
                  <a:cubicBezTo>
                    <a:pt x="51" y="20"/>
                    <a:pt x="51" y="20"/>
                    <a:pt x="51" y="20"/>
                  </a:cubicBezTo>
                  <a:cubicBezTo>
                    <a:pt x="69" y="20"/>
                    <a:pt x="69" y="20"/>
                    <a:pt x="69" y="20"/>
                  </a:cubicBezTo>
                  <a:cubicBezTo>
                    <a:pt x="69" y="28"/>
                    <a:pt x="69" y="28"/>
                    <a:pt x="69" y="28"/>
                  </a:cubicBezTo>
                  <a:lnTo>
                    <a:pt x="51" y="28"/>
                  </a:lnTo>
                  <a:close/>
                  <a:moveTo>
                    <a:pt x="45" y="20"/>
                  </a:moveTo>
                  <a:cubicBezTo>
                    <a:pt x="45" y="28"/>
                    <a:pt x="45" y="28"/>
                    <a:pt x="45" y="28"/>
                  </a:cubicBezTo>
                  <a:cubicBezTo>
                    <a:pt x="27" y="28"/>
                    <a:pt x="27" y="28"/>
                    <a:pt x="27" y="28"/>
                  </a:cubicBezTo>
                  <a:cubicBezTo>
                    <a:pt x="25" y="20"/>
                    <a:pt x="25" y="20"/>
                    <a:pt x="25" y="20"/>
                  </a:cubicBezTo>
                  <a:lnTo>
                    <a:pt x="45" y="20"/>
                  </a:lnTo>
                  <a:close/>
                  <a:moveTo>
                    <a:pt x="83" y="54"/>
                  </a:moveTo>
                  <a:cubicBezTo>
                    <a:pt x="83" y="55"/>
                    <a:pt x="82" y="55"/>
                    <a:pt x="82" y="55"/>
                  </a:cubicBezTo>
                  <a:cubicBezTo>
                    <a:pt x="82" y="55"/>
                    <a:pt x="79" y="55"/>
                    <a:pt x="75" y="55"/>
                  </a:cubicBezTo>
                  <a:cubicBezTo>
                    <a:pt x="75" y="48"/>
                    <a:pt x="75" y="48"/>
                    <a:pt x="75" y="48"/>
                  </a:cubicBezTo>
                  <a:cubicBezTo>
                    <a:pt x="85" y="48"/>
                    <a:pt x="85" y="48"/>
                    <a:pt x="85" y="48"/>
                  </a:cubicBezTo>
                  <a:cubicBezTo>
                    <a:pt x="84" y="53"/>
                    <a:pt x="84" y="53"/>
                    <a:pt x="84" y="53"/>
                  </a:cubicBezTo>
                  <a:cubicBezTo>
                    <a:pt x="84" y="54"/>
                    <a:pt x="84" y="54"/>
                    <a:pt x="83" y="54"/>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2" name="Freeform 354"/>
            <p:cNvSpPr>
              <a:spLocks noEditPoints="1"/>
            </p:cNvSpPr>
            <p:nvPr/>
          </p:nvSpPr>
          <p:spPr bwMode="auto">
            <a:xfrm>
              <a:off x="6093884" y="1496483"/>
              <a:ext cx="289984" cy="361951"/>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3" name="Freeform 360"/>
            <p:cNvSpPr>
              <a:spLocks/>
            </p:cNvSpPr>
            <p:nvPr/>
          </p:nvSpPr>
          <p:spPr bwMode="auto">
            <a:xfrm>
              <a:off x="5753100" y="889000"/>
              <a:ext cx="357717" cy="459317"/>
            </a:xfrm>
            <a:custGeom>
              <a:avLst/>
              <a:gdLst>
                <a:gd name="T0" fmla="*/ 41 w 142"/>
                <a:gd name="T1" fmla="*/ 21 h 183"/>
                <a:gd name="T2" fmla="*/ 41 w 142"/>
                <a:gd name="T3" fmla="*/ 133 h 183"/>
                <a:gd name="T4" fmla="*/ 21 w 142"/>
                <a:gd name="T5" fmla="*/ 135 h 183"/>
                <a:gd name="T6" fmla="*/ 4 w 142"/>
                <a:gd name="T7" fmla="*/ 167 h 183"/>
                <a:gd name="T8" fmla="*/ 36 w 142"/>
                <a:gd name="T9" fmla="*/ 177 h 183"/>
                <a:gd name="T10" fmla="*/ 58 w 142"/>
                <a:gd name="T11" fmla="*/ 151 h 183"/>
                <a:gd name="T12" fmla="*/ 58 w 142"/>
                <a:gd name="T13" fmla="*/ 59 h 183"/>
                <a:gd name="T14" fmla="*/ 125 w 142"/>
                <a:gd name="T15" fmla="*/ 43 h 183"/>
                <a:gd name="T16" fmla="*/ 125 w 142"/>
                <a:gd name="T17" fmla="*/ 114 h 183"/>
                <a:gd name="T18" fmla="*/ 105 w 142"/>
                <a:gd name="T19" fmla="*/ 116 h 183"/>
                <a:gd name="T20" fmla="*/ 87 w 142"/>
                <a:gd name="T21" fmla="*/ 148 h 183"/>
                <a:gd name="T22" fmla="*/ 120 w 142"/>
                <a:gd name="T23" fmla="*/ 158 h 183"/>
                <a:gd name="T24" fmla="*/ 142 w 142"/>
                <a:gd name="T25" fmla="*/ 132 h 183"/>
                <a:gd name="T26" fmla="*/ 142 w 142"/>
                <a:gd name="T27" fmla="*/ 0 h 183"/>
                <a:gd name="T28" fmla="*/ 41 w 142"/>
                <a:gd name="T29" fmla="*/ 2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83">
                  <a:moveTo>
                    <a:pt x="41" y="21"/>
                  </a:moveTo>
                  <a:cubicBezTo>
                    <a:pt x="41" y="133"/>
                    <a:pt x="41" y="133"/>
                    <a:pt x="41" y="133"/>
                  </a:cubicBezTo>
                  <a:cubicBezTo>
                    <a:pt x="35" y="132"/>
                    <a:pt x="28" y="132"/>
                    <a:pt x="21" y="135"/>
                  </a:cubicBezTo>
                  <a:cubicBezTo>
                    <a:pt x="5" y="141"/>
                    <a:pt x="0" y="155"/>
                    <a:pt x="4" y="167"/>
                  </a:cubicBezTo>
                  <a:cubicBezTo>
                    <a:pt x="8" y="178"/>
                    <a:pt x="20" y="183"/>
                    <a:pt x="36" y="177"/>
                  </a:cubicBezTo>
                  <a:cubicBezTo>
                    <a:pt x="49" y="172"/>
                    <a:pt x="58" y="161"/>
                    <a:pt x="58" y="151"/>
                  </a:cubicBezTo>
                  <a:cubicBezTo>
                    <a:pt x="58" y="151"/>
                    <a:pt x="58" y="92"/>
                    <a:pt x="58" y="59"/>
                  </a:cubicBezTo>
                  <a:cubicBezTo>
                    <a:pt x="125" y="43"/>
                    <a:pt x="125" y="43"/>
                    <a:pt x="125" y="43"/>
                  </a:cubicBezTo>
                  <a:cubicBezTo>
                    <a:pt x="125" y="114"/>
                    <a:pt x="125" y="114"/>
                    <a:pt x="125" y="114"/>
                  </a:cubicBezTo>
                  <a:cubicBezTo>
                    <a:pt x="119" y="113"/>
                    <a:pt x="112" y="113"/>
                    <a:pt x="105" y="116"/>
                  </a:cubicBezTo>
                  <a:cubicBezTo>
                    <a:pt x="89" y="122"/>
                    <a:pt x="83" y="136"/>
                    <a:pt x="87" y="148"/>
                  </a:cubicBezTo>
                  <a:cubicBezTo>
                    <a:pt x="92" y="159"/>
                    <a:pt x="104" y="164"/>
                    <a:pt x="120" y="158"/>
                  </a:cubicBezTo>
                  <a:cubicBezTo>
                    <a:pt x="133" y="153"/>
                    <a:pt x="142" y="142"/>
                    <a:pt x="142" y="132"/>
                  </a:cubicBezTo>
                  <a:cubicBezTo>
                    <a:pt x="142" y="0"/>
                    <a:pt x="142" y="0"/>
                    <a:pt x="142" y="0"/>
                  </a:cubicBezTo>
                  <a:lnTo>
                    <a:pt x="41" y="21"/>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4" name="Freeform 362"/>
            <p:cNvSpPr>
              <a:spLocks/>
            </p:cNvSpPr>
            <p:nvPr/>
          </p:nvSpPr>
          <p:spPr bwMode="auto">
            <a:xfrm>
              <a:off x="5511800" y="1907116"/>
              <a:ext cx="171451" cy="146051"/>
            </a:xfrm>
            <a:custGeom>
              <a:avLst/>
              <a:gdLst>
                <a:gd name="T0" fmla="*/ 17 w 69"/>
                <a:gd name="T1" fmla="*/ 11 h 58"/>
                <a:gd name="T2" fmla="*/ 5 w 69"/>
                <a:gd name="T3" fmla="*/ 35 h 58"/>
                <a:gd name="T4" fmla="*/ 47 w 69"/>
                <a:gd name="T5" fmla="*/ 16 h 58"/>
                <a:gd name="T6" fmla="*/ 1 w 69"/>
                <a:gd name="T7" fmla="*/ 53 h 58"/>
                <a:gd name="T8" fmla="*/ 6 w 69"/>
                <a:gd name="T9" fmla="*/ 55 h 58"/>
                <a:gd name="T10" fmla="*/ 14 w 69"/>
                <a:gd name="T11" fmla="*/ 43 h 58"/>
                <a:gd name="T12" fmla="*/ 40 w 69"/>
                <a:gd name="T13" fmla="*/ 43 h 58"/>
                <a:gd name="T14" fmla="*/ 65 w 69"/>
                <a:gd name="T15" fmla="*/ 10 h 58"/>
                <a:gd name="T16" fmla="*/ 17 w 69"/>
                <a:gd name="T17" fmla="*/ 1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8">
                  <a:moveTo>
                    <a:pt x="17" y="11"/>
                  </a:moveTo>
                  <a:cubicBezTo>
                    <a:pt x="4" y="18"/>
                    <a:pt x="5" y="31"/>
                    <a:pt x="5" y="35"/>
                  </a:cubicBezTo>
                  <a:cubicBezTo>
                    <a:pt x="22" y="15"/>
                    <a:pt x="47" y="16"/>
                    <a:pt x="47" y="16"/>
                  </a:cubicBezTo>
                  <a:cubicBezTo>
                    <a:pt x="47" y="16"/>
                    <a:pt x="11" y="28"/>
                    <a:pt x="1" y="53"/>
                  </a:cubicBezTo>
                  <a:cubicBezTo>
                    <a:pt x="0" y="55"/>
                    <a:pt x="5" y="58"/>
                    <a:pt x="6" y="55"/>
                  </a:cubicBezTo>
                  <a:cubicBezTo>
                    <a:pt x="9" y="48"/>
                    <a:pt x="14" y="43"/>
                    <a:pt x="14" y="43"/>
                  </a:cubicBezTo>
                  <a:cubicBezTo>
                    <a:pt x="20" y="46"/>
                    <a:pt x="32" y="49"/>
                    <a:pt x="40" y="43"/>
                  </a:cubicBezTo>
                  <a:cubicBezTo>
                    <a:pt x="51" y="35"/>
                    <a:pt x="50" y="18"/>
                    <a:pt x="65" y="10"/>
                  </a:cubicBezTo>
                  <a:cubicBezTo>
                    <a:pt x="69" y="8"/>
                    <a:pt x="35" y="0"/>
                    <a:pt x="17" y="1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5" name="Freeform 363"/>
            <p:cNvSpPr>
              <a:spLocks/>
            </p:cNvSpPr>
            <p:nvPr/>
          </p:nvSpPr>
          <p:spPr bwMode="auto">
            <a:xfrm>
              <a:off x="4817534" y="1651001"/>
              <a:ext cx="165100" cy="232833"/>
            </a:xfrm>
            <a:custGeom>
              <a:avLst/>
              <a:gdLst>
                <a:gd name="T0" fmla="*/ 7 w 66"/>
                <a:gd name="T1" fmla="*/ 91 h 93"/>
                <a:gd name="T2" fmla="*/ 13 w 66"/>
                <a:gd name="T3" fmla="*/ 71 h 93"/>
                <a:gd name="T4" fmla="*/ 39 w 66"/>
                <a:gd name="T5" fmla="*/ 58 h 93"/>
                <a:gd name="T6" fmla="*/ 25 w 66"/>
                <a:gd name="T7" fmla="*/ 52 h 93"/>
                <a:gd name="T8" fmla="*/ 55 w 66"/>
                <a:gd name="T9" fmla="*/ 37 h 93"/>
                <a:gd name="T10" fmla="*/ 37 w 66"/>
                <a:gd name="T11" fmla="*/ 32 h 93"/>
                <a:gd name="T12" fmla="*/ 61 w 66"/>
                <a:gd name="T13" fmla="*/ 24 h 93"/>
                <a:gd name="T14" fmla="*/ 65 w 66"/>
                <a:gd name="T15" fmla="*/ 9 h 93"/>
                <a:gd name="T16" fmla="*/ 47 w 66"/>
                <a:gd name="T17" fmla="*/ 1 h 93"/>
                <a:gd name="T18" fmla="*/ 29 w 66"/>
                <a:gd name="T19" fmla="*/ 23 h 93"/>
                <a:gd name="T20" fmla="*/ 31 w 66"/>
                <a:gd name="T21" fmla="*/ 4 h 93"/>
                <a:gd name="T22" fmla="*/ 14 w 66"/>
                <a:gd name="T23" fmla="*/ 19 h 93"/>
                <a:gd name="T24" fmla="*/ 13 w 66"/>
                <a:gd name="T25" fmla="*/ 57 h 93"/>
                <a:gd name="T26" fmla="*/ 3 w 66"/>
                <a:gd name="T27" fmla="*/ 39 h 93"/>
                <a:gd name="T28" fmla="*/ 8 w 66"/>
                <a:gd name="T29" fmla="*/ 68 h 93"/>
                <a:gd name="T30" fmla="*/ 3 w 66"/>
                <a:gd name="T31" fmla="*/ 89 h 93"/>
                <a:gd name="T32" fmla="*/ 7 w 66"/>
                <a:gd name="T33"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7" y="91"/>
                  </a:moveTo>
                  <a:cubicBezTo>
                    <a:pt x="8" y="87"/>
                    <a:pt x="10" y="80"/>
                    <a:pt x="13" y="71"/>
                  </a:cubicBezTo>
                  <a:cubicBezTo>
                    <a:pt x="26" y="69"/>
                    <a:pt x="31" y="73"/>
                    <a:pt x="39" y="58"/>
                  </a:cubicBezTo>
                  <a:cubicBezTo>
                    <a:pt x="32" y="60"/>
                    <a:pt x="25" y="54"/>
                    <a:pt x="25" y="52"/>
                  </a:cubicBezTo>
                  <a:cubicBezTo>
                    <a:pt x="25" y="49"/>
                    <a:pt x="43" y="54"/>
                    <a:pt x="55" y="37"/>
                  </a:cubicBezTo>
                  <a:cubicBezTo>
                    <a:pt x="40" y="40"/>
                    <a:pt x="35" y="33"/>
                    <a:pt x="37" y="32"/>
                  </a:cubicBezTo>
                  <a:cubicBezTo>
                    <a:pt x="42" y="30"/>
                    <a:pt x="54" y="31"/>
                    <a:pt x="61" y="24"/>
                  </a:cubicBezTo>
                  <a:cubicBezTo>
                    <a:pt x="65" y="21"/>
                    <a:pt x="66" y="12"/>
                    <a:pt x="65" y="9"/>
                  </a:cubicBezTo>
                  <a:cubicBezTo>
                    <a:pt x="63" y="6"/>
                    <a:pt x="53" y="0"/>
                    <a:pt x="47" y="1"/>
                  </a:cubicBezTo>
                  <a:cubicBezTo>
                    <a:pt x="41" y="1"/>
                    <a:pt x="32" y="23"/>
                    <a:pt x="29" y="23"/>
                  </a:cubicBezTo>
                  <a:cubicBezTo>
                    <a:pt x="27" y="23"/>
                    <a:pt x="26" y="13"/>
                    <a:pt x="31" y="4"/>
                  </a:cubicBezTo>
                  <a:cubicBezTo>
                    <a:pt x="26" y="6"/>
                    <a:pt x="17" y="13"/>
                    <a:pt x="14" y="19"/>
                  </a:cubicBezTo>
                  <a:cubicBezTo>
                    <a:pt x="9" y="30"/>
                    <a:pt x="15" y="56"/>
                    <a:pt x="13" y="57"/>
                  </a:cubicBezTo>
                  <a:cubicBezTo>
                    <a:pt x="11" y="57"/>
                    <a:pt x="5" y="45"/>
                    <a:pt x="3" y="39"/>
                  </a:cubicBezTo>
                  <a:cubicBezTo>
                    <a:pt x="0" y="48"/>
                    <a:pt x="0" y="57"/>
                    <a:pt x="8" y="68"/>
                  </a:cubicBezTo>
                  <a:cubicBezTo>
                    <a:pt x="5" y="76"/>
                    <a:pt x="3" y="85"/>
                    <a:pt x="3" y="89"/>
                  </a:cubicBezTo>
                  <a:cubicBezTo>
                    <a:pt x="3" y="93"/>
                    <a:pt x="6" y="93"/>
                    <a:pt x="7" y="9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6" name="Freeform 364"/>
            <p:cNvSpPr>
              <a:spLocks noEditPoints="1"/>
            </p:cNvSpPr>
            <p:nvPr/>
          </p:nvSpPr>
          <p:spPr bwMode="auto">
            <a:xfrm>
              <a:off x="7338485" y="812800"/>
              <a:ext cx="124884" cy="177800"/>
            </a:xfrm>
            <a:custGeom>
              <a:avLst/>
              <a:gdLst>
                <a:gd name="T0" fmla="*/ 50 w 50"/>
                <a:gd name="T1" fmla="*/ 36 h 71"/>
                <a:gd name="T2" fmla="*/ 28 w 50"/>
                <a:gd name="T3" fmla="*/ 60 h 71"/>
                <a:gd name="T4" fmla="*/ 28 w 50"/>
                <a:gd name="T5" fmla="*/ 66 h 71"/>
                <a:gd name="T6" fmla="*/ 39 w 50"/>
                <a:gd name="T7" fmla="*/ 66 h 71"/>
                <a:gd name="T8" fmla="*/ 41 w 50"/>
                <a:gd name="T9" fmla="*/ 69 h 71"/>
                <a:gd name="T10" fmla="*/ 39 w 50"/>
                <a:gd name="T11" fmla="*/ 71 h 71"/>
                <a:gd name="T12" fmla="*/ 11 w 50"/>
                <a:gd name="T13" fmla="*/ 71 h 71"/>
                <a:gd name="T14" fmla="*/ 9 w 50"/>
                <a:gd name="T15" fmla="*/ 69 h 71"/>
                <a:gd name="T16" fmla="*/ 11 w 50"/>
                <a:gd name="T17" fmla="*/ 66 h 71"/>
                <a:gd name="T18" fmla="*/ 22 w 50"/>
                <a:gd name="T19" fmla="*/ 66 h 71"/>
                <a:gd name="T20" fmla="*/ 22 w 50"/>
                <a:gd name="T21" fmla="*/ 60 h 71"/>
                <a:gd name="T22" fmla="*/ 0 w 50"/>
                <a:gd name="T23" fmla="*/ 36 h 71"/>
                <a:gd name="T24" fmla="*/ 0 w 50"/>
                <a:gd name="T25" fmla="*/ 30 h 71"/>
                <a:gd name="T26" fmla="*/ 3 w 50"/>
                <a:gd name="T27" fmla="*/ 28 h 71"/>
                <a:gd name="T28" fmla="*/ 6 w 50"/>
                <a:gd name="T29" fmla="*/ 30 h 71"/>
                <a:gd name="T30" fmla="*/ 6 w 50"/>
                <a:gd name="T31" fmla="*/ 36 h 71"/>
                <a:gd name="T32" fmla="*/ 25 w 50"/>
                <a:gd name="T33" fmla="*/ 55 h 71"/>
                <a:gd name="T34" fmla="*/ 44 w 50"/>
                <a:gd name="T35" fmla="*/ 36 h 71"/>
                <a:gd name="T36" fmla="*/ 44 w 50"/>
                <a:gd name="T37" fmla="*/ 30 h 71"/>
                <a:gd name="T38" fmla="*/ 47 w 50"/>
                <a:gd name="T39" fmla="*/ 28 h 71"/>
                <a:gd name="T40" fmla="*/ 50 w 50"/>
                <a:gd name="T41" fmla="*/ 30 h 71"/>
                <a:gd name="T42" fmla="*/ 50 w 50"/>
                <a:gd name="T43" fmla="*/ 36 h 71"/>
                <a:gd name="T44" fmla="*/ 39 w 50"/>
                <a:gd name="T45" fmla="*/ 36 h 71"/>
                <a:gd name="T46" fmla="*/ 25 w 50"/>
                <a:gd name="T47" fmla="*/ 50 h 71"/>
                <a:gd name="T48" fmla="*/ 11 w 50"/>
                <a:gd name="T49" fmla="*/ 36 h 71"/>
                <a:gd name="T50" fmla="*/ 11 w 50"/>
                <a:gd name="T51" fmla="*/ 14 h 71"/>
                <a:gd name="T52" fmla="*/ 25 w 50"/>
                <a:gd name="T53" fmla="*/ 0 h 71"/>
                <a:gd name="T54" fmla="*/ 39 w 50"/>
                <a:gd name="T55" fmla="*/ 14 h 71"/>
                <a:gd name="T56" fmla="*/ 39 w 50"/>
                <a:gd name="T57"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71">
                  <a:moveTo>
                    <a:pt x="50" y="36"/>
                  </a:moveTo>
                  <a:cubicBezTo>
                    <a:pt x="50" y="48"/>
                    <a:pt x="40" y="59"/>
                    <a:pt x="28" y="60"/>
                  </a:cubicBezTo>
                  <a:cubicBezTo>
                    <a:pt x="28" y="66"/>
                    <a:pt x="28" y="66"/>
                    <a:pt x="28" y="66"/>
                  </a:cubicBezTo>
                  <a:cubicBezTo>
                    <a:pt x="39" y="66"/>
                    <a:pt x="39" y="66"/>
                    <a:pt x="39" y="66"/>
                  </a:cubicBezTo>
                  <a:cubicBezTo>
                    <a:pt x="40" y="66"/>
                    <a:pt x="41" y="67"/>
                    <a:pt x="41" y="69"/>
                  </a:cubicBezTo>
                  <a:cubicBezTo>
                    <a:pt x="41" y="70"/>
                    <a:pt x="40" y="71"/>
                    <a:pt x="39" y="71"/>
                  </a:cubicBezTo>
                  <a:cubicBezTo>
                    <a:pt x="11" y="71"/>
                    <a:pt x="11" y="71"/>
                    <a:pt x="11" y="71"/>
                  </a:cubicBezTo>
                  <a:cubicBezTo>
                    <a:pt x="10" y="71"/>
                    <a:pt x="9" y="70"/>
                    <a:pt x="9" y="69"/>
                  </a:cubicBezTo>
                  <a:cubicBezTo>
                    <a:pt x="9" y="67"/>
                    <a:pt x="10" y="66"/>
                    <a:pt x="11" y="66"/>
                  </a:cubicBezTo>
                  <a:cubicBezTo>
                    <a:pt x="22" y="66"/>
                    <a:pt x="22" y="66"/>
                    <a:pt x="22" y="66"/>
                  </a:cubicBezTo>
                  <a:cubicBezTo>
                    <a:pt x="22" y="60"/>
                    <a:pt x="22" y="60"/>
                    <a:pt x="22" y="60"/>
                  </a:cubicBezTo>
                  <a:cubicBezTo>
                    <a:pt x="10" y="59"/>
                    <a:pt x="0" y="48"/>
                    <a:pt x="0" y="36"/>
                  </a:cubicBezTo>
                  <a:cubicBezTo>
                    <a:pt x="0" y="30"/>
                    <a:pt x="0" y="30"/>
                    <a:pt x="0" y="30"/>
                  </a:cubicBezTo>
                  <a:cubicBezTo>
                    <a:pt x="0" y="29"/>
                    <a:pt x="2" y="28"/>
                    <a:pt x="3" y="28"/>
                  </a:cubicBezTo>
                  <a:cubicBezTo>
                    <a:pt x="5" y="28"/>
                    <a:pt x="6" y="29"/>
                    <a:pt x="6" y="30"/>
                  </a:cubicBezTo>
                  <a:cubicBezTo>
                    <a:pt x="6" y="36"/>
                    <a:pt x="6" y="36"/>
                    <a:pt x="6" y="36"/>
                  </a:cubicBezTo>
                  <a:cubicBezTo>
                    <a:pt x="6" y="46"/>
                    <a:pt x="15" y="55"/>
                    <a:pt x="25" y="55"/>
                  </a:cubicBezTo>
                  <a:cubicBezTo>
                    <a:pt x="36" y="55"/>
                    <a:pt x="44" y="46"/>
                    <a:pt x="44" y="36"/>
                  </a:cubicBezTo>
                  <a:cubicBezTo>
                    <a:pt x="44" y="30"/>
                    <a:pt x="44" y="30"/>
                    <a:pt x="44" y="30"/>
                  </a:cubicBezTo>
                  <a:cubicBezTo>
                    <a:pt x="44" y="29"/>
                    <a:pt x="45" y="28"/>
                    <a:pt x="47" y="28"/>
                  </a:cubicBezTo>
                  <a:cubicBezTo>
                    <a:pt x="48" y="28"/>
                    <a:pt x="50" y="29"/>
                    <a:pt x="50" y="30"/>
                  </a:cubicBezTo>
                  <a:lnTo>
                    <a:pt x="50" y="36"/>
                  </a:lnTo>
                  <a:close/>
                  <a:moveTo>
                    <a:pt x="39" y="36"/>
                  </a:moveTo>
                  <a:cubicBezTo>
                    <a:pt x="39" y="43"/>
                    <a:pt x="33" y="50"/>
                    <a:pt x="25" y="50"/>
                  </a:cubicBezTo>
                  <a:cubicBezTo>
                    <a:pt x="18" y="50"/>
                    <a:pt x="11" y="43"/>
                    <a:pt x="11" y="36"/>
                  </a:cubicBezTo>
                  <a:cubicBezTo>
                    <a:pt x="11" y="14"/>
                    <a:pt x="11" y="14"/>
                    <a:pt x="11" y="14"/>
                  </a:cubicBezTo>
                  <a:cubicBezTo>
                    <a:pt x="11" y="7"/>
                    <a:pt x="18" y="0"/>
                    <a:pt x="25" y="0"/>
                  </a:cubicBezTo>
                  <a:cubicBezTo>
                    <a:pt x="33" y="0"/>
                    <a:pt x="39" y="7"/>
                    <a:pt x="39" y="14"/>
                  </a:cubicBezTo>
                  <a:lnTo>
                    <a:pt x="39" y="36"/>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7" name="Freeform 365"/>
            <p:cNvSpPr>
              <a:spLocks noEditPoints="1"/>
            </p:cNvSpPr>
            <p:nvPr/>
          </p:nvSpPr>
          <p:spPr bwMode="auto">
            <a:xfrm>
              <a:off x="4770967" y="3060700"/>
              <a:ext cx="107951" cy="101600"/>
            </a:xfrm>
            <a:custGeom>
              <a:avLst/>
              <a:gdLst>
                <a:gd name="T0" fmla="*/ 43 w 43"/>
                <a:gd name="T1" fmla="*/ 13 h 41"/>
                <a:gd name="T2" fmla="*/ 36 w 43"/>
                <a:gd name="T3" fmla="*/ 37 h 41"/>
                <a:gd name="T4" fmla="*/ 31 w 43"/>
                <a:gd name="T5" fmla="*/ 41 h 41"/>
                <a:gd name="T6" fmla="*/ 7 w 43"/>
                <a:gd name="T7" fmla="*/ 41 h 41"/>
                <a:gd name="T8" fmla="*/ 0 w 43"/>
                <a:gd name="T9" fmla="*/ 36 h 41"/>
                <a:gd name="T10" fmla="*/ 0 w 43"/>
                <a:gd name="T11" fmla="*/ 33 h 41"/>
                <a:gd name="T12" fmla="*/ 0 w 43"/>
                <a:gd name="T13" fmla="*/ 31 h 41"/>
                <a:gd name="T14" fmla="*/ 0 w 43"/>
                <a:gd name="T15" fmla="*/ 30 h 41"/>
                <a:gd name="T16" fmla="*/ 1 w 43"/>
                <a:gd name="T17" fmla="*/ 28 h 41"/>
                <a:gd name="T18" fmla="*/ 3 w 43"/>
                <a:gd name="T19" fmla="*/ 24 h 41"/>
                <a:gd name="T20" fmla="*/ 3 w 43"/>
                <a:gd name="T21" fmla="*/ 22 h 41"/>
                <a:gd name="T22" fmla="*/ 4 w 43"/>
                <a:gd name="T23" fmla="*/ 21 h 41"/>
                <a:gd name="T24" fmla="*/ 6 w 43"/>
                <a:gd name="T25" fmla="*/ 16 h 41"/>
                <a:gd name="T26" fmla="*/ 6 w 43"/>
                <a:gd name="T27" fmla="*/ 14 h 41"/>
                <a:gd name="T28" fmla="*/ 7 w 43"/>
                <a:gd name="T29" fmla="*/ 13 h 41"/>
                <a:gd name="T30" fmla="*/ 9 w 43"/>
                <a:gd name="T31" fmla="*/ 8 h 41"/>
                <a:gd name="T32" fmla="*/ 9 w 43"/>
                <a:gd name="T33" fmla="*/ 7 h 41"/>
                <a:gd name="T34" fmla="*/ 10 w 43"/>
                <a:gd name="T35" fmla="*/ 5 h 41"/>
                <a:gd name="T36" fmla="*/ 14 w 43"/>
                <a:gd name="T37" fmla="*/ 1 h 41"/>
                <a:gd name="T38" fmla="*/ 14 w 43"/>
                <a:gd name="T39" fmla="*/ 1 h 41"/>
                <a:gd name="T40" fmla="*/ 16 w 43"/>
                <a:gd name="T41" fmla="*/ 1 h 41"/>
                <a:gd name="T42" fmla="*/ 36 w 43"/>
                <a:gd name="T43" fmla="*/ 1 h 41"/>
                <a:gd name="T44" fmla="*/ 39 w 43"/>
                <a:gd name="T45" fmla="*/ 2 h 41"/>
                <a:gd name="T46" fmla="*/ 39 w 43"/>
                <a:gd name="T47" fmla="*/ 6 h 41"/>
                <a:gd name="T48" fmla="*/ 32 w 43"/>
                <a:gd name="T49" fmla="*/ 29 h 41"/>
                <a:gd name="T50" fmla="*/ 27 w 43"/>
                <a:gd name="T51" fmla="*/ 34 h 41"/>
                <a:gd name="T52" fmla="*/ 4 w 43"/>
                <a:gd name="T53" fmla="*/ 34 h 41"/>
                <a:gd name="T54" fmla="*/ 3 w 43"/>
                <a:gd name="T55" fmla="*/ 35 h 41"/>
                <a:gd name="T56" fmla="*/ 3 w 43"/>
                <a:gd name="T57" fmla="*/ 36 h 41"/>
                <a:gd name="T58" fmla="*/ 7 w 43"/>
                <a:gd name="T59" fmla="*/ 38 h 41"/>
                <a:gd name="T60" fmla="*/ 31 w 43"/>
                <a:gd name="T61" fmla="*/ 38 h 41"/>
                <a:gd name="T62" fmla="*/ 33 w 43"/>
                <a:gd name="T63" fmla="*/ 36 h 41"/>
                <a:gd name="T64" fmla="*/ 41 w 43"/>
                <a:gd name="T65" fmla="*/ 11 h 41"/>
                <a:gd name="T66" fmla="*/ 41 w 43"/>
                <a:gd name="T67" fmla="*/ 9 h 41"/>
                <a:gd name="T68" fmla="*/ 43 w 43"/>
                <a:gd name="T69" fmla="*/ 10 h 41"/>
                <a:gd name="T70" fmla="*/ 43 w 43"/>
                <a:gd name="T71" fmla="*/ 13 h 41"/>
                <a:gd name="T72" fmla="*/ 13 w 43"/>
                <a:gd name="T73" fmla="*/ 18 h 41"/>
                <a:gd name="T74" fmla="*/ 29 w 43"/>
                <a:gd name="T75" fmla="*/ 18 h 41"/>
                <a:gd name="T76" fmla="*/ 30 w 43"/>
                <a:gd name="T77" fmla="*/ 17 h 41"/>
                <a:gd name="T78" fmla="*/ 31 w 43"/>
                <a:gd name="T79" fmla="*/ 15 h 41"/>
                <a:gd name="T80" fmla="*/ 30 w 43"/>
                <a:gd name="T81" fmla="*/ 14 h 41"/>
                <a:gd name="T82" fmla="*/ 14 w 43"/>
                <a:gd name="T83" fmla="*/ 14 h 41"/>
                <a:gd name="T84" fmla="*/ 13 w 43"/>
                <a:gd name="T85" fmla="*/ 15 h 41"/>
                <a:gd name="T86" fmla="*/ 13 w 43"/>
                <a:gd name="T87" fmla="*/ 17 h 41"/>
                <a:gd name="T88" fmla="*/ 13 w 43"/>
                <a:gd name="T89" fmla="*/ 18 h 41"/>
                <a:gd name="T90" fmla="*/ 16 w 43"/>
                <a:gd name="T91" fmla="*/ 11 h 41"/>
                <a:gd name="T92" fmla="*/ 31 w 43"/>
                <a:gd name="T93" fmla="*/ 11 h 41"/>
                <a:gd name="T94" fmla="*/ 32 w 43"/>
                <a:gd name="T95" fmla="*/ 10 h 41"/>
                <a:gd name="T96" fmla="*/ 33 w 43"/>
                <a:gd name="T97" fmla="*/ 9 h 41"/>
                <a:gd name="T98" fmla="*/ 32 w 43"/>
                <a:gd name="T99" fmla="*/ 8 h 41"/>
                <a:gd name="T100" fmla="*/ 17 w 43"/>
                <a:gd name="T101" fmla="*/ 8 h 41"/>
                <a:gd name="T102" fmla="*/ 15 w 43"/>
                <a:gd name="T103" fmla="*/ 9 h 41"/>
                <a:gd name="T104" fmla="*/ 15 w 43"/>
                <a:gd name="T105" fmla="*/ 10 h 41"/>
                <a:gd name="T106" fmla="*/ 16 w 43"/>
                <a:gd name="T107"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 h="41">
                  <a:moveTo>
                    <a:pt x="43" y="13"/>
                  </a:moveTo>
                  <a:cubicBezTo>
                    <a:pt x="36" y="37"/>
                    <a:pt x="36" y="37"/>
                    <a:pt x="36" y="37"/>
                  </a:cubicBezTo>
                  <a:cubicBezTo>
                    <a:pt x="35" y="39"/>
                    <a:pt x="33" y="41"/>
                    <a:pt x="31" y="41"/>
                  </a:cubicBezTo>
                  <a:cubicBezTo>
                    <a:pt x="7" y="41"/>
                    <a:pt x="7" y="41"/>
                    <a:pt x="7" y="41"/>
                  </a:cubicBezTo>
                  <a:cubicBezTo>
                    <a:pt x="4" y="41"/>
                    <a:pt x="1" y="39"/>
                    <a:pt x="0" y="36"/>
                  </a:cubicBezTo>
                  <a:cubicBezTo>
                    <a:pt x="0" y="35"/>
                    <a:pt x="0" y="34"/>
                    <a:pt x="0" y="33"/>
                  </a:cubicBezTo>
                  <a:cubicBezTo>
                    <a:pt x="0" y="32"/>
                    <a:pt x="0" y="32"/>
                    <a:pt x="0" y="31"/>
                  </a:cubicBezTo>
                  <a:cubicBezTo>
                    <a:pt x="0" y="31"/>
                    <a:pt x="0" y="30"/>
                    <a:pt x="0" y="30"/>
                  </a:cubicBezTo>
                  <a:cubicBezTo>
                    <a:pt x="0" y="30"/>
                    <a:pt x="1" y="29"/>
                    <a:pt x="1" y="28"/>
                  </a:cubicBezTo>
                  <a:cubicBezTo>
                    <a:pt x="2" y="27"/>
                    <a:pt x="3" y="25"/>
                    <a:pt x="3" y="24"/>
                  </a:cubicBezTo>
                  <a:cubicBezTo>
                    <a:pt x="3" y="23"/>
                    <a:pt x="3" y="23"/>
                    <a:pt x="3" y="22"/>
                  </a:cubicBezTo>
                  <a:cubicBezTo>
                    <a:pt x="3" y="22"/>
                    <a:pt x="4" y="21"/>
                    <a:pt x="4" y="21"/>
                  </a:cubicBezTo>
                  <a:cubicBezTo>
                    <a:pt x="5" y="20"/>
                    <a:pt x="6" y="17"/>
                    <a:pt x="6" y="16"/>
                  </a:cubicBezTo>
                  <a:cubicBezTo>
                    <a:pt x="6" y="16"/>
                    <a:pt x="6" y="15"/>
                    <a:pt x="6" y="14"/>
                  </a:cubicBezTo>
                  <a:cubicBezTo>
                    <a:pt x="6" y="14"/>
                    <a:pt x="7" y="14"/>
                    <a:pt x="7" y="13"/>
                  </a:cubicBezTo>
                  <a:cubicBezTo>
                    <a:pt x="8" y="12"/>
                    <a:pt x="9" y="10"/>
                    <a:pt x="9" y="8"/>
                  </a:cubicBezTo>
                  <a:cubicBezTo>
                    <a:pt x="9" y="8"/>
                    <a:pt x="9" y="8"/>
                    <a:pt x="9" y="7"/>
                  </a:cubicBezTo>
                  <a:cubicBezTo>
                    <a:pt x="9" y="7"/>
                    <a:pt x="9" y="6"/>
                    <a:pt x="10" y="5"/>
                  </a:cubicBezTo>
                  <a:cubicBezTo>
                    <a:pt x="11" y="4"/>
                    <a:pt x="11" y="0"/>
                    <a:pt x="14" y="1"/>
                  </a:cubicBezTo>
                  <a:cubicBezTo>
                    <a:pt x="14" y="1"/>
                    <a:pt x="14" y="1"/>
                    <a:pt x="14" y="1"/>
                  </a:cubicBezTo>
                  <a:cubicBezTo>
                    <a:pt x="15" y="1"/>
                    <a:pt x="15" y="1"/>
                    <a:pt x="16" y="1"/>
                  </a:cubicBezTo>
                  <a:cubicBezTo>
                    <a:pt x="36" y="1"/>
                    <a:pt x="36" y="1"/>
                    <a:pt x="36" y="1"/>
                  </a:cubicBezTo>
                  <a:cubicBezTo>
                    <a:pt x="37" y="1"/>
                    <a:pt x="38" y="2"/>
                    <a:pt x="39" y="2"/>
                  </a:cubicBezTo>
                  <a:cubicBezTo>
                    <a:pt x="39" y="3"/>
                    <a:pt x="39" y="5"/>
                    <a:pt x="39" y="6"/>
                  </a:cubicBezTo>
                  <a:cubicBezTo>
                    <a:pt x="32" y="29"/>
                    <a:pt x="32" y="29"/>
                    <a:pt x="32" y="29"/>
                  </a:cubicBezTo>
                  <a:cubicBezTo>
                    <a:pt x="31" y="33"/>
                    <a:pt x="30" y="34"/>
                    <a:pt x="27" y="34"/>
                  </a:cubicBezTo>
                  <a:cubicBezTo>
                    <a:pt x="4" y="34"/>
                    <a:pt x="4" y="34"/>
                    <a:pt x="4" y="34"/>
                  </a:cubicBezTo>
                  <a:cubicBezTo>
                    <a:pt x="3" y="35"/>
                    <a:pt x="3" y="35"/>
                    <a:pt x="3" y="35"/>
                  </a:cubicBezTo>
                  <a:cubicBezTo>
                    <a:pt x="3" y="35"/>
                    <a:pt x="3" y="35"/>
                    <a:pt x="3" y="36"/>
                  </a:cubicBezTo>
                  <a:cubicBezTo>
                    <a:pt x="4" y="37"/>
                    <a:pt x="5" y="38"/>
                    <a:pt x="7" y="38"/>
                  </a:cubicBezTo>
                  <a:cubicBezTo>
                    <a:pt x="31" y="38"/>
                    <a:pt x="31" y="38"/>
                    <a:pt x="31" y="38"/>
                  </a:cubicBezTo>
                  <a:cubicBezTo>
                    <a:pt x="32" y="38"/>
                    <a:pt x="33" y="37"/>
                    <a:pt x="33" y="36"/>
                  </a:cubicBezTo>
                  <a:cubicBezTo>
                    <a:pt x="41" y="11"/>
                    <a:pt x="41" y="11"/>
                    <a:pt x="41" y="11"/>
                  </a:cubicBezTo>
                  <a:cubicBezTo>
                    <a:pt x="41" y="10"/>
                    <a:pt x="41" y="9"/>
                    <a:pt x="41" y="9"/>
                  </a:cubicBezTo>
                  <a:cubicBezTo>
                    <a:pt x="42" y="9"/>
                    <a:pt x="42" y="10"/>
                    <a:pt x="43" y="10"/>
                  </a:cubicBezTo>
                  <a:cubicBezTo>
                    <a:pt x="43" y="11"/>
                    <a:pt x="43" y="12"/>
                    <a:pt x="43" y="13"/>
                  </a:cubicBezTo>
                  <a:close/>
                  <a:moveTo>
                    <a:pt x="13" y="18"/>
                  </a:moveTo>
                  <a:cubicBezTo>
                    <a:pt x="29" y="18"/>
                    <a:pt x="29" y="18"/>
                    <a:pt x="29" y="18"/>
                  </a:cubicBezTo>
                  <a:cubicBezTo>
                    <a:pt x="30" y="18"/>
                    <a:pt x="30" y="17"/>
                    <a:pt x="30" y="17"/>
                  </a:cubicBezTo>
                  <a:cubicBezTo>
                    <a:pt x="31" y="15"/>
                    <a:pt x="31" y="15"/>
                    <a:pt x="31" y="15"/>
                  </a:cubicBezTo>
                  <a:cubicBezTo>
                    <a:pt x="31" y="15"/>
                    <a:pt x="31" y="14"/>
                    <a:pt x="30" y="14"/>
                  </a:cubicBezTo>
                  <a:cubicBezTo>
                    <a:pt x="14" y="14"/>
                    <a:pt x="14" y="14"/>
                    <a:pt x="14" y="14"/>
                  </a:cubicBezTo>
                  <a:cubicBezTo>
                    <a:pt x="14" y="14"/>
                    <a:pt x="13" y="15"/>
                    <a:pt x="13" y="15"/>
                  </a:cubicBezTo>
                  <a:cubicBezTo>
                    <a:pt x="13" y="17"/>
                    <a:pt x="13" y="17"/>
                    <a:pt x="13" y="17"/>
                  </a:cubicBezTo>
                  <a:cubicBezTo>
                    <a:pt x="13" y="17"/>
                    <a:pt x="13" y="18"/>
                    <a:pt x="13" y="18"/>
                  </a:cubicBezTo>
                  <a:close/>
                  <a:moveTo>
                    <a:pt x="16" y="11"/>
                  </a:moveTo>
                  <a:cubicBezTo>
                    <a:pt x="31" y="11"/>
                    <a:pt x="31" y="11"/>
                    <a:pt x="31" y="11"/>
                  </a:cubicBezTo>
                  <a:cubicBezTo>
                    <a:pt x="32" y="11"/>
                    <a:pt x="32" y="11"/>
                    <a:pt x="32" y="10"/>
                  </a:cubicBezTo>
                  <a:cubicBezTo>
                    <a:pt x="33" y="9"/>
                    <a:pt x="33" y="9"/>
                    <a:pt x="33" y="9"/>
                  </a:cubicBezTo>
                  <a:cubicBezTo>
                    <a:pt x="33" y="8"/>
                    <a:pt x="33" y="8"/>
                    <a:pt x="32" y="8"/>
                  </a:cubicBezTo>
                  <a:cubicBezTo>
                    <a:pt x="17" y="8"/>
                    <a:pt x="17" y="8"/>
                    <a:pt x="17" y="8"/>
                  </a:cubicBezTo>
                  <a:cubicBezTo>
                    <a:pt x="16" y="8"/>
                    <a:pt x="16" y="8"/>
                    <a:pt x="15" y="9"/>
                  </a:cubicBezTo>
                  <a:cubicBezTo>
                    <a:pt x="15" y="10"/>
                    <a:pt x="15" y="10"/>
                    <a:pt x="15" y="10"/>
                  </a:cubicBezTo>
                  <a:cubicBezTo>
                    <a:pt x="15" y="11"/>
                    <a:pt x="15" y="11"/>
                    <a:pt x="16" y="11"/>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8" name="Freeform 366"/>
            <p:cNvSpPr>
              <a:spLocks/>
            </p:cNvSpPr>
            <p:nvPr/>
          </p:nvSpPr>
          <p:spPr bwMode="auto">
            <a:xfrm>
              <a:off x="6197600" y="423333"/>
              <a:ext cx="137584" cy="137584"/>
            </a:xfrm>
            <a:custGeom>
              <a:avLst/>
              <a:gdLst>
                <a:gd name="T0" fmla="*/ 54 w 55"/>
                <a:gd name="T1" fmla="*/ 2 h 55"/>
                <a:gd name="T2" fmla="*/ 47 w 55"/>
                <a:gd name="T3" fmla="*/ 49 h 55"/>
                <a:gd name="T4" fmla="*/ 46 w 55"/>
                <a:gd name="T5" fmla="*/ 50 h 55"/>
                <a:gd name="T6" fmla="*/ 45 w 55"/>
                <a:gd name="T7" fmla="*/ 51 h 55"/>
                <a:gd name="T8" fmla="*/ 44 w 55"/>
                <a:gd name="T9" fmla="*/ 50 h 55"/>
                <a:gd name="T10" fmla="*/ 30 w 55"/>
                <a:gd name="T11" fmla="*/ 45 h 55"/>
                <a:gd name="T12" fmla="*/ 23 w 55"/>
                <a:gd name="T13" fmla="*/ 54 h 55"/>
                <a:gd name="T14" fmla="*/ 21 w 55"/>
                <a:gd name="T15" fmla="*/ 55 h 55"/>
                <a:gd name="T16" fmla="*/ 20 w 55"/>
                <a:gd name="T17" fmla="*/ 54 h 55"/>
                <a:gd name="T18" fmla="*/ 19 w 55"/>
                <a:gd name="T19" fmla="*/ 53 h 55"/>
                <a:gd name="T20" fmla="*/ 19 w 55"/>
                <a:gd name="T21" fmla="*/ 42 h 55"/>
                <a:gd name="T22" fmla="*/ 46 w 55"/>
                <a:gd name="T23" fmla="*/ 9 h 55"/>
                <a:gd name="T24" fmla="*/ 13 w 55"/>
                <a:gd name="T25" fmla="*/ 38 h 55"/>
                <a:gd name="T26" fmla="*/ 1 w 55"/>
                <a:gd name="T27" fmla="*/ 33 h 55"/>
                <a:gd name="T28" fmla="*/ 0 w 55"/>
                <a:gd name="T29" fmla="*/ 31 h 55"/>
                <a:gd name="T30" fmla="*/ 1 w 55"/>
                <a:gd name="T31" fmla="*/ 29 h 55"/>
                <a:gd name="T32" fmla="*/ 51 w 55"/>
                <a:gd name="T33" fmla="*/ 0 h 55"/>
                <a:gd name="T34" fmla="*/ 52 w 55"/>
                <a:gd name="T35" fmla="*/ 0 h 55"/>
                <a:gd name="T36" fmla="*/ 54 w 55"/>
                <a:gd name="T37" fmla="*/ 0 h 55"/>
                <a:gd name="T38" fmla="*/ 54 w 55"/>
                <a:gd name="T39"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5" h="55">
                  <a:moveTo>
                    <a:pt x="54" y="2"/>
                  </a:moveTo>
                  <a:cubicBezTo>
                    <a:pt x="47" y="49"/>
                    <a:pt x="47" y="49"/>
                    <a:pt x="47" y="49"/>
                  </a:cubicBezTo>
                  <a:cubicBezTo>
                    <a:pt x="46" y="50"/>
                    <a:pt x="46" y="50"/>
                    <a:pt x="46" y="50"/>
                  </a:cubicBezTo>
                  <a:cubicBezTo>
                    <a:pt x="45" y="51"/>
                    <a:pt x="45" y="51"/>
                    <a:pt x="45" y="51"/>
                  </a:cubicBezTo>
                  <a:cubicBezTo>
                    <a:pt x="44" y="50"/>
                    <a:pt x="44" y="50"/>
                    <a:pt x="44" y="50"/>
                  </a:cubicBezTo>
                  <a:cubicBezTo>
                    <a:pt x="30" y="45"/>
                    <a:pt x="30" y="45"/>
                    <a:pt x="30" y="45"/>
                  </a:cubicBezTo>
                  <a:cubicBezTo>
                    <a:pt x="23" y="54"/>
                    <a:pt x="23" y="54"/>
                    <a:pt x="23" y="54"/>
                  </a:cubicBezTo>
                  <a:cubicBezTo>
                    <a:pt x="22" y="54"/>
                    <a:pt x="22" y="55"/>
                    <a:pt x="21" y="55"/>
                  </a:cubicBezTo>
                  <a:cubicBezTo>
                    <a:pt x="20" y="54"/>
                    <a:pt x="20" y="54"/>
                    <a:pt x="20" y="54"/>
                  </a:cubicBezTo>
                  <a:cubicBezTo>
                    <a:pt x="20" y="54"/>
                    <a:pt x="19" y="53"/>
                    <a:pt x="19" y="53"/>
                  </a:cubicBezTo>
                  <a:cubicBezTo>
                    <a:pt x="19" y="42"/>
                    <a:pt x="19" y="42"/>
                    <a:pt x="19" y="42"/>
                  </a:cubicBezTo>
                  <a:cubicBezTo>
                    <a:pt x="46" y="9"/>
                    <a:pt x="46" y="9"/>
                    <a:pt x="46" y="9"/>
                  </a:cubicBezTo>
                  <a:cubicBezTo>
                    <a:pt x="13" y="38"/>
                    <a:pt x="13" y="38"/>
                    <a:pt x="13" y="38"/>
                  </a:cubicBezTo>
                  <a:cubicBezTo>
                    <a:pt x="1" y="33"/>
                    <a:pt x="1" y="33"/>
                    <a:pt x="1" y="33"/>
                  </a:cubicBezTo>
                  <a:cubicBezTo>
                    <a:pt x="0" y="33"/>
                    <a:pt x="0" y="32"/>
                    <a:pt x="0" y="31"/>
                  </a:cubicBezTo>
                  <a:cubicBezTo>
                    <a:pt x="0" y="30"/>
                    <a:pt x="0" y="30"/>
                    <a:pt x="1" y="29"/>
                  </a:cubicBezTo>
                  <a:cubicBezTo>
                    <a:pt x="51" y="0"/>
                    <a:pt x="51" y="0"/>
                    <a:pt x="51" y="0"/>
                  </a:cubicBezTo>
                  <a:cubicBezTo>
                    <a:pt x="52" y="0"/>
                    <a:pt x="52" y="0"/>
                    <a:pt x="52" y="0"/>
                  </a:cubicBezTo>
                  <a:cubicBezTo>
                    <a:pt x="53" y="0"/>
                    <a:pt x="53" y="0"/>
                    <a:pt x="54" y="0"/>
                  </a:cubicBezTo>
                  <a:cubicBezTo>
                    <a:pt x="54" y="0"/>
                    <a:pt x="55" y="1"/>
                    <a:pt x="54" y="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19" name="Freeform 367"/>
            <p:cNvSpPr>
              <a:spLocks noEditPoints="1"/>
            </p:cNvSpPr>
            <p:nvPr/>
          </p:nvSpPr>
          <p:spPr bwMode="auto">
            <a:xfrm>
              <a:off x="5151967" y="908050"/>
              <a:ext cx="110067" cy="156633"/>
            </a:xfrm>
            <a:custGeom>
              <a:avLst/>
              <a:gdLst>
                <a:gd name="T0" fmla="*/ 22 w 44"/>
                <a:gd name="T1" fmla="*/ 63 h 63"/>
                <a:gd name="T2" fmla="*/ 0 w 44"/>
                <a:gd name="T3" fmla="*/ 41 h 63"/>
                <a:gd name="T4" fmla="*/ 3 w 44"/>
                <a:gd name="T5" fmla="*/ 29 h 63"/>
                <a:gd name="T6" fmla="*/ 18 w 44"/>
                <a:gd name="T7" fmla="*/ 3 h 63"/>
                <a:gd name="T8" fmla="*/ 22 w 44"/>
                <a:gd name="T9" fmla="*/ 0 h 63"/>
                <a:gd name="T10" fmla="*/ 25 w 44"/>
                <a:gd name="T11" fmla="*/ 3 h 63"/>
                <a:gd name="T12" fmla="*/ 40 w 44"/>
                <a:gd name="T13" fmla="*/ 29 h 63"/>
                <a:gd name="T14" fmla="*/ 44 w 44"/>
                <a:gd name="T15" fmla="*/ 41 h 63"/>
                <a:gd name="T16" fmla="*/ 22 w 44"/>
                <a:gd name="T17" fmla="*/ 63 h 63"/>
                <a:gd name="T18" fmla="*/ 21 w 44"/>
                <a:gd name="T19" fmla="*/ 43 h 63"/>
                <a:gd name="T20" fmla="*/ 17 w 44"/>
                <a:gd name="T21" fmla="*/ 37 h 63"/>
                <a:gd name="T22" fmla="*/ 16 w 44"/>
                <a:gd name="T23" fmla="*/ 36 h 63"/>
                <a:gd name="T24" fmla="*/ 15 w 44"/>
                <a:gd name="T25" fmla="*/ 37 h 63"/>
                <a:gd name="T26" fmla="*/ 12 w 44"/>
                <a:gd name="T27" fmla="*/ 43 h 63"/>
                <a:gd name="T28" fmla="*/ 11 w 44"/>
                <a:gd name="T29" fmla="*/ 46 h 63"/>
                <a:gd name="T30" fmla="*/ 16 w 44"/>
                <a:gd name="T31" fmla="*/ 52 h 63"/>
                <a:gd name="T32" fmla="*/ 22 w 44"/>
                <a:gd name="T33" fmla="*/ 46 h 63"/>
                <a:gd name="T34" fmla="*/ 21 w 44"/>
                <a:gd name="T35" fmla="*/ 4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63">
                  <a:moveTo>
                    <a:pt x="22" y="63"/>
                  </a:moveTo>
                  <a:cubicBezTo>
                    <a:pt x="10" y="63"/>
                    <a:pt x="0" y="53"/>
                    <a:pt x="0" y="41"/>
                  </a:cubicBezTo>
                  <a:cubicBezTo>
                    <a:pt x="0" y="37"/>
                    <a:pt x="1" y="33"/>
                    <a:pt x="3" y="29"/>
                  </a:cubicBezTo>
                  <a:cubicBezTo>
                    <a:pt x="5" y="26"/>
                    <a:pt x="15" y="14"/>
                    <a:pt x="18" y="3"/>
                  </a:cubicBezTo>
                  <a:cubicBezTo>
                    <a:pt x="19" y="1"/>
                    <a:pt x="20" y="0"/>
                    <a:pt x="22" y="0"/>
                  </a:cubicBezTo>
                  <a:cubicBezTo>
                    <a:pt x="23" y="0"/>
                    <a:pt x="25" y="1"/>
                    <a:pt x="25" y="3"/>
                  </a:cubicBezTo>
                  <a:cubicBezTo>
                    <a:pt x="29" y="14"/>
                    <a:pt x="38" y="26"/>
                    <a:pt x="40" y="29"/>
                  </a:cubicBezTo>
                  <a:cubicBezTo>
                    <a:pt x="42" y="33"/>
                    <a:pt x="44" y="37"/>
                    <a:pt x="44" y="41"/>
                  </a:cubicBezTo>
                  <a:cubicBezTo>
                    <a:pt x="44" y="53"/>
                    <a:pt x="34" y="63"/>
                    <a:pt x="22" y="63"/>
                  </a:cubicBezTo>
                  <a:close/>
                  <a:moveTo>
                    <a:pt x="21" y="43"/>
                  </a:moveTo>
                  <a:cubicBezTo>
                    <a:pt x="20" y="43"/>
                    <a:pt x="18" y="40"/>
                    <a:pt x="17" y="37"/>
                  </a:cubicBezTo>
                  <a:cubicBezTo>
                    <a:pt x="17" y="36"/>
                    <a:pt x="17" y="36"/>
                    <a:pt x="16" y="36"/>
                  </a:cubicBezTo>
                  <a:cubicBezTo>
                    <a:pt x="16" y="36"/>
                    <a:pt x="15" y="36"/>
                    <a:pt x="15" y="37"/>
                  </a:cubicBezTo>
                  <a:cubicBezTo>
                    <a:pt x="14" y="40"/>
                    <a:pt x="12" y="43"/>
                    <a:pt x="12" y="43"/>
                  </a:cubicBezTo>
                  <a:cubicBezTo>
                    <a:pt x="11" y="44"/>
                    <a:pt x="11" y="45"/>
                    <a:pt x="11" y="46"/>
                  </a:cubicBezTo>
                  <a:cubicBezTo>
                    <a:pt x="11" y="49"/>
                    <a:pt x="13" y="52"/>
                    <a:pt x="16" y="52"/>
                  </a:cubicBezTo>
                  <a:cubicBezTo>
                    <a:pt x="19" y="52"/>
                    <a:pt x="22" y="49"/>
                    <a:pt x="22" y="46"/>
                  </a:cubicBezTo>
                  <a:cubicBezTo>
                    <a:pt x="22" y="45"/>
                    <a:pt x="21" y="44"/>
                    <a:pt x="21" y="43"/>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0" name="Freeform 368"/>
            <p:cNvSpPr>
              <a:spLocks noEditPoints="1"/>
            </p:cNvSpPr>
            <p:nvPr/>
          </p:nvSpPr>
          <p:spPr bwMode="auto">
            <a:xfrm>
              <a:off x="4523318" y="895350"/>
              <a:ext cx="93133" cy="156633"/>
            </a:xfrm>
            <a:custGeom>
              <a:avLst/>
              <a:gdLst>
                <a:gd name="T0" fmla="*/ 37 w 37"/>
                <a:gd name="T1" fmla="*/ 39 h 63"/>
                <a:gd name="T2" fmla="*/ 33 w 37"/>
                <a:gd name="T3" fmla="*/ 43 h 63"/>
                <a:gd name="T4" fmla="*/ 30 w 37"/>
                <a:gd name="T5" fmla="*/ 39 h 63"/>
                <a:gd name="T6" fmla="*/ 30 w 37"/>
                <a:gd name="T7" fmla="*/ 27 h 63"/>
                <a:gd name="T8" fmla="*/ 28 w 37"/>
                <a:gd name="T9" fmla="*/ 27 h 63"/>
                <a:gd name="T10" fmla="*/ 28 w 37"/>
                <a:gd name="T11" fmla="*/ 59 h 63"/>
                <a:gd name="T12" fmla="*/ 24 w 37"/>
                <a:gd name="T13" fmla="*/ 63 h 63"/>
                <a:gd name="T14" fmla="*/ 20 w 37"/>
                <a:gd name="T15" fmla="*/ 59 h 63"/>
                <a:gd name="T16" fmla="*/ 20 w 37"/>
                <a:gd name="T17" fmla="*/ 43 h 63"/>
                <a:gd name="T18" fmla="*/ 17 w 37"/>
                <a:gd name="T19" fmla="*/ 43 h 63"/>
                <a:gd name="T20" fmla="*/ 17 w 37"/>
                <a:gd name="T21" fmla="*/ 59 h 63"/>
                <a:gd name="T22" fmla="*/ 13 w 37"/>
                <a:gd name="T23" fmla="*/ 63 h 63"/>
                <a:gd name="T24" fmla="*/ 9 w 37"/>
                <a:gd name="T25" fmla="*/ 59 h 63"/>
                <a:gd name="T26" fmla="*/ 9 w 37"/>
                <a:gd name="T27" fmla="*/ 27 h 63"/>
                <a:gd name="T28" fmla="*/ 7 w 37"/>
                <a:gd name="T29" fmla="*/ 27 h 63"/>
                <a:gd name="T30" fmla="*/ 7 w 37"/>
                <a:gd name="T31" fmla="*/ 39 h 63"/>
                <a:gd name="T32" fmla="*/ 4 w 37"/>
                <a:gd name="T33" fmla="*/ 43 h 63"/>
                <a:gd name="T34" fmla="*/ 0 w 37"/>
                <a:gd name="T35" fmla="*/ 39 h 63"/>
                <a:gd name="T36" fmla="*/ 0 w 37"/>
                <a:gd name="T37" fmla="*/ 24 h 63"/>
                <a:gd name="T38" fmla="*/ 7 w 37"/>
                <a:gd name="T39" fmla="*/ 17 h 63"/>
                <a:gd name="T40" fmla="*/ 30 w 37"/>
                <a:gd name="T41" fmla="*/ 17 h 63"/>
                <a:gd name="T42" fmla="*/ 37 w 37"/>
                <a:gd name="T43" fmla="*/ 24 h 63"/>
                <a:gd name="T44" fmla="*/ 37 w 37"/>
                <a:gd name="T45" fmla="*/ 39 h 63"/>
                <a:gd name="T46" fmla="*/ 19 w 37"/>
                <a:gd name="T47" fmla="*/ 16 h 63"/>
                <a:gd name="T48" fmla="*/ 11 w 37"/>
                <a:gd name="T49" fmla="*/ 8 h 63"/>
                <a:gd name="T50" fmla="*/ 19 w 37"/>
                <a:gd name="T51" fmla="*/ 0 h 63"/>
                <a:gd name="T52" fmla="*/ 27 w 37"/>
                <a:gd name="T53" fmla="*/ 8 h 63"/>
                <a:gd name="T54" fmla="*/ 19 w 37"/>
                <a:gd name="T55" fmla="*/ 1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63">
                  <a:moveTo>
                    <a:pt x="37" y="39"/>
                  </a:moveTo>
                  <a:cubicBezTo>
                    <a:pt x="37" y="41"/>
                    <a:pt x="35" y="43"/>
                    <a:pt x="33" y="43"/>
                  </a:cubicBezTo>
                  <a:cubicBezTo>
                    <a:pt x="32" y="43"/>
                    <a:pt x="30" y="41"/>
                    <a:pt x="30" y="39"/>
                  </a:cubicBezTo>
                  <a:cubicBezTo>
                    <a:pt x="30" y="27"/>
                    <a:pt x="30" y="27"/>
                    <a:pt x="30" y="27"/>
                  </a:cubicBezTo>
                  <a:cubicBezTo>
                    <a:pt x="28" y="27"/>
                    <a:pt x="28" y="27"/>
                    <a:pt x="28" y="27"/>
                  </a:cubicBezTo>
                  <a:cubicBezTo>
                    <a:pt x="28" y="59"/>
                    <a:pt x="28" y="59"/>
                    <a:pt x="28" y="59"/>
                  </a:cubicBezTo>
                  <a:cubicBezTo>
                    <a:pt x="28" y="61"/>
                    <a:pt x="26" y="63"/>
                    <a:pt x="24" y="63"/>
                  </a:cubicBezTo>
                  <a:cubicBezTo>
                    <a:pt x="22" y="63"/>
                    <a:pt x="20" y="61"/>
                    <a:pt x="20" y="59"/>
                  </a:cubicBezTo>
                  <a:cubicBezTo>
                    <a:pt x="20" y="43"/>
                    <a:pt x="20" y="43"/>
                    <a:pt x="20" y="43"/>
                  </a:cubicBezTo>
                  <a:cubicBezTo>
                    <a:pt x="17" y="43"/>
                    <a:pt x="17" y="43"/>
                    <a:pt x="17" y="43"/>
                  </a:cubicBezTo>
                  <a:cubicBezTo>
                    <a:pt x="17" y="59"/>
                    <a:pt x="17" y="59"/>
                    <a:pt x="17" y="59"/>
                  </a:cubicBezTo>
                  <a:cubicBezTo>
                    <a:pt x="17" y="61"/>
                    <a:pt x="16" y="63"/>
                    <a:pt x="13" y="63"/>
                  </a:cubicBezTo>
                  <a:cubicBezTo>
                    <a:pt x="11" y="63"/>
                    <a:pt x="9" y="61"/>
                    <a:pt x="9" y="59"/>
                  </a:cubicBezTo>
                  <a:cubicBezTo>
                    <a:pt x="9" y="27"/>
                    <a:pt x="9" y="27"/>
                    <a:pt x="9" y="27"/>
                  </a:cubicBezTo>
                  <a:cubicBezTo>
                    <a:pt x="7" y="27"/>
                    <a:pt x="7" y="27"/>
                    <a:pt x="7" y="27"/>
                  </a:cubicBezTo>
                  <a:cubicBezTo>
                    <a:pt x="7" y="39"/>
                    <a:pt x="7" y="39"/>
                    <a:pt x="7" y="39"/>
                  </a:cubicBezTo>
                  <a:cubicBezTo>
                    <a:pt x="7" y="41"/>
                    <a:pt x="6" y="43"/>
                    <a:pt x="4" y="43"/>
                  </a:cubicBezTo>
                  <a:cubicBezTo>
                    <a:pt x="2" y="43"/>
                    <a:pt x="0" y="41"/>
                    <a:pt x="0" y="39"/>
                  </a:cubicBezTo>
                  <a:cubicBezTo>
                    <a:pt x="0" y="24"/>
                    <a:pt x="0" y="24"/>
                    <a:pt x="0" y="24"/>
                  </a:cubicBezTo>
                  <a:cubicBezTo>
                    <a:pt x="0" y="20"/>
                    <a:pt x="3" y="17"/>
                    <a:pt x="7" y="17"/>
                  </a:cubicBezTo>
                  <a:cubicBezTo>
                    <a:pt x="30" y="17"/>
                    <a:pt x="30" y="17"/>
                    <a:pt x="30" y="17"/>
                  </a:cubicBezTo>
                  <a:cubicBezTo>
                    <a:pt x="34" y="17"/>
                    <a:pt x="37" y="20"/>
                    <a:pt x="37" y="24"/>
                  </a:cubicBezTo>
                  <a:lnTo>
                    <a:pt x="37" y="39"/>
                  </a:lnTo>
                  <a:close/>
                  <a:moveTo>
                    <a:pt x="19" y="16"/>
                  </a:moveTo>
                  <a:cubicBezTo>
                    <a:pt x="14" y="16"/>
                    <a:pt x="11" y="13"/>
                    <a:pt x="11" y="8"/>
                  </a:cubicBezTo>
                  <a:cubicBezTo>
                    <a:pt x="11" y="4"/>
                    <a:pt x="14" y="0"/>
                    <a:pt x="19" y="0"/>
                  </a:cubicBezTo>
                  <a:cubicBezTo>
                    <a:pt x="23" y="0"/>
                    <a:pt x="27" y="4"/>
                    <a:pt x="27" y="8"/>
                  </a:cubicBezTo>
                  <a:cubicBezTo>
                    <a:pt x="27" y="13"/>
                    <a:pt x="23" y="16"/>
                    <a:pt x="19" y="16"/>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1" name="Freeform 369"/>
            <p:cNvSpPr>
              <a:spLocks noEditPoints="1"/>
            </p:cNvSpPr>
            <p:nvPr/>
          </p:nvSpPr>
          <p:spPr bwMode="auto">
            <a:xfrm>
              <a:off x="6601884" y="2197100"/>
              <a:ext cx="230717" cy="220133"/>
            </a:xfrm>
            <a:custGeom>
              <a:avLst/>
              <a:gdLst>
                <a:gd name="T0" fmla="*/ 84 w 92"/>
                <a:gd name="T1" fmla="*/ 79 h 88"/>
                <a:gd name="T2" fmla="*/ 29 w 92"/>
                <a:gd name="T3" fmla="*/ 79 h 88"/>
                <a:gd name="T4" fmla="*/ 29 w 92"/>
                <a:gd name="T5" fmla="*/ 71 h 88"/>
                <a:gd name="T6" fmla="*/ 37 w 92"/>
                <a:gd name="T7" fmla="*/ 51 h 88"/>
                <a:gd name="T8" fmla="*/ 50 w 92"/>
                <a:gd name="T9" fmla="*/ 67 h 88"/>
                <a:gd name="T10" fmla="*/ 62 w 92"/>
                <a:gd name="T11" fmla="*/ 55 h 88"/>
                <a:gd name="T12" fmla="*/ 77 w 92"/>
                <a:gd name="T13" fmla="*/ 49 h 88"/>
                <a:gd name="T14" fmla="*/ 84 w 92"/>
                <a:gd name="T15" fmla="*/ 64 h 88"/>
                <a:gd name="T16" fmla="*/ 84 w 92"/>
                <a:gd name="T17" fmla="*/ 79 h 88"/>
                <a:gd name="T18" fmla="*/ 89 w 92"/>
                <a:gd name="T19" fmla="*/ 37 h 88"/>
                <a:gd name="T20" fmla="*/ 22 w 92"/>
                <a:gd name="T21" fmla="*/ 37 h 88"/>
                <a:gd name="T22" fmla="*/ 19 w 92"/>
                <a:gd name="T23" fmla="*/ 41 h 88"/>
                <a:gd name="T24" fmla="*/ 19 w 92"/>
                <a:gd name="T25" fmla="*/ 84 h 88"/>
                <a:gd name="T26" fmla="*/ 22 w 92"/>
                <a:gd name="T27" fmla="*/ 88 h 88"/>
                <a:gd name="T28" fmla="*/ 89 w 92"/>
                <a:gd name="T29" fmla="*/ 88 h 88"/>
                <a:gd name="T30" fmla="*/ 92 w 92"/>
                <a:gd name="T31" fmla="*/ 84 h 88"/>
                <a:gd name="T32" fmla="*/ 92 w 92"/>
                <a:gd name="T33" fmla="*/ 41 h 88"/>
                <a:gd name="T34" fmla="*/ 89 w 92"/>
                <a:gd name="T35" fmla="*/ 37 h 88"/>
                <a:gd name="T36" fmla="*/ 79 w 92"/>
                <a:gd name="T37" fmla="*/ 29 h 88"/>
                <a:gd name="T38" fmla="*/ 70 w 92"/>
                <a:gd name="T39" fmla="*/ 3 h 88"/>
                <a:gd name="T40" fmla="*/ 65 w 92"/>
                <a:gd name="T41" fmla="*/ 1 h 88"/>
                <a:gd name="T42" fmla="*/ 3 w 92"/>
                <a:gd name="T43" fmla="*/ 23 h 88"/>
                <a:gd name="T44" fmla="*/ 1 w 92"/>
                <a:gd name="T45" fmla="*/ 28 h 88"/>
                <a:gd name="T46" fmla="*/ 10 w 92"/>
                <a:gd name="T47" fmla="*/ 55 h 88"/>
                <a:gd name="T48" fmla="*/ 10 w 92"/>
                <a:gd name="T49" fmla="*/ 41 h 88"/>
                <a:gd name="T50" fmla="*/ 22 w 92"/>
                <a:gd name="T51" fmla="*/ 29 h 88"/>
                <a:gd name="T52" fmla="*/ 39 w 92"/>
                <a:gd name="T53" fmla="*/ 29 h 88"/>
                <a:gd name="T54" fmla="*/ 58 w 92"/>
                <a:gd name="T55" fmla="*/ 15 h 88"/>
                <a:gd name="T56" fmla="*/ 70 w 92"/>
                <a:gd name="T57" fmla="*/ 29 h 88"/>
                <a:gd name="T58" fmla="*/ 79 w 92"/>
                <a:gd name="T59" fmla="*/ 2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88">
                  <a:moveTo>
                    <a:pt x="84" y="79"/>
                  </a:moveTo>
                  <a:cubicBezTo>
                    <a:pt x="29" y="79"/>
                    <a:pt x="29" y="79"/>
                    <a:pt x="29" y="79"/>
                  </a:cubicBezTo>
                  <a:cubicBezTo>
                    <a:pt x="29" y="71"/>
                    <a:pt x="29" y="71"/>
                    <a:pt x="29" y="71"/>
                  </a:cubicBezTo>
                  <a:cubicBezTo>
                    <a:pt x="37" y="51"/>
                    <a:pt x="37" y="51"/>
                    <a:pt x="37" y="51"/>
                  </a:cubicBezTo>
                  <a:cubicBezTo>
                    <a:pt x="50" y="67"/>
                    <a:pt x="50" y="67"/>
                    <a:pt x="50" y="67"/>
                  </a:cubicBezTo>
                  <a:cubicBezTo>
                    <a:pt x="62" y="55"/>
                    <a:pt x="62" y="55"/>
                    <a:pt x="62" y="55"/>
                  </a:cubicBezTo>
                  <a:cubicBezTo>
                    <a:pt x="77" y="49"/>
                    <a:pt x="77" y="49"/>
                    <a:pt x="77" y="49"/>
                  </a:cubicBezTo>
                  <a:cubicBezTo>
                    <a:pt x="84" y="64"/>
                    <a:pt x="84" y="64"/>
                    <a:pt x="84" y="64"/>
                  </a:cubicBezTo>
                  <a:lnTo>
                    <a:pt x="84" y="79"/>
                  </a:lnTo>
                  <a:close/>
                  <a:moveTo>
                    <a:pt x="89" y="37"/>
                  </a:moveTo>
                  <a:cubicBezTo>
                    <a:pt x="22" y="37"/>
                    <a:pt x="22" y="37"/>
                    <a:pt x="22" y="37"/>
                  </a:cubicBezTo>
                  <a:cubicBezTo>
                    <a:pt x="20" y="37"/>
                    <a:pt x="19" y="39"/>
                    <a:pt x="19" y="41"/>
                  </a:cubicBezTo>
                  <a:cubicBezTo>
                    <a:pt x="19" y="84"/>
                    <a:pt x="19" y="84"/>
                    <a:pt x="19" y="84"/>
                  </a:cubicBezTo>
                  <a:cubicBezTo>
                    <a:pt x="19" y="86"/>
                    <a:pt x="20" y="88"/>
                    <a:pt x="22" y="88"/>
                  </a:cubicBezTo>
                  <a:cubicBezTo>
                    <a:pt x="89" y="88"/>
                    <a:pt x="89" y="88"/>
                    <a:pt x="89" y="88"/>
                  </a:cubicBezTo>
                  <a:cubicBezTo>
                    <a:pt x="91" y="88"/>
                    <a:pt x="92" y="86"/>
                    <a:pt x="92" y="84"/>
                  </a:cubicBezTo>
                  <a:cubicBezTo>
                    <a:pt x="92" y="41"/>
                    <a:pt x="92" y="41"/>
                    <a:pt x="92" y="41"/>
                  </a:cubicBezTo>
                  <a:cubicBezTo>
                    <a:pt x="92" y="39"/>
                    <a:pt x="91" y="37"/>
                    <a:pt x="89" y="37"/>
                  </a:cubicBezTo>
                  <a:close/>
                  <a:moveTo>
                    <a:pt x="79" y="29"/>
                  </a:moveTo>
                  <a:cubicBezTo>
                    <a:pt x="70" y="3"/>
                    <a:pt x="70" y="3"/>
                    <a:pt x="70" y="3"/>
                  </a:cubicBezTo>
                  <a:cubicBezTo>
                    <a:pt x="69" y="1"/>
                    <a:pt x="67" y="0"/>
                    <a:pt x="65" y="1"/>
                  </a:cubicBezTo>
                  <a:cubicBezTo>
                    <a:pt x="3" y="23"/>
                    <a:pt x="3" y="23"/>
                    <a:pt x="3" y="23"/>
                  </a:cubicBezTo>
                  <a:cubicBezTo>
                    <a:pt x="1" y="24"/>
                    <a:pt x="0" y="26"/>
                    <a:pt x="1" y="28"/>
                  </a:cubicBezTo>
                  <a:cubicBezTo>
                    <a:pt x="10" y="55"/>
                    <a:pt x="10" y="55"/>
                    <a:pt x="10" y="55"/>
                  </a:cubicBezTo>
                  <a:cubicBezTo>
                    <a:pt x="10" y="41"/>
                    <a:pt x="10" y="41"/>
                    <a:pt x="10" y="41"/>
                  </a:cubicBezTo>
                  <a:cubicBezTo>
                    <a:pt x="10" y="34"/>
                    <a:pt x="16" y="29"/>
                    <a:pt x="22" y="29"/>
                  </a:cubicBezTo>
                  <a:cubicBezTo>
                    <a:pt x="39" y="29"/>
                    <a:pt x="39" y="29"/>
                    <a:pt x="39" y="29"/>
                  </a:cubicBezTo>
                  <a:cubicBezTo>
                    <a:pt x="58" y="15"/>
                    <a:pt x="58" y="15"/>
                    <a:pt x="58" y="15"/>
                  </a:cubicBezTo>
                  <a:cubicBezTo>
                    <a:pt x="70" y="29"/>
                    <a:pt x="70" y="29"/>
                    <a:pt x="70" y="29"/>
                  </a:cubicBezTo>
                  <a:lnTo>
                    <a:pt x="79" y="2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2" name="Freeform 370"/>
            <p:cNvSpPr>
              <a:spLocks noEditPoints="1"/>
            </p:cNvSpPr>
            <p:nvPr/>
          </p:nvSpPr>
          <p:spPr bwMode="auto">
            <a:xfrm>
              <a:off x="6165851" y="831849"/>
              <a:ext cx="162984" cy="162984"/>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3" name="Freeform 371"/>
            <p:cNvSpPr>
              <a:spLocks noEditPoints="1"/>
            </p:cNvSpPr>
            <p:nvPr/>
          </p:nvSpPr>
          <p:spPr bwMode="auto">
            <a:xfrm>
              <a:off x="4861984" y="2061633"/>
              <a:ext cx="127000" cy="110067"/>
            </a:xfrm>
            <a:custGeom>
              <a:avLst/>
              <a:gdLst>
                <a:gd name="T0" fmla="*/ 28 w 51"/>
                <a:gd name="T1" fmla="*/ 36 h 44"/>
                <a:gd name="T2" fmla="*/ 23 w 51"/>
                <a:gd name="T3" fmla="*/ 36 h 44"/>
                <a:gd name="T4" fmla="*/ 23 w 51"/>
                <a:gd name="T5" fmla="*/ 31 h 44"/>
                <a:gd name="T6" fmla="*/ 1 w 51"/>
                <a:gd name="T7" fmla="*/ 31 h 44"/>
                <a:gd name="T8" fmla="*/ 1 w 51"/>
                <a:gd name="T9" fmla="*/ 39 h 44"/>
                <a:gd name="T10" fmla="*/ 6 w 51"/>
                <a:gd name="T11" fmla="*/ 44 h 44"/>
                <a:gd name="T12" fmla="*/ 45 w 51"/>
                <a:gd name="T13" fmla="*/ 44 h 44"/>
                <a:gd name="T14" fmla="*/ 50 w 51"/>
                <a:gd name="T15" fmla="*/ 39 h 44"/>
                <a:gd name="T16" fmla="*/ 50 w 51"/>
                <a:gd name="T17" fmla="*/ 31 h 44"/>
                <a:gd name="T18" fmla="*/ 28 w 51"/>
                <a:gd name="T19" fmla="*/ 31 h 44"/>
                <a:gd name="T20" fmla="*/ 28 w 51"/>
                <a:gd name="T21" fmla="*/ 36 h 44"/>
                <a:gd name="T22" fmla="*/ 19 w 51"/>
                <a:gd name="T23" fmla="*/ 5 h 44"/>
                <a:gd name="T24" fmla="*/ 21 w 51"/>
                <a:gd name="T25" fmla="*/ 3 h 44"/>
                <a:gd name="T26" fmla="*/ 29 w 51"/>
                <a:gd name="T27" fmla="*/ 3 h 44"/>
                <a:gd name="T28" fmla="*/ 32 w 51"/>
                <a:gd name="T29" fmla="*/ 5 h 44"/>
                <a:gd name="T30" fmla="*/ 33 w 51"/>
                <a:gd name="T31" fmla="*/ 8 h 44"/>
                <a:gd name="T32" fmla="*/ 18 w 51"/>
                <a:gd name="T33" fmla="*/ 8 h 44"/>
                <a:gd name="T34" fmla="*/ 19 w 51"/>
                <a:gd name="T35" fmla="*/ 5 h 44"/>
                <a:gd name="T36" fmla="*/ 23 w 51"/>
                <a:gd name="T37" fmla="*/ 23 h 44"/>
                <a:gd name="T38" fmla="*/ 28 w 51"/>
                <a:gd name="T39" fmla="*/ 23 h 44"/>
                <a:gd name="T40" fmla="*/ 28 w 51"/>
                <a:gd name="T41" fmla="*/ 28 h 44"/>
                <a:gd name="T42" fmla="*/ 51 w 51"/>
                <a:gd name="T43" fmla="*/ 28 h 44"/>
                <a:gd name="T44" fmla="*/ 51 w 51"/>
                <a:gd name="T45" fmla="*/ 13 h 44"/>
                <a:gd name="T46" fmla="*/ 46 w 51"/>
                <a:gd name="T47" fmla="*/ 8 h 44"/>
                <a:gd name="T48" fmla="*/ 37 w 51"/>
                <a:gd name="T49" fmla="*/ 8 h 44"/>
                <a:gd name="T50" fmla="*/ 34 w 51"/>
                <a:gd name="T51" fmla="*/ 2 h 44"/>
                <a:gd name="T52" fmla="*/ 31 w 51"/>
                <a:gd name="T53" fmla="*/ 0 h 44"/>
                <a:gd name="T54" fmla="*/ 20 w 51"/>
                <a:gd name="T55" fmla="*/ 0 h 44"/>
                <a:gd name="T56" fmla="*/ 17 w 51"/>
                <a:gd name="T57" fmla="*/ 2 h 44"/>
                <a:gd name="T58" fmla="*/ 14 w 51"/>
                <a:gd name="T59" fmla="*/ 8 h 44"/>
                <a:gd name="T60" fmla="*/ 5 w 51"/>
                <a:gd name="T61" fmla="*/ 8 h 44"/>
                <a:gd name="T62" fmla="*/ 0 w 51"/>
                <a:gd name="T63" fmla="*/ 13 h 44"/>
                <a:gd name="T64" fmla="*/ 0 w 51"/>
                <a:gd name="T65" fmla="*/ 28 h 44"/>
                <a:gd name="T66" fmla="*/ 23 w 51"/>
                <a:gd name="T67" fmla="*/ 28 h 44"/>
                <a:gd name="T68" fmla="*/ 23 w 51"/>
                <a:gd name="T69"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4">
                  <a:moveTo>
                    <a:pt x="28" y="36"/>
                  </a:moveTo>
                  <a:cubicBezTo>
                    <a:pt x="23" y="36"/>
                    <a:pt x="23" y="36"/>
                    <a:pt x="23" y="36"/>
                  </a:cubicBezTo>
                  <a:cubicBezTo>
                    <a:pt x="23" y="31"/>
                    <a:pt x="23" y="31"/>
                    <a:pt x="23" y="31"/>
                  </a:cubicBezTo>
                  <a:cubicBezTo>
                    <a:pt x="1" y="31"/>
                    <a:pt x="1" y="31"/>
                    <a:pt x="1" y="31"/>
                  </a:cubicBezTo>
                  <a:cubicBezTo>
                    <a:pt x="1" y="31"/>
                    <a:pt x="1" y="36"/>
                    <a:pt x="1" y="39"/>
                  </a:cubicBezTo>
                  <a:cubicBezTo>
                    <a:pt x="1" y="41"/>
                    <a:pt x="2" y="44"/>
                    <a:pt x="6" y="44"/>
                  </a:cubicBezTo>
                  <a:cubicBezTo>
                    <a:pt x="45" y="44"/>
                    <a:pt x="45" y="44"/>
                    <a:pt x="45" y="44"/>
                  </a:cubicBezTo>
                  <a:cubicBezTo>
                    <a:pt x="49" y="44"/>
                    <a:pt x="49" y="41"/>
                    <a:pt x="50" y="39"/>
                  </a:cubicBezTo>
                  <a:cubicBezTo>
                    <a:pt x="50" y="35"/>
                    <a:pt x="50" y="31"/>
                    <a:pt x="50" y="31"/>
                  </a:cubicBezTo>
                  <a:cubicBezTo>
                    <a:pt x="28" y="31"/>
                    <a:pt x="28" y="31"/>
                    <a:pt x="28" y="31"/>
                  </a:cubicBezTo>
                  <a:lnTo>
                    <a:pt x="28" y="36"/>
                  </a:lnTo>
                  <a:close/>
                  <a:moveTo>
                    <a:pt x="19" y="5"/>
                  </a:moveTo>
                  <a:cubicBezTo>
                    <a:pt x="20" y="4"/>
                    <a:pt x="20" y="3"/>
                    <a:pt x="21" y="3"/>
                  </a:cubicBezTo>
                  <a:cubicBezTo>
                    <a:pt x="29" y="3"/>
                    <a:pt x="29" y="3"/>
                    <a:pt x="29" y="3"/>
                  </a:cubicBezTo>
                  <a:cubicBezTo>
                    <a:pt x="31" y="3"/>
                    <a:pt x="31" y="4"/>
                    <a:pt x="32" y="5"/>
                  </a:cubicBezTo>
                  <a:cubicBezTo>
                    <a:pt x="32" y="5"/>
                    <a:pt x="32" y="6"/>
                    <a:pt x="33" y="8"/>
                  </a:cubicBezTo>
                  <a:cubicBezTo>
                    <a:pt x="18" y="8"/>
                    <a:pt x="18" y="8"/>
                    <a:pt x="18" y="8"/>
                  </a:cubicBezTo>
                  <a:cubicBezTo>
                    <a:pt x="19" y="6"/>
                    <a:pt x="19" y="5"/>
                    <a:pt x="19" y="5"/>
                  </a:cubicBezTo>
                  <a:close/>
                  <a:moveTo>
                    <a:pt x="23" y="23"/>
                  </a:moveTo>
                  <a:cubicBezTo>
                    <a:pt x="28" y="23"/>
                    <a:pt x="28" y="23"/>
                    <a:pt x="28" y="23"/>
                  </a:cubicBezTo>
                  <a:cubicBezTo>
                    <a:pt x="28" y="28"/>
                    <a:pt x="28" y="28"/>
                    <a:pt x="28" y="28"/>
                  </a:cubicBezTo>
                  <a:cubicBezTo>
                    <a:pt x="51" y="28"/>
                    <a:pt x="51" y="28"/>
                    <a:pt x="51" y="28"/>
                  </a:cubicBezTo>
                  <a:cubicBezTo>
                    <a:pt x="51" y="28"/>
                    <a:pt x="51" y="17"/>
                    <a:pt x="51" y="13"/>
                  </a:cubicBezTo>
                  <a:cubicBezTo>
                    <a:pt x="51" y="10"/>
                    <a:pt x="49" y="8"/>
                    <a:pt x="46" y="8"/>
                  </a:cubicBezTo>
                  <a:cubicBezTo>
                    <a:pt x="37" y="8"/>
                    <a:pt x="37" y="8"/>
                    <a:pt x="37" y="8"/>
                  </a:cubicBezTo>
                  <a:cubicBezTo>
                    <a:pt x="36" y="5"/>
                    <a:pt x="35" y="2"/>
                    <a:pt x="34" y="2"/>
                  </a:cubicBezTo>
                  <a:cubicBezTo>
                    <a:pt x="33" y="0"/>
                    <a:pt x="33" y="0"/>
                    <a:pt x="31" y="0"/>
                  </a:cubicBezTo>
                  <a:cubicBezTo>
                    <a:pt x="20" y="0"/>
                    <a:pt x="20" y="0"/>
                    <a:pt x="20" y="0"/>
                  </a:cubicBezTo>
                  <a:cubicBezTo>
                    <a:pt x="18" y="0"/>
                    <a:pt x="18" y="0"/>
                    <a:pt x="17" y="2"/>
                  </a:cubicBezTo>
                  <a:cubicBezTo>
                    <a:pt x="16" y="2"/>
                    <a:pt x="15" y="5"/>
                    <a:pt x="14" y="8"/>
                  </a:cubicBezTo>
                  <a:cubicBezTo>
                    <a:pt x="5" y="8"/>
                    <a:pt x="5" y="8"/>
                    <a:pt x="5" y="8"/>
                  </a:cubicBezTo>
                  <a:cubicBezTo>
                    <a:pt x="1" y="8"/>
                    <a:pt x="0" y="10"/>
                    <a:pt x="0" y="13"/>
                  </a:cubicBezTo>
                  <a:cubicBezTo>
                    <a:pt x="0" y="17"/>
                    <a:pt x="0" y="28"/>
                    <a:pt x="0" y="28"/>
                  </a:cubicBezTo>
                  <a:cubicBezTo>
                    <a:pt x="23" y="28"/>
                    <a:pt x="23" y="28"/>
                    <a:pt x="23" y="28"/>
                  </a:cubicBezTo>
                  <a:lnTo>
                    <a:pt x="23" y="2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4" name="Freeform 372"/>
            <p:cNvSpPr>
              <a:spLocks noEditPoints="1"/>
            </p:cNvSpPr>
            <p:nvPr/>
          </p:nvSpPr>
          <p:spPr bwMode="auto">
            <a:xfrm>
              <a:off x="7313085" y="3035301"/>
              <a:ext cx="148167" cy="99484"/>
            </a:xfrm>
            <a:custGeom>
              <a:avLst/>
              <a:gdLst>
                <a:gd name="T0" fmla="*/ 51 w 59"/>
                <a:gd name="T1" fmla="*/ 12 h 40"/>
                <a:gd name="T2" fmla="*/ 48 w 59"/>
                <a:gd name="T3" fmla="*/ 18 h 40"/>
                <a:gd name="T4" fmla="*/ 53 w 59"/>
                <a:gd name="T5" fmla="*/ 34 h 40"/>
                <a:gd name="T6" fmla="*/ 53 w 59"/>
                <a:gd name="T7" fmla="*/ 37 h 40"/>
                <a:gd name="T8" fmla="*/ 56 w 59"/>
                <a:gd name="T9" fmla="*/ 40 h 40"/>
                <a:gd name="T10" fmla="*/ 56 w 59"/>
                <a:gd name="T11" fmla="*/ 40 h 40"/>
                <a:gd name="T12" fmla="*/ 59 w 59"/>
                <a:gd name="T13" fmla="*/ 37 h 40"/>
                <a:gd name="T14" fmla="*/ 59 w 59"/>
                <a:gd name="T15" fmla="*/ 34 h 40"/>
                <a:gd name="T16" fmla="*/ 51 w 59"/>
                <a:gd name="T17" fmla="*/ 12 h 40"/>
                <a:gd name="T18" fmla="*/ 29 w 59"/>
                <a:gd name="T19" fmla="*/ 8 h 40"/>
                <a:gd name="T20" fmla="*/ 33 w 59"/>
                <a:gd name="T21" fmla="*/ 8 h 40"/>
                <a:gd name="T22" fmla="*/ 37 w 59"/>
                <a:gd name="T23" fmla="*/ 3 h 40"/>
                <a:gd name="T24" fmla="*/ 29 w 59"/>
                <a:gd name="T25" fmla="*/ 2 h 40"/>
                <a:gd name="T26" fmla="*/ 0 w 59"/>
                <a:gd name="T27" fmla="*/ 34 h 40"/>
                <a:gd name="T28" fmla="*/ 0 w 59"/>
                <a:gd name="T29" fmla="*/ 37 h 40"/>
                <a:gd name="T30" fmla="*/ 3 w 59"/>
                <a:gd name="T31" fmla="*/ 40 h 40"/>
                <a:gd name="T32" fmla="*/ 6 w 59"/>
                <a:gd name="T33" fmla="*/ 36 h 40"/>
                <a:gd name="T34" fmla="*/ 6 w 59"/>
                <a:gd name="T35" fmla="*/ 34 h 40"/>
                <a:gd name="T36" fmla="*/ 29 w 59"/>
                <a:gd name="T37" fmla="*/ 8 h 40"/>
                <a:gd name="T38" fmla="*/ 24 w 59"/>
                <a:gd name="T39" fmla="*/ 30 h 40"/>
                <a:gd name="T40" fmla="*/ 26 w 59"/>
                <a:gd name="T41" fmla="*/ 38 h 40"/>
                <a:gd name="T42" fmla="*/ 34 w 59"/>
                <a:gd name="T43" fmla="*/ 36 h 40"/>
                <a:gd name="T44" fmla="*/ 48 w 59"/>
                <a:gd name="T45" fmla="*/ 0 h 40"/>
                <a:gd name="T46" fmla="*/ 24 w 59"/>
                <a:gd name="T47"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 h="40">
                  <a:moveTo>
                    <a:pt x="51" y="12"/>
                  </a:moveTo>
                  <a:cubicBezTo>
                    <a:pt x="50" y="14"/>
                    <a:pt x="49" y="16"/>
                    <a:pt x="48" y="18"/>
                  </a:cubicBezTo>
                  <a:cubicBezTo>
                    <a:pt x="51" y="22"/>
                    <a:pt x="53" y="28"/>
                    <a:pt x="53" y="34"/>
                  </a:cubicBezTo>
                  <a:cubicBezTo>
                    <a:pt x="53" y="35"/>
                    <a:pt x="53" y="36"/>
                    <a:pt x="53" y="37"/>
                  </a:cubicBezTo>
                  <a:cubicBezTo>
                    <a:pt x="53" y="38"/>
                    <a:pt x="54" y="40"/>
                    <a:pt x="56" y="40"/>
                  </a:cubicBezTo>
                  <a:cubicBezTo>
                    <a:pt x="56" y="40"/>
                    <a:pt x="56" y="40"/>
                    <a:pt x="56" y="40"/>
                  </a:cubicBezTo>
                  <a:cubicBezTo>
                    <a:pt x="57" y="40"/>
                    <a:pt x="59" y="39"/>
                    <a:pt x="59" y="37"/>
                  </a:cubicBezTo>
                  <a:cubicBezTo>
                    <a:pt x="59" y="36"/>
                    <a:pt x="59" y="35"/>
                    <a:pt x="59" y="34"/>
                  </a:cubicBezTo>
                  <a:cubicBezTo>
                    <a:pt x="59" y="25"/>
                    <a:pt x="56" y="17"/>
                    <a:pt x="51" y="12"/>
                  </a:cubicBezTo>
                  <a:close/>
                  <a:moveTo>
                    <a:pt x="29" y="8"/>
                  </a:moveTo>
                  <a:cubicBezTo>
                    <a:pt x="31" y="8"/>
                    <a:pt x="32" y="8"/>
                    <a:pt x="33" y="8"/>
                  </a:cubicBezTo>
                  <a:cubicBezTo>
                    <a:pt x="35" y="7"/>
                    <a:pt x="36" y="5"/>
                    <a:pt x="37" y="3"/>
                  </a:cubicBezTo>
                  <a:cubicBezTo>
                    <a:pt x="35" y="2"/>
                    <a:pt x="32" y="2"/>
                    <a:pt x="29" y="2"/>
                  </a:cubicBezTo>
                  <a:cubicBezTo>
                    <a:pt x="13" y="2"/>
                    <a:pt x="0" y="16"/>
                    <a:pt x="0" y="34"/>
                  </a:cubicBezTo>
                  <a:cubicBezTo>
                    <a:pt x="0" y="35"/>
                    <a:pt x="0" y="36"/>
                    <a:pt x="0" y="37"/>
                  </a:cubicBezTo>
                  <a:cubicBezTo>
                    <a:pt x="0" y="39"/>
                    <a:pt x="2" y="40"/>
                    <a:pt x="3" y="40"/>
                  </a:cubicBezTo>
                  <a:cubicBezTo>
                    <a:pt x="5" y="40"/>
                    <a:pt x="6" y="38"/>
                    <a:pt x="6" y="36"/>
                  </a:cubicBezTo>
                  <a:cubicBezTo>
                    <a:pt x="6" y="36"/>
                    <a:pt x="6" y="35"/>
                    <a:pt x="6" y="34"/>
                  </a:cubicBezTo>
                  <a:cubicBezTo>
                    <a:pt x="6" y="19"/>
                    <a:pt x="16" y="8"/>
                    <a:pt x="29" y="8"/>
                  </a:cubicBezTo>
                  <a:close/>
                  <a:moveTo>
                    <a:pt x="24" y="30"/>
                  </a:moveTo>
                  <a:cubicBezTo>
                    <a:pt x="22" y="34"/>
                    <a:pt x="23" y="37"/>
                    <a:pt x="26" y="38"/>
                  </a:cubicBezTo>
                  <a:cubicBezTo>
                    <a:pt x="29" y="40"/>
                    <a:pt x="32" y="40"/>
                    <a:pt x="34" y="36"/>
                  </a:cubicBezTo>
                  <a:cubicBezTo>
                    <a:pt x="36" y="33"/>
                    <a:pt x="49" y="1"/>
                    <a:pt x="48" y="0"/>
                  </a:cubicBezTo>
                  <a:cubicBezTo>
                    <a:pt x="47" y="0"/>
                    <a:pt x="26" y="27"/>
                    <a:pt x="24" y="3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5" name="Freeform 373"/>
            <p:cNvSpPr>
              <a:spLocks noEditPoints="1"/>
            </p:cNvSpPr>
            <p:nvPr/>
          </p:nvSpPr>
          <p:spPr bwMode="auto">
            <a:xfrm>
              <a:off x="4385734" y="1483783"/>
              <a:ext cx="173567" cy="160867"/>
            </a:xfrm>
            <a:custGeom>
              <a:avLst/>
              <a:gdLst>
                <a:gd name="T0" fmla="*/ 69 w 69"/>
                <a:gd name="T1" fmla="*/ 13 h 64"/>
                <a:gd name="T2" fmla="*/ 69 w 69"/>
                <a:gd name="T3" fmla="*/ 18 h 64"/>
                <a:gd name="T4" fmla="*/ 64 w 69"/>
                <a:gd name="T5" fmla="*/ 18 h 64"/>
                <a:gd name="T6" fmla="*/ 62 w 69"/>
                <a:gd name="T7" fmla="*/ 20 h 64"/>
                <a:gd name="T8" fmla="*/ 7 w 69"/>
                <a:gd name="T9" fmla="*/ 20 h 64"/>
                <a:gd name="T10" fmla="*/ 5 w 69"/>
                <a:gd name="T11" fmla="*/ 18 h 64"/>
                <a:gd name="T12" fmla="*/ 0 w 69"/>
                <a:gd name="T13" fmla="*/ 18 h 64"/>
                <a:gd name="T14" fmla="*/ 0 w 69"/>
                <a:gd name="T15" fmla="*/ 13 h 64"/>
                <a:gd name="T16" fmla="*/ 34 w 69"/>
                <a:gd name="T17" fmla="*/ 0 h 64"/>
                <a:gd name="T18" fmla="*/ 69 w 69"/>
                <a:gd name="T19" fmla="*/ 13 h 64"/>
                <a:gd name="T20" fmla="*/ 69 w 69"/>
                <a:gd name="T21" fmla="*/ 59 h 64"/>
                <a:gd name="T22" fmla="*/ 69 w 69"/>
                <a:gd name="T23" fmla="*/ 64 h 64"/>
                <a:gd name="T24" fmla="*/ 0 w 69"/>
                <a:gd name="T25" fmla="*/ 64 h 64"/>
                <a:gd name="T26" fmla="*/ 0 w 69"/>
                <a:gd name="T27" fmla="*/ 59 h 64"/>
                <a:gd name="T28" fmla="*/ 3 w 69"/>
                <a:gd name="T29" fmla="*/ 57 h 64"/>
                <a:gd name="T30" fmla="*/ 66 w 69"/>
                <a:gd name="T31" fmla="*/ 57 h 64"/>
                <a:gd name="T32" fmla="*/ 69 w 69"/>
                <a:gd name="T33" fmla="*/ 59 h 64"/>
                <a:gd name="T34" fmla="*/ 18 w 69"/>
                <a:gd name="T35" fmla="*/ 23 h 64"/>
                <a:gd name="T36" fmla="*/ 18 w 69"/>
                <a:gd name="T37" fmla="*/ 50 h 64"/>
                <a:gd name="T38" fmla="*/ 23 w 69"/>
                <a:gd name="T39" fmla="*/ 50 h 64"/>
                <a:gd name="T40" fmla="*/ 23 w 69"/>
                <a:gd name="T41" fmla="*/ 23 h 64"/>
                <a:gd name="T42" fmla="*/ 32 w 69"/>
                <a:gd name="T43" fmla="*/ 23 h 64"/>
                <a:gd name="T44" fmla="*/ 32 w 69"/>
                <a:gd name="T45" fmla="*/ 50 h 64"/>
                <a:gd name="T46" fmla="*/ 37 w 69"/>
                <a:gd name="T47" fmla="*/ 50 h 64"/>
                <a:gd name="T48" fmla="*/ 37 w 69"/>
                <a:gd name="T49" fmla="*/ 23 h 64"/>
                <a:gd name="T50" fmla="*/ 46 w 69"/>
                <a:gd name="T51" fmla="*/ 23 h 64"/>
                <a:gd name="T52" fmla="*/ 46 w 69"/>
                <a:gd name="T53" fmla="*/ 50 h 64"/>
                <a:gd name="T54" fmla="*/ 50 w 69"/>
                <a:gd name="T55" fmla="*/ 50 h 64"/>
                <a:gd name="T56" fmla="*/ 50 w 69"/>
                <a:gd name="T57" fmla="*/ 23 h 64"/>
                <a:gd name="T58" fmla="*/ 59 w 69"/>
                <a:gd name="T59" fmla="*/ 23 h 64"/>
                <a:gd name="T60" fmla="*/ 59 w 69"/>
                <a:gd name="T61" fmla="*/ 50 h 64"/>
                <a:gd name="T62" fmla="*/ 62 w 69"/>
                <a:gd name="T63" fmla="*/ 50 h 64"/>
                <a:gd name="T64" fmla="*/ 64 w 69"/>
                <a:gd name="T65" fmla="*/ 52 h 64"/>
                <a:gd name="T66" fmla="*/ 64 w 69"/>
                <a:gd name="T67" fmla="*/ 54 h 64"/>
                <a:gd name="T68" fmla="*/ 5 w 69"/>
                <a:gd name="T69" fmla="*/ 54 h 64"/>
                <a:gd name="T70" fmla="*/ 5 w 69"/>
                <a:gd name="T71" fmla="*/ 52 h 64"/>
                <a:gd name="T72" fmla="*/ 7 w 69"/>
                <a:gd name="T73" fmla="*/ 50 h 64"/>
                <a:gd name="T74" fmla="*/ 9 w 69"/>
                <a:gd name="T75" fmla="*/ 50 h 64"/>
                <a:gd name="T76" fmla="*/ 9 w 69"/>
                <a:gd name="T77" fmla="*/ 23 h 64"/>
                <a:gd name="T78" fmla="*/ 18 w 69"/>
                <a:gd name="T79" fmla="*/ 2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4">
                  <a:moveTo>
                    <a:pt x="69" y="13"/>
                  </a:moveTo>
                  <a:cubicBezTo>
                    <a:pt x="69" y="18"/>
                    <a:pt x="69" y="18"/>
                    <a:pt x="69" y="18"/>
                  </a:cubicBezTo>
                  <a:cubicBezTo>
                    <a:pt x="64" y="18"/>
                    <a:pt x="64" y="18"/>
                    <a:pt x="64" y="18"/>
                  </a:cubicBezTo>
                  <a:cubicBezTo>
                    <a:pt x="64" y="19"/>
                    <a:pt x="63" y="20"/>
                    <a:pt x="62" y="20"/>
                  </a:cubicBezTo>
                  <a:cubicBezTo>
                    <a:pt x="7" y="20"/>
                    <a:pt x="7" y="20"/>
                    <a:pt x="7" y="20"/>
                  </a:cubicBezTo>
                  <a:cubicBezTo>
                    <a:pt x="6" y="20"/>
                    <a:pt x="5" y="19"/>
                    <a:pt x="5" y="18"/>
                  </a:cubicBezTo>
                  <a:cubicBezTo>
                    <a:pt x="0" y="18"/>
                    <a:pt x="0" y="18"/>
                    <a:pt x="0" y="18"/>
                  </a:cubicBezTo>
                  <a:cubicBezTo>
                    <a:pt x="0" y="13"/>
                    <a:pt x="0" y="13"/>
                    <a:pt x="0" y="13"/>
                  </a:cubicBezTo>
                  <a:cubicBezTo>
                    <a:pt x="34" y="0"/>
                    <a:pt x="34" y="0"/>
                    <a:pt x="34" y="0"/>
                  </a:cubicBezTo>
                  <a:lnTo>
                    <a:pt x="69" y="13"/>
                  </a:lnTo>
                  <a:close/>
                  <a:moveTo>
                    <a:pt x="69" y="59"/>
                  </a:moveTo>
                  <a:cubicBezTo>
                    <a:pt x="69" y="64"/>
                    <a:pt x="69" y="64"/>
                    <a:pt x="69" y="64"/>
                  </a:cubicBezTo>
                  <a:cubicBezTo>
                    <a:pt x="0" y="64"/>
                    <a:pt x="0" y="64"/>
                    <a:pt x="0" y="64"/>
                  </a:cubicBezTo>
                  <a:cubicBezTo>
                    <a:pt x="0" y="59"/>
                    <a:pt x="0" y="59"/>
                    <a:pt x="0" y="59"/>
                  </a:cubicBezTo>
                  <a:cubicBezTo>
                    <a:pt x="0" y="58"/>
                    <a:pt x="1" y="57"/>
                    <a:pt x="3" y="57"/>
                  </a:cubicBezTo>
                  <a:cubicBezTo>
                    <a:pt x="66" y="57"/>
                    <a:pt x="66" y="57"/>
                    <a:pt x="66" y="57"/>
                  </a:cubicBezTo>
                  <a:cubicBezTo>
                    <a:pt x="67" y="57"/>
                    <a:pt x="69" y="58"/>
                    <a:pt x="69" y="59"/>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7" y="50"/>
                    <a:pt x="37" y="50"/>
                    <a:pt x="37" y="50"/>
                  </a:cubicBezTo>
                  <a:cubicBezTo>
                    <a:pt x="37" y="23"/>
                    <a:pt x="37" y="23"/>
                    <a:pt x="37" y="23"/>
                  </a:cubicBezTo>
                  <a:cubicBezTo>
                    <a:pt x="46" y="23"/>
                    <a:pt x="46" y="23"/>
                    <a:pt x="46" y="23"/>
                  </a:cubicBezTo>
                  <a:cubicBezTo>
                    <a:pt x="46" y="50"/>
                    <a:pt x="46" y="50"/>
                    <a:pt x="46" y="50"/>
                  </a:cubicBezTo>
                  <a:cubicBezTo>
                    <a:pt x="50" y="50"/>
                    <a:pt x="50" y="50"/>
                    <a:pt x="50" y="50"/>
                  </a:cubicBezTo>
                  <a:cubicBezTo>
                    <a:pt x="50" y="23"/>
                    <a:pt x="50" y="23"/>
                    <a:pt x="50" y="23"/>
                  </a:cubicBezTo>
                  <a:cubicBezTo>
                    <a:pt x="59" y="23"/>
                    <a:pt x="59" y="23"/>
                    <a:pt x="59" y="23"/>
                  </a:cubicBezTo>
                  <a:cubicBezTo>
                    <a:pt x="59" y="50"/>
                    <a:pt x="59" y="50"/>
                    <a:pt x="59" y="50"/>
                  </a:cubicBezTo>
                  <a:cubicBezTo>
                    <a:pt x="62" y="50"/>
                    <a:pt x="62" y="50"/>
                    <a:pt x="62" y="50"/>
                  </a:cubicBezTo>
                  <a:cubicBezTo>
                    <a:pt x="63" y="50"/>
                    <a:pt x="64" y="51"/>
                    <a:pt x="64" y="52"/>
                  </a:cubicBezTo>
                  <a:cubicBezTo>
                    <a:pt x="64" y="54"/>
                    <a:pt x="64" y="54"/>
                    <a:pt x="64" y="54"/>
                  </a:cubicBezTo>
                  <a:cubicBezTo>
                    <a:pt x="5" y="54"/>
                    <a:pt x="5" y="54"/>
                    <a:pt x="5" y="54"/>
                  </a:cubicBezTo>
                  <a:cubicBezTo>
                    <a:pt x="5" y="52"/>
                    <a:pt x="5" y="52"/>
                    <a:pt x="5" y="52"/>
                  </a:cubicBezTo>
                  <a:cubicBezTo>
                    <a:pt x="5" y="51"/>
                    <a:pt x="6" y="50"/>
                    <a:pt x="7" y="50"/>
                  </a:cubicBezTo>
                  <a:cubicBezTo>
                    <a:pt x="9" y="50"/>
                    <a:pt x="9" y="50"/>
                    <a:pt x="9" y="50"/>
                  </a:cubicBezTo>
                  <a:cubicBezTo>
                    <a:pt x="9" y="23"/>
                    <a:pt x="9" y="23"/>
                    <a:pt x="9" y="23"/>
                  </a:cubicBezTo>
                  <a:lnTo>
                    <a:pt x="18" y="23"/>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6" name="Freeform 374"/>
            <p:cNvSpPr>
              <a:spLocks noEditPoints="1"/>
            </p:cNvSpPr>
            <p:nvPr/>
          </p:nvSpPr>
          <p:spPr bwMode="auto">
            <a:xfrm>
              <a:off x="4417484" y="2017183"/>
              <a:ext cx="127000" cy="120651"/>
            </a:xfrm>
            <a:custGeom>
              <a:avLst/>
              <a:gdLst>
                <a:gd name="T0" fmla="*/ 48 w 50"/>
                <a:gd name="T1" fmla="*/ 29 h 48"/>
                <a:gd name="T2" fmla="*/ 41 w 50"/>
                <a:gd name="T3" fmla="*/ 29 h 48"/>
                <a:gd name="T4" fmla="*/ 39 w 50"/>
                <a:gd name="T5" fmla="*/ 38 h 48"/>
                <a:gd name="T6" fmla="*/ 45 w 50"/>
                <a:gd name="T7" fmla="*/ 45 h 48"/>
                <a:gd name="T8" fmla="*/ 45 w 50"/>
                <a:gd name="T9" fmla="*/ 48 h 48"/>
                <a:gd name="T10" fmla="*/ 44 w 50"/>
                <a:gd name="T11" fmla="*/ 48 h 48"/>
                <a:gd name="T12" fmla="*/ 42 w 50"/>
                <a:gd name="T13" fmla="*/ 48 h 48"/>
                <a:gd name="T14" fmla="*/ 36 w 50"/>
                <a:gd name="T15" fmla="*/ 42 h 48"/>
                <a:gd name="T16" fmla="*/ 27 w 50"/>
                <a:gd name="T17" fmla="*/ 45 h 48"/>
                <a:gd name="T18" fmla="*/ 27 w 50"/>
                <a:gd name="T19" fmla="*/ 17 h 48"/>
                <a:gd name="T20" fmla="*/ 23 w 50"/>
                <a:gd name="T21" fmla="*/ 17 h 48"/>
                <a:gd name="T22" fmla="*/ 23 w 50"/>
                <a:gd name="T23" fmla="*/ 45 h 48"/>
                <a:gd name="T24" fmla="*/ 13 w 50"/>
                <a:gd name="T25" fmla="*/ 41 h 48"/>
                <a:gd name="T26" fmla="*/ 8 w 50"/>
                <a:gd name="T27" fmla="*/ 48 h 48"/>
                <a:gd name="T28" fmla="*/ 6 w 50"/>
                <a:gd name="T29" fmla="*/ 48 h 48"/>
                <a:gd name="T30" fmla="*/ 5 w 50"/>
                <a:gd name="T31" fmla="*/ 48 h 48"/>
                <a:gd name="T32" fmla="*/ 5 w 50"/>
                <a:gd name="T33" fmla="*/ 45 h 48"/>
                <a:gd name="T34" fmla="*/ 11 w 50"/>
                <a:gd name="T35" fmla="*/ 38 h 48"/>
                <a:gd name="T36" fmla="*/ 9 w 50"/>
                <a:gd name="T37" fmla="*/ 29 h 48"/>
                <a:gd name="T38" fmla="*/ 2 w 50"/>
                <a:gd name="T39" fmla="*/ 29 h 48"/>
                <a:gd name="T40" fmla="*/ 0 w 50"/>
                <a:gd name="T41" fmla="*/ 27 h 48"/>
                <a:gd name="T42" fmla="*/ 2 w 50"/>
                <a:gd name="T43" fmla="*/ 25 h 48"/>
                <a:gd name="T44" fmla="*/ 9 w 50"/>
                <a:gd name="T45" fmla="*/ 25 h 48"/>
                <a:gd name="T46" fmla="*/ 9 w 50"/>
                <a:gd name="T47" fmla="*/ 16 h 48"/>
                <a:gd name="T48" fmla="*/ 4 w 50"/>
                <a:gd name="T49" fmla="*/ 11 h 48"/>
                <a:gd name="T50" fmla="*/ 4 w 50"/>
                <a:gd name="T51" fmla="*/ 8 h 48"/>
                <a:gd name="T52" fmla="*/ 7 w 50"/>
                <a:gd name="T53" fmla="*/ 8 h 48"/>
                <a:gd name="T54" fmla="*/ 12 w 50"/>
                <a:gd name="T55" fmla="*/ 13 h 48"/>
                <a:gd name="T56" fmla="*/ 38 w 50"/>
                <a:gd name="T57" fmla="*/ 13 h 48"/>
                <a:gd name="T58" fmla="*/ 43 w 50"/>
                <a:gd name="T59" fmla="*/ 8 h 48"/>
                <a:gd name="T60" fmla="*/ 46 w 50"/>
                <a:gd name="T61" fmla="*/ 8 h 48"/>
                <a:gd name="T62" fmla="*/ 46 w 50"/>
                <a:gd name="T63" fmla="*/ 11 h 48"/>
                <a:gd name="T64" fmla="*/ 41 w 50"/>
                <a:gd name="T65" fmla="*/ 16 h 48"/>
                <a:gd name="T66" fmla="*/ 41 w 50"/>
                <a:gd name="T67" fmla="*/ 25 h 48"/>
                <a:gd name="T68" fmla="*/ 48 w 50"/>
                <a:gd name="T69" fmla="*/ 25 h 48"/>
                <a:gd name="T70" fmla="*/ 50 w 50"/>
                <a:gd name="T71" fmla="*/ 27 h 48"/>
                <a:gd name="T72" fmla="*/ 48 w 50"/>
                <a:gd name="T73" fmla="*/ 29 h 48"/>
                <a:gd name="T74" fmla="*/ 15 w 50"/>
                <a:gd name="T75" fmla="*/ 9 h 48"/>
                <a:gd name="T76" fmla="*/ 25 w 50"/>
                <a:gd name="T77" fmla="*/ 0 h 48"/>
                <a:gd name="T78" fmla="*/ 35 w 50"/>
                <a:gd name="T79" fmla="*/ 9 h 48"/>
                <a:gd name="T80" fmla="*/ 15 w 50"/>
                <a:gd name="T8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8">
                  <a:moveTo>
                    <a:pt x="48" y="29"/>
                  </a:moveTo>
                  <a:cubicBezTo>
                    <a:pt x="41" y="29"/>
                    <a:pt x="41" y="29"/>
                    <a:pt x="41" y="29"/>
                  </a:cubicBezTo>
                  <a:cubicBezTo>
                    <a:pt x="41" y="33"/>
                    <a:pt x="40" y="36"/>
                    <a:pt x="39" y="38"/>
                  </a:cubicBezTo>
                  <a:cubicBezTo>
                    <a:pt x="45" y="45"/>
                    <a:pt x="45" y="45"/>
                    <a:pt x="45" y="45"/>
                  </a:cubicBezTo>
                  <a:cubicBezTo>
                    <a:pt x="46" y="46"/>
                    <a:pt x="46" y="47"/>
                    <a:pt x="45" y="48"/>
                  </a:cubicBezTo>
                  <a:cubicBezTo>
                    <a:pt x="45" y="48"/>
                    <a:pt x="44" y="48"/>
                    <a:pt x="44" y="48"/>
                  </a:cubicBezTo>
                  <a:cubicBezTo>
                    <a:pt x="43" y="48"/>
                    <a:pt x="43" y="48"/>
                    <a:pt x="42" y="48"/>
                  </a:cubicBezTo>
                  <a:cubicBezTo>
                    <a:pt x="36" y="42"/>
                    <a:pt x="36" y="42"/>
                    <a:pt x="36" y="42"/>
                  </a:cubicBezTo>
                  <a:cubicBezTo>
                    <a:pt x="36" y="42"/>
                    <a:pt x="32" y="45"/>
                    <a:pt x="27" y="45"/>
                  </a:cubicBezTo>
                  <a:cubicBezTo>
                    <a:pt x="27" y="17"/>
                    <a:pt x="27" y="17"/>
                    <a:pt x="27" y="17"/>
                  </a:cubicBezTo>
                  <a:cubicBezTo>
                    <a:pt x="23" y="17"/>
                    <a:pt x="23" y="17"/>
                    <a:pt x="23" y="17"/>
                  </a:cubicBezTo>
                  <a:cubicBezTo>
                    <a:pt x="23" y="45"/>
                    <a:pt x="23" y="45"/>
                    <a:pt x="23" y="45"/>
                  </a:cubicBezTo>
                  <a:cubicBezTo>
                    <a:pt x="17" y="45"/>
                    <a:pt x="13" y="41"/>
                    <a:pt x="13" y="41"/>
                  </a:cubicBezTo>
                  <a:cubicBezTo>
                    <a:pt x="8" y="48"/>
                    <a:pt x="8" y="48"/>
                    <a:pt x="8" y="48"/>
                  </a:cubicBezTo>
                  <a:cubicBezTo>
                    <a:pt x="7" y="48"/>
                    <a:pt x="7" y="48"/>
                    <a:pt x="6" y="48"/>
                  </a:cubicBezTo>
                  <a:cubicBezTo>
                    <a:pt x="6" y="48"/>
                    <a:pt x="5" y="48"/>
                    <a:pt x="5" y="48"/>
                  </a:cubicBezTo>
                  <a:cubicBezTo>
                    <a:pt x="4" y="47"/>
                    <a:pt x="4" y="46"/>
                    <a:pt x="5" y="45"/>
                  </a:cubicBezTo>
                  <a:cubicBezTo>
                    <a:pt x="11" y="38"/>
                    <a:pt x="11" y="38"/>
                    <a:pt x="11" y="38"/>
                  </a:cubicBezTo>
                  <a:cubicBezTo>
                    <a:pt x="10" y="36"/>
                    <a:pt x="9" y="33"/>
                    <a:pt x="9" y="29"/>
                  </a:cubicBezTo>
                  <a:cubicBezTo>
                    <a:pt x="2" y="29"/>
                    <a:pt x="2" y="29"/>
                    <a:pt x="2" y="29"/>
                  </a:cubicBezTo>
                  <a:cubicBezTo>
                    <a:pt x="1" y="29"/>
                    <a:pt x="0" y="28"/>
                    <a:pt x="0" y="27"/>
                  </a:cubicBezTo>
                  <a:cubicBezTo>
                    <a:pt x="0" y="26"/>
                    <a:pt x="1" y="25"/>
                    <a:pt x="2" y="25"/>
                  </a:cubicBezTo>
                  <a:cubicBezTo>
                    <a:pt x="9" y="25"/>
                    <a:pt x="9" y="25"/>
                    <a:pt x="9" y="25"/>
                  </a:cubicBezTo>
                  <a:cubicBezTo>
                    <a:pt x="9" y="21"/>
                    <a:pt x="9" y="18"/>
                    <a:pt x="9" y="16"/>
                  </a:cubicBezTo>
                  <a:cubicBezTo>
                    <a:pt x="4" y="11"/>
                    <a:pt x="4" y="11"/>
                    <a:pt x="4" y="11"/>
                  </a:cubicBezTo>
                  <a:cubicBezTo>
                    <a:pt x="3" y="10"/>
                    <a:pt x="3" y="9"/>
                    <a:pt x="4" y="8"/>
                  </a:cubicBezTo>
                  <a:cubicBezTo>
                    <a:pt x="5" y="7"/>
                    <a:pt x="6" y="7"/>
                    <a:pt x="7" y="8"/>
                  </a:cubicBezTo>
                  <a:cubicBezTo>
                    <a:pt x="12" y="13"/>
                    <a:pt x="12" y="13"/>
                    <a:pt x="12" y="13"/>
                  </a:cubicBezTo>
                  <a:cubicBezTo>
                    <a:pt x="38" y="13"/>
                    <a:pt x="38" y="13"/>
                    <a:pt x="38" y="13"/>
                  </a:cubicBezTo>
                  <a:cubicBezTo>
                    <a:pt x="43" y="8"/>
                    <a:pt x="43" y="8"/>
                    <a:pt x="43" y="8"/>
                  </a:cubicBezTo>
                  <a:cubicBezTo>
                    <a:pt x="44" y="7"/>
                    <a:pt x="45" y="7"/>
                    <a:pt x="46" y="8"/>
                  </a:cubicBezTo>
                  <a:cubicBezTo>
                    <a:pt x="47" y="9"/>
                    <a:pt x="47" y="10"/>
                    <a:pt x="46" y="11"/>
                  </a:cubicBezTo>
                  <a:cubicBezTo>
                    <a:pt x="41" y="16"/>
                    <a:pt x="41" y="16"/>
                    <a:pt x="41" y="16"/>
                  </a:cubicBezTo>
                  <a:cubicBezTo>
                    <a:pt x="41" y="18"/>
                    <a:pt x="41" y="21"/>
                    <a:pt x="41" y="25"/>
                  </a:cubicBezTo>
                  <a:cubicBezTo>
                    <a:pt x="48" y="25"/>
                    <a:pt x="48" y="25"/>
                    <a:pt x="48" y="25"/>
                  </a:cubicBezTo>
                  <a:cubicBezTo>
                    <a:pt x="49" y="25"/>
                    <a:pt x="50" y="26"/>
                    <a:pt x="50" y="27"/>
                  </a:cubicBezTo>
                  <a:cubicBezTo>
                    <a:pt x="50" y="28"/>
                    <a:pt x="49" y="29"/>
                    <a:pt x="48" y="29"/>
                  </a:cubicBezTo>
                  <a:close/>
                  <a:moveTo>
                    <a:pt x="15" y="9"/>
                  </a:moveTo>
                  <a:cubicBezTo>
                    <a:pt x="15" y="4"/>
                    <a:pt x="20" y="0"/>
                    <a:pt x="25" y="0"/>
                  </a:cubicBezTo>
                  <a:cubicBezTo>
                    <a:pt x="31" y="0"/>
                    <a:pt x="35" y="4"/>
                    <a:pt x="35" y="9"/>
                  </a:cubicBezTo>
                  <a:lnTo>
                    <a:pt x="15" y="9"/>
                  </a:ln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7" name="Freeform 375"/>
            <p:cNvSpPr>
              <a:spLocks noEditPoints="1"/>
            </p:cNvSpPr>
            <p:nvPr/>
          </p:nvSpPr>
          <p:spPr bwMode="auto">
            <a:xfrm>
              <a:off x="8119534" y="6350"/>
              <a:ext cx="359833" cy="198967"/>
            </a:xfrm>
            <a:custGeom>
              <a:avLst/>
              <a:gdLst>
                <a:gd name="T0" fmla="*/ 116 w 144"/>
                <a:gd name="T1" fmla="*/ 80 h 80"/>
                <a:gd name="T2" fmla="*/ 88 w 144"/>
                <a:gd name="T3" fmla="*/ 52 h 80"/>
                <a:gd name="T4" fmla="*/ 97 w 144"/>
                <a:gd name="T5" fmla="*/ 31 h 80"/>
                <a:gd name="T6" fmla="*/ 93 w 144"/>
                <a:gd name="T7" fmla="*/ 25 h 80"/>
                <a:gd name="T8" fmla="*/ 71 w 144"/>
                <a:gd name="T9" fmla="*/ 54 h 80"/>
                <a:gd name="T10" fmla="*/ 68 w 144"/>
                <a:gd name="T11" fmla="*/ 56 h 80"/>
                <a:gd name="T12" fmla="*/ 55 w 144"/>
                <a:gd name="T13" fmla="*/ 56 h 80"/>
                <a:gd name="T14" fmla="*/ 28 w 144"/>
                <a:gd name="T15" fmla="*/ 80 h 80"/>
                <a:gd name="T16" fmla="*/ 0 w 144"/>
                <a:gd name="T17" fmla="*/ 52 h 80"/>
                <a:gd name="T18" fmla="*/ 28 w 144"/>
                <a:gd name="T19" fmla="*/ 24 h 80"/>
                <a:gd name="T20" fmla="*/ 41 w 144"/>
                <a:gd name="T21" fmla="*/ 27 h 80"/>
                <a:gd name="T22" fmla="*/ 50 w 144"/>
                <a:gd name="T23" fmla="*/ 16 h 80"/>
                <a:gd name="T24" fmla="*/ 36 w 144"/>
                <a:gd name="T25" fmla="*/ 16 h 80"/>
                <a:gd name="T26" fmla="*/ 32 w 144"/>
                <a:gd name="T27" fmla="*/ 12 h 80"/>
                <a:gd name="T28" fmla="*/ 36 w 144"/>
                <a:gd name="T29" fmla="*/ 8 h 80"/>
                <a:gd name="T30" fmla="*/ 60 w 144"/>
                <a:gd name="T31" fmla="*/ 8 h 80"/>
                <a:gd name="T32" fmla="*/ 60 w 144"/>
                <a:gd name="T33" fmla="*/ 16 h 80"/>
                <a:gd name="T34" fmla="*/ 87 w 144"/>
                <a:gd name="T35" fmla="*/ 16 h 80"/>
                <a:gd name="T36" fmla="*/ 82 w 144"/>
                <a:gd name="T37" fmla="*/ 8 h 80"/>
                <a:gd name="T38" fmla="*/ 68 w 144"/>
                <a:gd name="T39" fmla="*/ 8 h 80"/>
                <a:gd name="T40" fmla="*/ 64 w 144"/>
                <a:gd name="T41" fmla="*/ 4 h 80"/>
                <a:gd name="T42" fmla="*/ 68 w 144"/>
                <a:gd name="T43" fmla="*/ 0 h 80"/>
                <a:gd name="T44" fmla="*/ 84 w 144"/>
                <a:gd name="T45" fmla="*/ 0 h 80"/>
                <a:gd name="T46" fmla="*/ 87 w 144"/>
                <a:gd name="T47" fmla="*/ 1 h 80"/>
                <a:gd name="T48" fmla="*/ 104 w 144"/>
                <a:gd name="T49" fmla="*/ 26 h 80"/>
                <a:gd name="T50" fmla="*/ 116 w 144"/>
                <a:gd name="T51" fmla="*/ 24 h 80"/>
                <a:gd name="T52" fmla="*/ 144 w 144"/>
                <a:gd name="T53" fmla="*/ 52 h 80"/>
                <a:gd name="T54" fmla="*/ 116 w 144"/>
                <a:gd name="T55" fmla="*/ 80 h 80"/>
                <a:gd name="T56" fmla="*/ 28 w 144"/>
                <a:gd name="T57" fmla="*/ 56 h 80"/>
                <a:gd name="T58" fmla="*/ 25 w 144"/>
                <a:gd name="T59" fmla="*/ 49 h 80"/>
                <a:gd name="T60" fmla="*/ 36 w 144"/>
                <a:gd name="T61" fmla="*/ 34 h 80"/>
                <a:gd name="T62" fmla="*/ 28 w 144"/>
                <a:gd name="T63" fmla="*/ 32 h 80"/>
                <a:gd name="T64" fmla="*/ 8 w 144"/>
                <a:gd name="T65" fmla="*/ 52 h 80"/>
                <a:gd name="T66" fmla="*/ 28 w 144"/>
                <a:gd name="T67" fmla="*/ 72 h 80"/>
                <a:gd name="T68" fmla="*/ 47 w 144"/>
                <a:gd name="T69" fmla="*/ 56 h 80"/>
                <a:gd name="T70" fmla="*/ 28 w 144"/>
                <a:gd name="T71" fmla="*/ 56 h 80"/>
                <a:gd name="T72" fmla="*/ 47 w 144"/>
                <a:gd name="T73" fmla="*/ 48 h 80"/>
                <a:gd name="T74" fmla="*/ 43 w 144"/>
                <a:gd name="T75" fmla="*/ 38 h 80"/>
                <a:gd name="T76" fmla="*/ 36 w 144"/>
                <a:gd name="T77" fmla="*/ 48 h 80"/>
                <a:gd name="T78" fmla="*/ 47 w 144"/>
                <a:gd name="T79" fmla="*/ 48 h 80"/>
                <a:gd name="T80" fmla="*/ 84 w 144"/>
                <a:gd name="T81" fmla="*/ 24 h 80"/>
                <a:gd name="T82" fmla="*/ 54 w 144"/>
                <a:gd name="T83" fmla="*/ 24 h 80"/>
                <a:gd name="T84" fmla="*/ 48 w 144"/>
                <a:gd name="T85" fmla="*/ 32 h 80"/>
                <a:gd name="T86" fmla="*/ 55 w 144"/>
                <a:gd name="T87" fmla="*/ 48 h 80"/>
                <a:gd name="T88" fmla="*/ 66 w 144"/>
                <a:gd name="T89" fmla="*/ 48 h 80"/>
                <a:gd name="T90" fmla="*/ 84 w 144"/>
                <a:gd name="T91" fmla="*/ 24 h 80"/>
                <a:gd name="T92" fmla="*/ 116 w 144"/>
                <a:gd name="T93" fmla="*/ 32 h 80"/>
                <a:gd name="T94" fmla="*/ 108 w 144"/>
                <a:gd name="T95" fmla="*/ 33 h 80"/>
                <a:gd name="T96" fmla="*/ 119 w 144"/>
                <a:gd name="T97" fmla="*/ 49 h 80"/>
                <a:gd name="T98" fmla="*/ 118 w 144"/>
                <a:gd name="T99" fmla="*/ 55 h 80"/>
                <a:gd name="T100" fmla="*/ 116 w 144"/>
                <a:gd name="T101" fmla="*/ 56 h 80"/>
                <a:gd name="T102" fmla="*/ 112 w 144"/>
                <a:gd name="T103" fmla="*/ 54 h 80"/>
                <a:gd name="T104" fmla="*/ 101 w 144"/>
                <a:gd name="T105" fmla="*/ 38 h 80"/>
                <a:gd name="T106" fmla="*/ 96 w 144"/>
                <a:gd name="T107" fmla="*/ 52 h 80"/>
                <a:gd name="T108" fmla="*/ 116 w 144"/>
                <a:gd name="T109" fmla="*/ 72 h 80"/>
                <a:gd name="T110" fmla="*/ 136 w 144"/>
                <a:gd name="T111" fmla="*/ 52 h 80"/>
                <a:gd name="T112" fmla="*/ 116 w 144"/>
                <a:gd name="T113"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80">
                  <a:moveTo>
                    <a:pt x="116" y="80"/>
                  </a:moveTo>
                  <a:cubicBezTo>
                    <a:pt x="100" y="80"/>
                    <a:pt x="88" y="67"/>
                    <a:pt x="88" y="52"/>
                  </a:cubicBezTo>
                  <a:cubicBezTo>
                    <a:pt x="88" y="43"/>
                    <a:pt x="91" y="36"/>
                    <a:pt x="97" y="31"/>
                  </a:cubicBezTo>
                  <a:cubicBezTo>
                    <a:pt x="93" y="25"/>
                    <a:pt x="93" y="25"/>
                    <a:pt x="93" y="25"/>
                  </a:cubicBezTo>
                  <a:cubicBezTo>
                    <a:pt x="71" y="54"/>
                    <a:pt x="71" y="54"/>
                    <a:pt x="71" y="54"/>
                  </a:cubicBezTo>
                  <a:cubicBezTo>
                    <a:pt x="70" y="55"/>
                    <a:pt x="69" y="56"/>
                    <a:pt x="68" y="56"/>
                  </a:cubicBezTo>
                  <a:cubicBezTo>
                    <a:pt x="55" y="56"/>
                    <a:pt x="55" y="56"/>
                    <a:pt x="55" y="56"/>
                  </a:cubicBezTo>
                  <a:cubicBezTo>
                    <a:pt x="53" y="69"/>
                    <a:pt x="42" y="80"/>
                    <a:pt x="28" y="80"/>
                  </a:cubicBezTo>
                  <a:cubicBezTo>
                    <a:pt x="12" y="80"/>
                    <a:pt x="0" y="67"/>
                    <a:pt x="0" y="52"/>
                  </a:cubicBezTo>
                  <a:cubicBezTo>
                    <a:pt x="0" y="36"/>
                    <a:pt x="12" y="24"/>
                    <a:pt x="28" y="24"/>
                  </a:cubicBezTo>
                  <a:cubicBezTo>
                    <a:pt x="33" y="24"/>
                    <a:pt x="37" y="25"/>
                    <a:pt x="41" y="27"/>
                  </a:cubicBezTo>
                  <a:cubicBezTo>
                    <a:pt x="50" y="16"/>
                    <a:pt x="50" y="16"/>
                    <a:pt x="50" y="16"/>
                  </a:cubicBezTo>
                  <a:cubicBezTo>
                    <a:pt x="36" y="16"/>
                    <a:pt x="36" y="16"/>
                    <a:pt x="36" y="16"/>
                  </a:cubicBezTo>
                  <a:cubicBezTo>
                    <a:pt x="34" y="16"/>
                    <a:pt x="32" y="14"/>
                    <a:pt x="32" y="12"/>
                  </a:cubicBezTo>
                  <a:cubicBezTo>
                    <a:pt x="32" y="10"/>
                    <a:pt x="34" y="8"/>
                    <a:pt x="36" y="8"/>
                  </a:cubicBezTo>
                  <a:cubicBezTo>
                    <a:pt x="60" y="8"/>
                    <a:pt x="60" y="8"/>
                    <a:pt x="60" y="8"/>
                  </a:cubicBezTo>
                  <a:cubicBezTo>
                    <a:pt x="60" y="16"/>
                    <a:pt x="60" y="16"/>
                    <a:pt x="60" y="16"/>
                  </a:cubicBezTo>
                  <a:cubicBezTo>
                    <a:pt x="87" y="16"/>
                    <a:pt x="87" y="16"/>
                    <a:pt x="87" y="16"/>
                  </a:cubicBezTo>
                  <a:cubicBezTo>
                    <a:pt x="82" y="8"/>
                    <a:pt x="82" y="8"/>
                    <a:pt x="82" y="8"/>
                  </a:cubicBezTo>
                  <a:cubicBezTo>
                    <a:pt x="68" y="8"/>
                    <a:pt x="68" y="8"/>
                    <a:pt x="68" y="8"/>
                  </a:cubicBezTo>
                  <a:cubicBezTo>
                    <a:pt x="66" y="8"/>
                    <a:pt x="64" y="6"/>
                    <a:pt x="64" y="4"/>
                  </a:cubicBezTo>
                  <a:cubicBezTo>
                    <a:pt x="64" y="2"/>
                    <a:pt x="66" y="0"/>
                    <a:pt x="68" y="0"/>
                  </a:cubicBezTo>
                  <a:cubicBezTo>
                    <a:pt x="84" y="0"/>
                    <a:pt x="84" y="0"/>
                    <a:pt x="84" y="0"/>
                  </a:cubicBezTo>
                  <a:cubicBezTo>
                    <a:pt x="85" y="0"/>
                    <a:pt x="86" y="0"/>
                    <a:pt x="87" y="1"/>
                  </a:cubicBezTo>
                  <a:cubicBezTo>
                    <a:pt x="104" y="26"/>
                    <a:pt x="104" y="26"/>
                    <a:pt x="104" y="26"/>
                  </a:cubicBezTo>
                  <a:cubicBezTo>
                    <a:pt x="107" y="25"/>
                    <a:pt x="111" y="24"/>
                    <a:pt x="116" y="24"/>
                  </a:cubicBezTo>
                  <a:cubicBezTo>
                    <a:pt x="131" y="24"/>
                    <a:pt x="144" y="36"/>
                    <a:pt x="144" y="52"/>
                  </a:cubicBezTo>
                  <a:cubicBezTo>
                    <a:pt x="144" y="67"/>
                    <a:pt x="131" y="80"/>
                    <a:pt x="116" y="80"/>
                  </a:cubicBezTo>
                  <a:close/>
                  <a:moveTo>
                    <a:pt x="28" y="56"/>
                  </a:moveTo>
                  <a:cubicBezTo>
                    <a:pt x="24" y="56"/>
                    <a:pt x="23" y="52"/>
                    <a:pt x="25" y="49"/>
                  </a:cubicBezTo>
                  <a:cubicBezTo>
                    <a:pt x="36" y="34"/>
                    <a:pt x="36" y="34"/>
                    <a:pt x="36" y="34"/>
                  </a:cubicBezTo>
                  <a:cubicBezTo>
                    <a:pt x="34" y="32"/>
                    <a:pt x="31" y="32"/>
                    <a:pt x="28" y="32"/>
                  </a:cubicBezTo>
                  <a:cubicBezTo>
                    <a:pt x="17" y="32"/>
                    <a:pt x="8" y="41"/>
                    <a:pt x="8" y="52"/>
                  </a:cubicBezTo>
                  <a:cubicBezTo>
                    <a:pt x="8" y="63"/>
                    <a:pt x="17" y="72"/>
                    <a:pt x="28" y="72"/>
                  </a:cubicBezTo>
                  <a:cubicBezTo>
                    <a:pt x="37" y="72"/>
                    <a:pt x="45" y="65"/>
                    <a:pt x="47" y="56"/>
                  </a:cubicBezTo>
                  <a:lnTo>
                    <a:pt x="28" y="56"/>
                  </a:lnTo>
                  <a:close/>
                  <a:moveTo>
                    <a:pt x="47" y="48"/>
                  </a:moveTo>
                  <a:cubicBezTo>
                    <a:pt x="47" y="44"/>
                    <a:pt x="45" y="41"/>
                    <a:pt x="43" y="38"/>
                  </a:cubicBezTo>
                  <a:cubicBezTo>
                    <a:pt x="36" y="48"/>
                    <a:pt x="36" y="48"/>
                    <a:pt x="36" y="48"/>
                  </a:cubicBezTo>
                  <a:lnTo>
                    <a:pt x="47" y="48"/>
                  </a:lnTo>
                  <a:close/>
                  <a:moveTo>
                    <a:pt x="84" y="24"/>
                  </a:moveTo>
                  <a:cubicBezTo>
                    <a:pt x="54" y="24"/>
                    <a:pt x="54" y="24"/>
                    <a:pt x="54" y="24"/>
                  </a:cubicBezTo>
                  <a:cubicBezTo>
                    <a:pt x="48" y="32"/>
                    <a:pt x="48" y="32"/>
                    <a:pt x="48" y="32"/>
                  </a:cubicBezTo>
                  <a:cubicBezTo>
                    <a:pt x="52" y="36"/>
                    <a:pt x="55" y="42"/>
                    <a:pt x="55" y="48"/>
                  </a:cubicBezTo>
                  <a:cubicBezTo>
                    <a:pt x="66" y="48"/>
                    <a:pt x="66" y="48"/>
                    <a:pt x="66" y="48"/>
                  </a:cubicBezTo>
                  <a:lnTo>
                    <a:pt x="84" y="24"/>
                  </a:lnTo>
                  <a:close/>
                  <a:moveTo>
                    <a:pt x="116" y="32"/>
                  </a:moveTo>
                  <a:cubicBezTo>
                    <a:pt x="113" y="32"/>
                    <a:pt x="110" y="32"/>
                    <a:pt x="108" y="33"/>
                  </a:cubicBezTo>
                  <a:cubicBezTo>
                    <a:pt x="119" y="49"/>
                    <a:pt x="119" y="49"/>
                    <a:pt x="119" y="49"/>
                  </a:cubicBezTo>
                  <a:cubicBezTo>
                    <a:pt x="120" y="51"/>
                    <a:pt x="120" y="54"/>
                    <a:pt x="118" y="55"/>
                  </a:cubicBezTo>
                  <a:cubicBezTo>
                    <a:pt x="117" y="55"/>
                    <a:pt x="116" y="56"/>
                    <a:pt x="116" y="56"/>
                  </a:cubicBezTo>
                  <a:cubicBezTo>
                    <a:pt x="114" y="56"/>
                    <a:pt x="113" y="55"/>
                    <a:pt x="112" y="54"/>
                  </a:cubicBezTo>
                  <a:cubicBezTo>
                    <a:pt x="101" y="38"/>
                    <a:pt x="101" y="38"/>
                    <a:pt x="101" y="38"/>
                  </a:cubicBezTo>
                  <a:cubicBezTo>
                    <a:pt x="98" y="41"/>
                    <a:pt x="96" y="46"/>
                    <a:pt x="96" y="52"/>
                  </a:cubicBezTo>
                  <a:cubicBezTo>
                    <a:pt x="96" y="63"/>
                    <a:pt x="105" y="72"/>
                    <a:pt x="116" y="72"/>
                  </a:cubicBezTo>
                  <a:cubicBezTo>
                    <a:pt x="127" y="72"/>
                    <a:pt x="136" y="63"/>
                    <a:pt x="136" y="52"/>
                  </a:cubicBezTo>
                  <a:cubicBezTo>
                    <a:pt x="136" y="41"/>
                    <a:pt x="127" y="32"/>
                    <a:pt x="116" y="32"/>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sp>
          <p:nvSpPr>
            <p:cNvPr id="628" name="Freeform 376"/>
            <p:cNvSpPr>
              <a:spLocks noEditPoints="1"/>
            </p:cNvSpPr>
            <p:nvPr/>
          </p:nvSpPr>
          <p:spPr bwMode="auto">
            <a:xfrm>
              <a:off x="7958667" y="63500"/>
              <a:ext cx="137584" cy="220133"/>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95A5A6"/>
            </a:solidFill>
            <a:ln>
              <a:noFill/>
            </a:ln>
            <a:extLst/>
          </p:spPr>
          <p:txBody>
            <a:bodyPr vert="horz" wrap="square" lIns="108003" tIns="54001" rIns="108003" bIns="54001" numCol="1" anchor="t" anchorCtr="0" compatLnSpc="1">
              <a:prstTxWarp prst="textNoShape">
                <a:avLst/>
              </a:prstTxWarp>
            </a:bodyPr>
            <a:lstStyle/>
            <a:p>
              <a:pPr defTabSz="1079968">
                <a:defRPr/>
              </a:pPr>
              <a:endParaRPr lang="en-US" sz="2126" kern="0">
                <a:solidFill>
                  <a:sysClr val="windowText" lastClr="000000"/>
                </a:solidFill>
                <a:latin typeface="Tahoma" charset="0"/>
                <a:ea typeface="ＭＳ Ｐゴシック" charset="-128"/>
              </a:endParaRPr>
            </a:p>
          </p:txBody>
        </p:sp>
      </p:grpSp>
      <p:grpSp>
        <p:nvGrpSpPr>
          <p:cNvPr id="11" name="Group 10"/>
          <p:cNvGrpSpPr/>
          <p:nvPr/>
        </p:nvGrpSpPr>
        <p:grpSpPr>
          <a:xfrm>
            <a:off x="4031887" y="2649529"/>
            <a:ext cx="3465738" cy="2979724"/>
            <a:chOff x="7432766" y="2521131"/>
            <a:chExt cx="4395652" cy="4056018"/>
          </a:xfrm>
        </p:grpSpPr>
        <p:pic>
          <p:nvPicPr>
            <p:cNvPr id="8" name="Picture 7"/>
            <p:cNvPicPr>
              <a:picLocks noChangeAspect="1"/>
            </p:cNvPicPr>
            <p:nvPr/>
          </p:nvPicPr>
          <p:blipFill rotWithShape="1">
            <a:blip r:embed="rId3"/>
            <a:srcRect l="51911" t="27170" r="12035" b="13007"/>
            <a:stretch/>
          </p:blipFill>
          <p:spPr>
            <a:xfrm>
              <a:off x="7432766" y="2521131"/>
              <a:ext cx="4395652" cy="4056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432766" y="3108960"/>
              <a:ext cx="352697" cy="3468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sp>
          <p:nvSpPr>
            <p:cNvPr id="10" name="Rectangle 9"/>
            <p:cNvSpPr/>
            <p:nvPr/>
          </p:nvSpPr>
          <p:spPr>
            <a:xfrm>
              <a:off x="7609114" y="4225834"/>
              <a:ext cx="666206" cy="1110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5"/>
            </a:p>
          </p:txBody>
        </p:sp>
      </p:grpSp>
      <p:sp>
        <p:nvSpPr>
          <p:cNvPr id="331" name="Rectangle 330"/>
          <p:cNvSpPr/>
          <p:nvPr/>
        </p:nvSpPr>
        <p:spPr>
          <a:xfrm>
            <a:off x="54348" y="721807"/>
            <a:ext cx="3979609" cy="1401025"/>
          </a:xfrm>
          <a:prstGeom prst="rect">
            <a:avLst/>
          </a:prstGeom>
        </p:spPr>
        <p:txBody>
          <a:bodyPr wrap="square">
            <a:spAutoFit/>
          </a:bodyPr>
          <a:lstStyle/>
          <a:p>
            <a:pPr algn="ctr"/>
            <a:r>
              <a:rPr lang="en-US" sz="4252" dirty="0">
                <a:latin typeface="Segoe UI Light" panose="020B0502040204020203" pitchFamily="34" charset="0"/>
                <a:cs typeface="Segoe UI Light" panose="020B0502040204020203" pitchFamily="34" charset="0"/>
              </a:rPr>
              <a:t>Welcome to data explosion</a:t>
            </a:r>
          </a:p>
        </p:txBody>
      </p:sp>
    </p:spTree>
    <p:extLst>
      <p:ext uri="{BB962C8B-B14F-4D97-AF65-F5344CB8AC3E}">
        <p14:creationId xmlns:p14="http://schemas.microsoft.com/office/powerpoint/2010/main" val="615148439"/>
      </p:ext>
    </p:extLst>
  </p:cSld>
  <p:clrMapOvr>
    <a:masterClrMapping/>
  </p:clrMapOvr>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3937</Words>
  <Application>Microsoft Office PowerPoint</Application>
  <PresentationFormat>Custom</PresentationFormat>
  <Paragraphs>559</Paragraphs>
  <Slides>38</Slides>
  <Notes>34</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0" baseType="lpstr">
      <vt:lpstr>Arial</vt:lpstr>
      <vt:lpstr>Berlin Sans FB Demi</vt:lpstr>
      <vt:lpstr>Calibri</vt:lpstr>
      <vt:lpstr>Segoe Light</vt:lpstr>
      <vt:lpstr>Segoe UI</vt:lpstr>
      <vt:lpstr>Segoe UI Light</vt:lpstr>
      <vt:lpstr>Segoe UI Semibold</vt:lpstr>
      <vt:lpstr>Segoe UI Semilight</vt:lpstr>
      <vt:lpstr>Tahoma</vt:lpstr>
      <vt:lpstr>Wingdings</vt:lpstr>
      <vt:lpstr>SQLSatOslo 2016</vt:lpstr>
      <vt:lpstr>Image</vt:lpstr>
      <vt:lpstr>Azure Cosmos DB The new frontier of Big Data and NoSQL</vt:lpstr>
      <vt:lpstr>PowerPoint Presentation</vt:lpstr>
      <vt:lpstr>What is Cosmos DB?</vt:lpstr>
      <vt:lpstr>PowerPoint Presentation</vt:lpstr>
      <vt:lpstr>Azure Cosmos DB  A globally distributed, massively scalable, multi-model database service</vt:lpstr>
      <vt:lpstr>Keep in mind that…</vt:lpstr>
      <vt:lpstr>DEMO</vt:lpstr>
      <vt:lpstr>Why Cosmos DB?</vt:lpstr>
      <vt:lpstr>PowerPoint Presentation</vt:lpstr>
      <vt:lpstr>PowerPoint Presentation</vt:lpstr>
      <vt:lpstr>Cosmos DB  Core Value Pro</vt:lpstr>
      <vt:lpstr>Azure Cosmos DB A globally distributed, massively scalable, multi-model database service</vt:lpstr>
      <vt:lpstr>Global distribution from the ground-up</vt:lpstr>
      <vt:lpstr>DEMO</vt:lpstr>
      <vt:lpstr>WebApp demo</vt:lpstr>
      <vt:lpstr>Azure Cosmos DB A globally distributed, massively scalable, multi-model database service</vt:lpstr>
      <vt:lpstr>Elastically scalable storage &amp; throughput </vt:lpstr>
      <vt:lpstr>Azure Cosmos DB A globally distributed, massively scalable, multi-model database service</vt:lpstr>
      <vt:lpstr>PowerPoint Presentation</vt:lpstr>
      <vt:lpstr>Azure Cosmos DB A globally distributed, massively scalable, multi-model database service</vt:lpstr>
      <vt:lpstr>Choices of Consistency</vt:lpstr>
      <vt:lpstr>Changing Consistency Levels</vt:lpstr>
      <vt:lpstr>Azure Cosmos DB A globally distributed, massively scalable, multi-model database service</vt:lpstr>
      <vt:lpstr>PowerPoint Presentation</vt:lpstr>
      <vt:lpstr>Azure Cosmos DB A globally distributed, massively scalable, multi-model database service</vt:lpstr>
      <vt:lpstr>Native Support for Multiple Data Models</vt:lpstr>
      <vt:lpstr>Azure Cosmos DB A globally distributed, massively scalable, multi-model database service</vt:lpstr>
      <vt:lpstr>Native Support for Multiple APIs, formats &amp; Wire Protocols</vt:lpstr>
      <vt:lpstr>DEMO</vt:lpstr>
      <vt:lpstr>Multi-Master</vt:lpstr>
      <vt:lpstr>Lower entry-point</vt:lpstr>
      <vt:lpstr>Reserved Capacity</vt:lpstr>
      <vt:lpstr>JavaScript SDK v2</vt:lpstr>
      <vt:lpstr>Try Cosmos DB for free</vt:lpstr>
      <vt:lpstr>The currency of Azure Cosmos DB is the Request Unit (RU)</vt:lpstr>
      <vt:lpstr>How To: Cosmos DB Calculator</vt:lpstr>
      <vt:lpstr>References</vt:lpstr>
      <vt:lpstr>Thanks!   </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Riccardo Cappello</cp:lastModifiedBy>
  <cp:revision>55</cp:revision>
  <dcterms:created xsi:type="dcterms:W3CDTF">2011-08-19T20:30:49Z</dcterms:created>
  <dcterms:modified xsi:type="dcterms:W3CDTF">2019-04-24T19:02:54Z</dcterms:modified>
</cp:coreProperties>
</file>